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 yadav" userId="aa31a83dc49e4589" providerId="LiveId" clId="{476B5FF6-6277-4C54-88AE-9A0DB5C242B5}"/>
    <pc:docChg chg="undo redo custSel addSld delSld modSld sldOrd">
      <pc:chgData name="ganes yadav" userId="aa31a83dc49e4589" providerId="LiveId" clId="{476B5FF6-6277-4C54-88AE-9A0DB5C242B5}" dt="2025-03-18T14:39:09.690" v="848" actId="20577"/>
      <pc:docMkLst>
        <pc:docMk/>
      </pc:docMkLst>
      <pc:sldChg chg="modSp mod">
        <pc:chgData name="ganes yadav" userId="aa31a83dc49e4589" providerId="LiveId" clId="{476B5FF6-6277-4C54-88AE-9A0DB5C242B5}" dt="2025-03-18T14:39:09.690" v="848" actId="20577"/>
        <pc:sldMkLst>
          <pc:docMk/>
          <pc:sldMk cId="1866944525" sldId="256"/>
        </pc:sldMkLst>
        <pc:spChg chg="mod">
          <ac:chgData name="ganes yadav" userId="aa31a83dc49e4589" providerId="LiveId" clId="{476B5FF6-6277-4C54-88AE-9A0DB5C242B5}" dt="2025-03-18T02:57:27.042" v="847" actId="20577"/>
          <ac:spMkLst>
            <pc:docMk/>
            <pc:sldMk cId="1866944525" sldId="256"/>
            <ac:spMk id="4" creationId="{0C846E20-9985-4B0D-A999-C8D543E1CAAD}"/>
          </ac:spMkLst>
        </pc:spChg>
        <pc:spChg chg="mod">
          <ac:chgData name="ganes yadav" userId="aa31a83dc49e4589" providerId="LiveId" clId="{476B5FF6-6277-4C54-88AE-9A0DB5C242B5}" dt="2025-03-18T14:39:09.690" v="848" actId="20577"/>
          <ac:spMkLst>
            <pc:docMk/>
            <pc:sldMk cId="1866944525" sldId="256"/>
            <ac:spMk id="5" creationId="{8AD8DAC1-8A73-45F7-8A1B-026A270BF084}"/>
          </ac:spMkLst>
        </pc:spChg>
      </pc:sldChg>
      <pc:sldChg chg="delSp modSp mod">
        <pc:chgData name="ganes yadav" userId="aa31a83dc49e4589" providerId="LiveId" clId="{476B5FF6-6277-4C54-88AE-9A0DB5C242B5}" dt="2025-03-17T15:01:13.398" v="125" actId="20577"/>
        <pc:sldMkLst>
          <pc:docMk/>
          <pc:sldMk cId="696367560" sldId="257"/>
        </pc:sldMkLst>
        <pc:spChg chg="mod">
          <ac:chgData name="ganes yadav" userId="aa31a83dc49e4589" providerId="LiveId" clId="{476B5FF6-6277-4C54-88AE-9A0DB5C242B5}" dt="2025-03-17T04:32:51.345" v="27"/>
          <ac:spMkLst>
            <pc:docMk/>
            <pc:sldMk cId="696367560" sldId="257"/>
            <ac:spMk id="2" creationId="{9E50F940-116B-4E6A-89D8-9A6F250E14A9}"/>
          </ac:spMkLst>
        </pc:spChg>
        <pc:spChg chg="mod">
          <ac:chgData name="ganes yadav" userId="aa31a83dc49e4589" providerId="LiveId" clId="{476B5FF6-6277-4C54-88AE-9A0DB5C242B5}" dt="2025-03-17T15:01:13.398" v="125" actId="20577"/>
          <ac:spMkLst>
            <pc:docMk/>
            <pc:sldMk cId="696367560" sldId="257"/>
            <ac:spMk id="3" creationId="{8D834C58-E454-4573-BEA2-B58B1F9DCD56}"/>
          </ac:spMkLst>
        </pc:spChg>
        <pc:picChg chg="del">
          <ac:chgData name="ganes yadav" userId="aa31a83dc49e4589" providerId="LiveId" clId="{476B5FF6-6277-4C54-88AE-9A0DB5C242B5}" dt="2025-03-17T14:58:25.355" v="92" actId="478"/>
          <ac:picMkLst>
            <pc:docMk/>
            <pc:sldMk cId="696367560" sldId="257"/>
            <ac:picMk id="5" creationId="{70AA2190-FD78-4DDB-9085-156CD7531F94}"/>
          </ac:picMkLst>
        </pc:picChg>
      </pc:sldChg>
      <pc:sldChg chg="addSp modSp mod">
        <pc:chgData name="ganes yadav" userId="aa31a83dc49e4589" providerId="LiveId" clId="{476B5FF6-6277-4C54-88AE-9A0DB5C242B5}" dt="2025-03-17T15:30:12.073" v="594" actId="20577"/>
        <pc:sldMkLst>
          <pc:docMk/>
          <pc:sldMk cId="1989839925" sldId="258"/>
        </pc:sldMkLst>
        <pc:spChg chg="mod">
          <ac:chgData name="ganes yadav" userId="aa31a83dc49e4589" providerId="LiveId" clId="{476B5FF6-6277-4C54-88AE-9A0DB5C242B5}" dt="2025-03-17T04:32:51.345" v="27"/>
          <ac:spMkLst>
            <pc:docMk/>
            <pc:sldMk cId="1989839925" sldId="258"/>
            <ac:spMk id="2" creationId="{B9A9EC1F-F775-4CCA-BF90-674A1125BECA}"/>
          </ac:spMkLst>
        </pc:spChg>
        <pc:spChg chg="mod">
          <ac:chgData name="ganes yadav" userId="aa31a83dc49e4589" providerId="LiveId" clId="{476B5FF6-6277-4C54-88AE-9A0DB5C242B5}" dt="2025-03-17T15:30:12.073" v="594" actId="20577"/>
          <ac:spMkLst>
            <pc:docMk/>
            <pc:sldMk cId="1989839925" sldId="258"/>
            <ac:spMk id="3" creationId="{301A87F3-2BB8-4130-9E35-09B860EB9409}"/>
          </ac:spMkLst>
        </pc:spChg>
        <pc:picChg chg="add mod">
          <ac:chgData name="ganes yadav" userId="aa31a83dc49e4589" providerId="LiveId" clId="{476B5FF6-6277-4C54-88AE-9A0DB5C242B5}" dt="2025-03-17T15:30:08.737" v="592" actId="1076"/>
          <ac:picMkLst>
            <pc:docMk/>
            <pc:sldMk cId="1989839925" sldId="258"/>
            <ac:picMk id="5" creationId="{AFFD4C94-F08B-4B7B-8C34-48275904B2CF}"/>
          </ac:picMkLst>
        </pc:picChg>
        <pc:picChg chg="mod">
          <ac:chgData name="ganes yadav" userId="aa31a83dc49e4589" providerId="LiveId" clId="{476B5FF6-6277-4C54-88AE-9A0DB5C242B5}" dt="2025-03-17T15:29:57.905" v="589" actId="1076"/>
          <ac:picMkLst>
            <pc:docMk/>
            <pc:sldMk cId="1989839925" sldId="258"/>
            <ac:picMk id="7" creationId="{A24147A5-0B82-4ED9-B336-B5DC2C3C4B26}"/>
          </ac:picMkLst>
        </pc:picChg>
        <pc:picChg chg="add mod">
          <ac:chgData name="ganes yadav" userId="aa31a83dc49e4589" providerId="LiveId" clId="{476B5FF6-6277-4C54-88AE-9A0DB5C242B5}" dt="2025-03-17T15:30:02.923" v="591" actId="1076"/>
          <ac:picMkLst>
            <pc:docMk/>
            <pc:sldMk cId="1989839925" sldId="258"/>
            <ac:picMk id="8" creationId="{A98CC666-8BAC-4BD3-924F-AC20491CE64B}"/>
          </ac:picMkLst>
        </pc:picChg>
        <pc:picChg chg="mod">
          <ac:chgData name="ganes yadav" userId="aa31a83dc49e4589" providerId="LiveId" clId="{476B5FF6-6277-4C54-88AE-9A0DB5C242B5}" dt="2025-03-17T15:30:00.148" v="590" actId="1076"/>
          <ac:picMkLst>
            <pc:docMk/>
            <pc:sldMk cId="1989839925" sldId="258"/>
            <ac:picMk id="11" creationId="{63DD6620-3CFB-499A-B3B1-3E9DA2F9DA23}"/>
          </ac:picMkLst>
        </pc:picChg>
      </pc:sldChg>
      <pc:sldChg chg="addSp delSp modSp mod">
        <pc:chgData name="ganes yadav" userId="aa31a83dc49e4589" providerId="LiveId" clId="{476B5FF6-6277-4C54-88AE-9A0DB5C242B5}" dt="2025-03-17T15:28:54.441" v="581" actId="113"/>
        <pc:sldMkLst>
          <pc:docMk/>
          <pc:sldMk cId="2950909106" sldId="259"/>
        </pc:sldMkLst>
        <pc:spChg chg="mod">
          <ac:chgData name="ganes yadav" userId="aa31a83dc49e4589" providerId="LiveId" clId="{476B5FF6-6277-4C54-88AE-9A0DB5C242B5}" dt="2025-03-17T15:19:55.848" v="190" actId="14100"/>
          <ac:spMkLst>
            <pc:docMk/>
            <pc:sldMk cId="2950909106" sldId="259"/>
            <ac:spMk id="2" creationId="{BEBD83D7-2129-4CDF-8C41-F17514C90D6B}"/>
          </ac:spMkLst>
        </pc:spChg>
        <pc:spChg chg="mod">
          <ac:chgData name="ganes yadav" userId="aa31a83dc49e4589" providerId="LiveId" clId="{476B5FF6-6277-4C54-88AE-9A0DB5C242B5}" dt="2025-03-17T15:28:54.441" v="581" actId="113"/>
          <ac:spMkLst>
            <pc:docMk/>
            <pc:sldMk cId="2950909106" sldId="259"/>
            <ac:spMk id="3" creationId="{73978B3B-7210-497E-9119-226F72D8A383}"/>
          </ac:spMkLst>
        </pc:spChg>
        <pc:graphicFrameChg chg="add del mod modGraphic">
          <ac:chgData name="ganes yadav" userId="aa31a83dc49e4589" providerId="LiveId" clId="{476B5FF6-6277-4C54-88AE-9A0DB5C242B5}" dt="2025-03-17T15:22:19.674" v="314" actId="20577"/>
          <ac:graphicFrameMkLst>
            <pc:docMk/>
            <pc:sldMk cId="2950909106" sldId="259"/>
            <ac:graphicFrameMk id="4" creationId="{600ACE52-F5CA-42F9-9568-ABFFD7DA3E94}"/>
          </ac:graphicFrameMkLst>
        </pc:graphicFrameChg>
        <pc:graphicFrameChg chg="add del mod modGraphic">
          <ac:chgData name="ganes yadav" userId="aa31a83dc49e4589" providerId="LiveId" clId="{476B5FF6-6277-4C54-88AE-9A0DB5C242B5}" dt="2025-03-17T15:19:02.854" v="176"/>
          <ac:graphicFrameMkLst>
            <pc:docMk/>
            <pc:sldMk cId="2950909106" sldId="259"/>
            <ac:graphicFrameMk id="6" creationId="{3F734637-B09E-47D7-AE60-0DDC1D14B9DA}"/>
          </ac:graphicFrameMkLst>
        </pc:graphicFrameChg>
        <pc:picChg chg="del mod">
          <ac:chgData name="ganes yadav" userId="aa31a83dc49e4589" providerId="LiveId" clId="{476B5FF6-6277-4C54-88AE-9A0DB5C242B5}" dt="2025-03-17T15:03:04.693" v="140" actId="478"/>
          <ac:picMkLst>
            <pc:docMk/>
            <pc:sldMk cId="2950909106" sldId="259"/>
            <ac:picMk id="5" creationId="{25FB52AA-6A3F-461B-96BE-6D543F064B99}"/>
          </ac:picMkLst>
        </pc:picChg>
        <pc:picChg chg="del">
          <ac:chgData name="ganes yadav" userId="aa31a83dc49e4589" providerId="LiveId" clId="{476B5FF6-6277-4C54-88AE-9A0DB5C242B5}" dt="2025-03-17T15:03:02.775" v="137" actId="478"/>
          <ac:picMkLst>
            <pc:docMk/>
            <pc:sldMk cId="2950909106" sldId="259"/>
            <ac:picMk id="7" creationId="{B06019CE-5F98-473D-9970-DCF13A060B3C}"/>
          </ac:picMkLst>
        </pc:picChg>
        <pc:picChg chg="del">
          <ac:chgData name="ganes yadav" userId="aa31a83dc49e4589" providerId="LiveId" clId="{476B5FF6-6277-4C54-88AE-9A0DB5C242B5}" dt="2025-03-17T15:03:03.202" v="138" actId="478"/>
          <ac:picMkLst>
            <pc:docMk/>
            <pc:sldMk cId="2950909106" sldId="259"/>
            <ac:picMk id="9" creationId="{25B34AE6-0DFC-4FE6-8B41-FBD40F2F7014}"/>
          </ac:picMkLst>
        </pc:picChg>
        <pc:picChg chg="del">
          <ac:chgData name="ganes yadav" userId="aa31a83dc49e4589" providerId="LiveId" clId="{476B5FF6-6277-4C54-88AE-9A0DB5C242B5}" dt="2025-03-17T15:03:03.963" v="139" actId="478"/>
          <ac:picMkLst>
            <pc:docMk/>
            <pc:sldMk cId="2950909106" sldId="259"/>
            <ac:picMk id="11" creationId="{1E227A1C-3B82-4F2B-95A4-8DA56AC2CC91}"/>
          </ac:picMkLst>
        </pc:picChg>
      </pc:sldChg>
      <pc:sldChg chg="addSp delSp modSp mod">
        <pc:chgData name="ganes yadav" userId="aa31a83dc49e4589" providerId="LiveId" clId="{476B5FF6-6277-4C54-88AE-9A0DB5C242B5}" dt="2025-03-17T15:31:52.703" v="605" actId="20577"/>
        <pc:sldMkLst>
          <pc:docMk/>
          <pc:sldMk cId="336168505" sldId="260"/>
        </pc:sldMkLst>
        <pc:spChg chg="mod">
          <ac:chgData name="ganes yadav" userId="aa31a83dc49e4589" providerId="LiveId" clId="{476B5FF6-6277-4C54-88AE-9A0DB5C242B5}" dt="2025-03-17T15:30:29.862" v="598" actId="14100"/>
          <ac:spMkLst>
            <pc:docMk/>
            <pc:sldMk cId="336168505" sldId="260"/>
            <ac:spMk id="2" creationId="{04DA3A2A-E098-4307-8E18-21EB127FC49C}"/>
          </ac:spMkLst>
        </pc:spChg>
        <pc:spChg chg="mod">
          <ac:chgData name="ganes yadav" userId="aa31a83dc49e4589" providerId="LiveId" clId="{476B5FF6-6277-4C54-88AE-9A0DB5C242B5}" dt="2025-03-17T15:31:52.703" v="605" actId="20577"/>
          <ac:spMkLst>
            <pc:docMk/>
            <pc:sldMk cId="336168505" sldId="260"/>
            <ac:spMk id="3" creationId="{1C541B42-EFF9-4981-8A1C-F2FB84E82800}"/>
          </ac:spMkLst>
        </pc:spChg>
        <pc:graphicFrameChg chg="add del">
          <ac:chgData name="ganes yadav" userId="aa31a83dc49e4589" providerId="LiveId" clId="{476B5FF6-6277-4C54-88AE-9A0DB5C242B5}" dt="2025-03-17T15:31:31.915" v="603" actId="478"/>
          <ac:graphicFrameMkLst>
            <pc:docMk/>
            <pc:sldMk cId="336168505" sldId="260"/>
            <ac:graphicFrameMk id="10" creationId="{1A1B15BE-D2A1-4A1A-83C2-7CD8F59CBE9C}"/>
          </ac:graphicFrameMkLst>
        </pc:graphicFrameChg>
        <pc:picChg chg="mod">
          <ac:chgData name="ganes yadav" userId="aa31a83dc49e4589" providerId="LiveId" clId="{476B5FF6-6277-4C54-88AE-9A0DB5C242B5}" dt="2025-03-17T15:31:31.522" v="602" actId="1076"/>
          <ac:picMkLst>
            <pc:docMk/>
            <pc:sldMk cId="336168505" sldId="260"/>
            <ac:picMk id="6" creationId="{CB819A04-1FBA-4051-A069-73C571AD132A}"/>
          </ac:picMkLst>
        </pc:picChg>
      </pc:sldChg>
      <pc:sldChg chg="modSp mod">
        <pc:chgData name="ganes yadav" userId="aa31a83dc49e4589" providerId="LiveId" clId="{476B5FF6-6277-4C54-88AE-9A0DB5C242B5}" dt="2025-03-17T15:33:48.796" v="617" actId="113"/>
        <pc:sldMkLst>
          <pc:docMk/>
          <pc:sldMk cId="2019813769" sldId="261"/>
        </pc:sldMkLst>
        <pc:spChg chg="mod">
          <ac:chgData name="ganes yadav" userId="aa31a83dc49e4589" providerId="LiveId" clId="{476B5FF6-6277-4C54-88AE-9A0DB5C242B5}" dt="2025-03-17T15:33:10.733" v="611" actId="1076"/>
          <ac:spMkLst>
            <pc:docMk/>
            <pc:sldMk cId="2019813769" sldId="261"/>
            <ac:spMk id="2" creationId="{A5E0385E-0AB4-45C5-9ECE-4046576F9B84}"/>
          </ac:spMkLst>
        </pc:spChg>
        <pc:spChg chg="mod">
          <ac:chgData name="ganes yadav" userId="aa31a83dc49e4589" providerId="LiveId" clId="{476B5FF6-6277-4C54-88AE-9A0DB5C242B5}" dt="2025-03-17T15:33:48.796" v="617" actId="113"/>
          <ac:spMkLst>
            <pc:docMk/>
            <pc:sldMk cId="2019813769" sldId="261"/>
            <ac:spMk id="3" creationId="{D2920396-AD09-4000-BA2F-FEADE2AE8D9E}"/>
          </ac:spMkLst>
        </pc:spChg>
        <pc:picChg chg="mod">
          <ac:chgData name="ganes yadav" userId="aa31a83dc49e4589" providerId="LiveId" clId="{476B5FF6-6277-4C54-88AE-9A0DB5C242B5}" dt="2025-03-17T15:33:22.873" v="615" actId="14100"/>
          <ac:picMkLst>
            <pc:docMk/>
            <pc:sldMk cId="2019813769" sldId="261"/>
            <ac:picMk id="5" creationId="{0BA04033-F3C0-4F55-9243-2F4E9E491FC3}"/>
          </ac:picMkLst>
        </pc:picChg>
      </pc:sldChg>
      <pc:sldChg chg="addSp delSp modSp mod ord">
        <pc:chgData name="ganes yadav" userId="aa31a83dc49e4589" providerId="LiveId" clId="{476B5FF6-6277-4C54-88AE-9A0DB5C242B5}" dt="2025-03-17T15:36:50.194" v="676" actId="1076"/>
        <pc:sldMkLst>
          <pc:docMk/>
          <pc:sldMk cId="1205712617" sldId="262"/>
        </pc:sldMkLst>
        <pc:spChg chg="mod">
          <ac:chgData name="ganes yadav" userId="aa31a83dc49e4589" providerId="LiveId" clId="{476B5FF6-6277-4C54-88AE-9A0DB5C242B5}" dt="2025-03-17T15:34:16.691" v="619" actId="14100"/>
          <ac:spMkLst>
            <pc:docMk/>
            <pc:sldMk cId="1205712617" sldId="262"/>
            <ac:spMk id="2" creationId="{3427C581-12C7-49E5-90FE-2BF0039794B8}"/>
          </ac:spMkLst>
        </pc:spChg>
        <pc:spChg chg="mod">
          <ac:chgData name="ganes yadav" userId="aa31a83dc49e4589" providerId="LiveId" clId="{476B5FF6-6277-4C54-88AE-9A0DB5C242B5}" dt="2025-03-17T15:36:43.013" v="675" actId="113"/>
          <ac:spMkLst>
            <pc:docMk/>
            <pc:sldMk cId="1205712617" sldId="262"/>
            <ac:spMk id="3" creationId="{2D2409F2-A7C8-456D-9158-F33B8AB10F97}"/>
          </ac:spMkLst>
        </pc:spChg>
        <pc:picChg chg="add del mod">
          <ac:chgData name="ganes yadav" userId="aa31a83dc49e4589" providerId="LiveId" clId="{476B5FF6-6277-4C54-88AE-9A0DB5C242B5}" dt="2025-03-17T08:02:08.045" v="81" actId="478"/>
          <ac:picMkLst>
            <pc:docMk/>
            <pc:sldMk cId="1205712617" sldId="262"/>
            <ac:picMk id="4" creationId="{93E9116E-39EA-34C1-7393-847AA7B1F4A2}"/>
          </ac:picMkLst>
        </pc:picChg>
        <pc:picChg chg="add mod">
          <ac:chgData name="ganes yadav" userId="aa31a83dc49e4589" providerId="LiveId" clId="{476B5FF6-6277-4C54-88AE-9A0DB5C242B5}" dt="2025-03-17T15:36:50.194" v="676" actId="1076"/>
          <ac:picMkLst>
            <pc:docMk/>
            <pc:sldMk cId="1205712617" sldId="262"/>
            <ac:picMk id="6" creationId="{485033A2-8217-4DBA-A996-A5AE5C028AFA}"/>
          </ac:picMkLst>
        </pc:picChg>
      </pc:sldChg>
      <pc:sldChg chg="addSp modSp mod">
        <pc:chgData name="ganes yadav" userId="aa31a83dc49e4589" providerId="LiveId" clId="{476B5FF6-6277-4C54-88AE-9A0DB5C242B5}" dt="2025-03-17T15:38:32.194" v="682" actId="1076"/>
        <pc:sldMkLst>
          <pc:docMk/>
          <pc:sldMk cId="466914238" sldId="263"/>
        </pc:sldMkLst>
        <pc:spChg chg="mod">
          <ac:chgData name="ganes yadav" userId="aa31a83dc49e4589" providerId="LiveId" clId="{476B5FF6-6277-4C54-88AE-9A0DB5C242B5}" dt="2025-03-17T15:37:50.357" v="680" actId="1076"/>
          <ac:spMkLst>
            <pc:docMk/>
            <pc:sldMk cId="466914238" sldId="263"/>
            <ac:spMk id="2" creationId="{43CEB392-C1B6-49CF-8095-1BE7C7181B99}"/>
          </ac:spMkLst>
        </pc:spChg>
        <pc:spChg chg="mod">
          <ac:chgData name="ganes yadav" userId="aa31a83dc49e4589" providerId="LiveId" clId="{476B5FF6-6277-4C54-88AE-9A0DB5C242B5}" dt="2025-03-17T15:37:44.194" v="679" actId="14100"/>
          <ac:spMkLst>
            <pc:docMk/>
            <pc:sldMk cId="466914238" sldId="263"/>
            <ac:spMk id="3" creationId="{500FC76E-17F0-4E3E-992C-2F3789DD316F}"/>
          </ac:spMkLst>
        </pc:spChg>
        <pc:picChg chg="mod">
          <ac:chgData name="ganes yadav" userId="aa31a83dc49e4589" providerId="LiveId" clId="{476B5FF6-6277-4C54-88AE-9A0DB5C242B5}" dt="2025-03-17T15:38:27.114" v="681" actId="1076"/>
          <ac:picMkLst>
            <pc:docMk/>
            <pc:sldMk cId="466914238" sldId="263"/>
            <ac:picMk id="5" creationId="{656248F4-FBC3-4393-B64C-5809FF725975}"/>
          </ac:picMkLst>
        </pc:picChg>
        <pc:picChg chg="add mod">
          <ac:chgData name="ganes yadav" userId="aa31a83dc49e4589" providerId="LiveId" clId="{476B5FF6-6277-4C54-88AE-9A0DB5C242B5}" dt="2025-03-17T15:38:32.194" v="682" actId="1076"/>
          <ac:picMkLst>
            <pc:docMk/>
            <pc:sldMk cId="466914238" sldId="263"/>
            <ac:picMk id="6" creationId="{3A64185D-4D48-4650-9326-3954A67B3B05}"/>
          </ac:picMkLst>
        </pc:picChg>
      </pc:sldChg>
      <pc:sldChg chg="modSp mod">
        <pc:chgData name="ganes yadav" userId="aa31a83dc49e4589" providerId="LiveId" clId="{476B5FF6-6277-4C54-88AE-9A0DB5C242B5}" dt="2025-03-17T15:51:44.450" v="822" actId="12"/>
        <pc:sldMkLst>
          <pc:docMk/>
          <pc:sldMk cId="2417975023" sldId="264"/>
        </pc:sldMkLst>
        <pc:spChg chg="mod">
          <ac:chgData name="ganes yadav" userId="aa31a83dc49e4589" providerId="LiveId" clId="{476B5FF6-6277-4C54-88AE-9A0DB5C242B5}" dt="2025-03-17T15:38:51.685" v="684" actId="14100"/>
          <ac:spMkLst>
            <pc:docMk/>
            <pc:sldMk cId="2417975023" sldId="264"/>
            <ac:spMk id="2" creationId="{16628203-3E99-4A0E-81D5-7A337E84D997}"/>
          </ac:spMkLst>
        </pc:spChg>
        <pc:spChg chg="mod">
          <ac:chgData name="ganes yadav" userId="aa31a83dc49e4589" providerId="LiveId" clId="{476B5FF6-6277-4C54-88AE-9A0DB5C242B5}" dt="2025-03-17T15:51:44.450" v="822" actId="12"/>
          <ac:spMkLst>
            <pc:docMk/>
            <pc:sldMk cId="2417975023" sldId="264"/>
            <ac:spMk id="3" creationId="{96BB8CBD-42A5-48C0-B257-7610D70F4425}"/>
          </ac:spMkLst>
        </pc:spChg>
      </pc:sldChg>
      <pc:sldChg chg="addSp delSp modSp del mod">
        <pc:chgData name="ganes yadav" userId="aa31a83dc49e4589" providerId="LiveId" clId="{476B5FF6-6277-4C54-88AE-9A0DB5C242B5}" dt="2025-03-17T15:44:27.340" v="803" actId="47"/>
        <pc:sldMkLst>
          <pc:docMk/>
          <pc:sldMk cId="3379684424" sldId="265"/>
        </pc:sldMkLst>
        <pc:spChg chg="mod">
          <ac:chgData name="ganes yadav" userId="aa31a83dc49e4589" providerId="LiveId" clId="{476B5FF6-6277-4C54-88AE-9A0DB5C242B5}" dt="2025-03-17T04:32:51.345" v="27"/>
          <ac:spMkLst>
            <pc:docMk/>
            <pc:sldMk cId="3379684424" sldId="265"/>
            <ac:spMk id="2" creationId="{0E1C2B79-EAEE-48A6-903D-7D368B8E91DF}"/>
          </ac:spMkLst>
        </pc:spChg>
        <pc:spChg chg="add mod">
          <ac:chgData name="ganes yadav" userId="aa31a83dc49e4589" providerId="LiveId" clId="{476B5FF6-6277-4C54-88AE-9A0DB5C242B5}" dt="2025-03-17T15:43:53.132" v="802" actId="478"/>
          <ac:spMkLst>
            <pc:docMk/>
            <pc:sldMk cId="3379684424" sldId="265"/>
            <ac:spMk id="4" creationId="{5E0E7F48-A2AE-42A2-8B2C-1B1BEDAD44F4}"/>
          </ac:spMkLst>
        </pc:spChg>
        <pc:picChg chg="del">
          <ac:chgData name="ganes yadav" userId="aa31a83dc49e4589" providerId="LiveId" clId="{476B5FF6-6277-4C54-88AE-9A0DB5C242B5}" dt="2025-03-17T15:43:53.132" v="802" actId="478"/>
          <ac:picMkLst>
            <pc:docMk/>
            <pc:sldMk cId="3379684424" sldId="265"/>
            <ac:picMk id="5" creationId="{B40D1C82-6B10-4513-B82E-D75D811981B0}"/>
          </ac:picMkLst>
        </pc:picChg>
      </pc:sldChg>
      <pc:sldChg chg="modSp mod">
        <pc:chgData name="ganes yadav" userId="aa31a83dc49e4589" providerId="LiveId" clId="{476B5FF6-6277-4C54-88AE-9A0DB5C242B5}" dt="2025-03-17T15:44:54.136" v="813" actId="20577"/>
        <pc:sldMkLst>
          <pc:docMk/>
          <pc:sldMk cId="1825470658" sldId="266"/>
        </pc:sldMkLst>
        <pc:spChg chg="mod">
          <ac:chgData name="ganes yadav" userId="aa31a83dc49e4589" providerId="LiveId" clId="{476B5FF6-6277-4C54-88AE-9A0DB5C242B5}" dt="2025-03-17T15:44:39.751" v="807" actId="14100"/>
          <ac:spMkLst>
            <pc:docMk/>
            <pc:sldMk cId="1825470658" sldId="266"/>
            <ac:spMk id="2" creationId="{8341CCD1-727F-45B3-8CB6-19EC9BB2BEF9}"/>
          </ac:spMkLst>
        </pc:spChg>
        <pc:spChg chg="mod">
          <ac:chgData name="ganes yadav" userId="aa31a83dc49e4589" providerId="LiveId" clId="{476B5FF6-6277-4C54-88AE-9A0DB5C242B5}" dt="2025-03-17T15:44:54.136" v="813" actId="20577"/>
          <ac:spMkLst>
            <pc:docMk/>
            <pc:sldMk cId="1825470658" sldId="266"/>
            <ac:spMk id="3" creationId="{4486AEDA-5B59-4637-874E-89B66BA01CD7}"/>
          </ac:spMkLst>
        </pc:spChg>
      </pc:sldChg>
      <pc:sldChg chg="modSp mod">
        <pc:chgData name="ganes yadav" userId="aa31a83dc49e4589" providerId="LiveId" clId="{476B5FF6-6277-4C54-88AE-9A0DB5C242B5}" dt="2025-03-17T15:45:35.226" v="820" actId="20577"/>
        <pc:sldMkLst>
          <pc:docMk/>
          <pc:sldMk cId="3220116880" sldId="267"/>
        </pc:sldMkLst>
        <pc:spChg chg="mod">
          <ac:chgData name="ganes yadav" userId="aa31a83dc49e4589" providerId="LiveId" clId="{476B5FF6-6277-4C54-88AE-9A0DB5C242B5}" dt="2025-03-17T04:32:51.345" v="27"/>
          <ac:spMkLst>
            <pc:docMk/>
            <pc:sldMk cId="3220116880" sldId="267"/>
            <ac:spMk id="2" creationId="{97779FF0-52DF-497F-8F63-5D1CF4514D59}"/>
          </ac:spMkLst>
        </pc:spChg>
        <pc:spChg chg="mod">
          <ac:chgData name="ganes yadav" userId="aa31a83dc49e4589" providerId="LiveId" clId="{476B5FF6-6277-4C54-88AE-9A0DB5C242B5}" dt="2025-03-17T15:45:35.226" v="820" actId="20577"/>
          <ac:spMkLst>
            <pc:docMk/>
            <pc:sldMk cId="3220116880" sldId="267"/>
            <ac:spMk id="3" creationId="{63E430DC-67A8-4B36-AC53-D32E2DE8D7C8}"/>
          </ac:spMkLst>
        </pc:spChg>
      </pc:sldChg>
      <pc:sldChg chg="addSp delSp modSp mod modClrScheme chgLayout">
        <pc:chgData name="ganes yadav" userId="aa31a83dc49e4589" providerId="LiveId" clId="{476B5FF6-6277-4C54-88AE-9A0DB5C242B5}" dt="2025-03-17T04:37:04.214" v="78" actId="2710"/>
        <pc:sldMkLst>
          <pc:docMk/>
          <pc:sldMk cId="1164109342" sldId="268"/>
        </pc:sldMkLst>
        <pc:spChg chg="del mod ord">
          <ac:chgData name="ganes yadav" userId="aa31a83dc49e4589" providerId="LiveId" clId="{476B5FF6-6277-4C54-88AE-9A0DB5C242B5}" dt="2025-03-17T04:36:03.758" v="54" actId="700"/>
          <ac:spMkLst>
            <pc:docMk/>
            <pc:sldMk cId="1164109342" sldId="268"/>
            <ac:spMk id="2" creationId="{786B13EA-02F4-4AFE-81AA-B02D371E41CC}"/>
          </ac:spMkLst>
        </pc:spChg>
        <pc:spChg chg="del mod">
          <ac:chgData name="ganes yadav" userId="aa31a83dc49e4589" providerId="LiveId" clId="{476B5FF6-6277-4C54-88AE-9A0DB5C242B5}" dt="2025-03-17T04:36:03.758" v="54" actId="700"/>
          <ac:spMkLst>
            <pc:docMk/>
            <pc:sldMk cId="1164109342" sldId="268"/>
            <ac:spMk id="3" creationId="{106DC84A-2F98-48F9-A283-643D34FAFE3C}"/>
          </ac:spMkLst>
        </pc:spChg>
        <pc:spChg chg="add mod ord">
          <ac:chgData name="ganes yadav" userId="aa31a83dc49e4589" providerId="LiveId" clId="{476B5FF6-6277-4C54-88AE-9A0DB5C242B5}" dt="2025-03-17T04:37:04.214" v="78" actId="2710"/>
          <ac:spMkLst>
            <pc:docMk/>
            <pc:sldMk cId="1164109342" sldId="268"/>
            <ac:spMk id="4" creationId="{DCCA6D81-F767-4FEE-80C8-212B85FB3C1E}"/>
          </ac:spMkLst>
        </pc:spChg>
      </pc:sldChg>
      <pc:sldChg chg="addSp delSp modSp new mod">
        <pc:chgData name="ganes yadav" userId="aa31a83dc49e4589" providerId="LiveId" clId="{476B5FF6-6277-4C54-88AE-9A0DB5C242B5}" dt="2025-03-17T18:39:39.094" v="846" actId="1076"/>
        <pc:sldMkLst>
          <pc:docMk/>
          <pc:sldMk cId="896320028" sldId="269"/>
        </pc:sldMkLst>
        <pc:spChg chg="mod">
          <ac:chgData name="ganes yadav" userId="aa31a83dc49e4589" providerId="LiveId" clId="{476B5FF6-6277-4C54-88AE-9A0DB5C242B5}" dt="2025-03-17T18:31:36.834" v="830" actId="1076"/>
          <ac:spMkLst>
            <pc:docMk/>
            <pc:sldMk cId="896320028" sldId="269"/>
            <ac:spMk id="2" creationId="{393D6C52-B150-47FA-BD97-8443F7F3A53C}"/>
          </ac:spMkLst>
        </pc:spChg>
        <pc:spChg chg="add del mod">
          <ac:chgData name="ganes yadav" userId="aa31a83dc49e4589" providerId="LiveId" clId="{476B5FF6-6277-4C54-88AE-9A0DB5C242B5}" dt="2025-03-17T18:39:31.867" v="843" actId="14100"/>
          <ac:spMkLst>
            <pc:docMk/>
            <pc:sldMk cId="896320028" sldId="269"/>
            <ac:spMk id="3" creationId="{0D5FC3E1-2BBF-4B0B-A897-414BE6DCC734}"/>
          </ac:spMkLst>
        </pc:spChg>
        <pc:picChg chg="add del mod ord">
          <ac:chgData name="ganes yadav" userId="aa31a83dc49e4589" providerId="LiveId" clId="{476B5FF6-6277-4C54-88AE-9A0DB5C242B5}" dt="2025-03-17T18:39:07.808" v="837" actId="22"/>
          <ac:picMkLst>
            <pc:docMk/>
            <pc:sldMk cId="896320028" sldId="269"/>
            <ac:picMk id="5" creationId="{87A302BE-06CB-4706-BD1B-916CE200D6E5}"/>
          </ac:picMkLst>
        </pc:picChg>
        <pc:picChg chg="add mod">
          <ac:chgData name="ganes yadav" userId="aa31a83dc49e4589" providerId="LiveId" clId="{476B5FF6-6277-4C54-88AE-9A0DB5C242B5}" dt="2025-03-17T18:39:39.094" v="846" actId="1076"/>
          <ac:picMkLst>
            <pc:docMk/>
            <pc:sldMk cId="896320028" sldId="269"/>
            <ac:picMk id="6" creationId="{93E9116E-39EA-34C1-7393-847AA7B1F4A2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a31a83dc49e4589/Desktop/Reinforcement%20Project/FINAL%20REINFORCEMENT%20PROJECT%20DATA%201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 REINFORCEMENT PROJECT DATA 1.xlsm]Dashboard Pivot!PivotTable20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0302344453320148"/>
          <c:y val="7.407407407407407E-2"/>
          <c:w val="0.52482026703183837"/>
          <c:h val="0.84452209098862641"/>
        </c:manualLayout>
      </c:layout>
      <c:lineChart>
        <c:grouping val="standard"/>
        <c:varyColors val="0"/>
        <c:ser>
          <c:idx val="0"/>
          <c:order val="0"/>
          <c:tx>
            <c:strRef>
              <c:f>'Dashboard Pivot'!$E$6:$E$7</c:f>
              <c:strCache>
                <c:ptCount val="1"/>
                <c:pt idx="0">
                  <c:v>Technology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'Dashboard Pivot'!$D$8:$D$12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'Dashboard Pivot'!$E$8:$E$12</c:f>
              <c:numCache>
                <c:formatCode>"₹"\ #,##0.00</c:formatCode>
                <c:ptCount val="4"/>
                <c:pt idx="0">
                  <c:v>139200.98270000014</c:v>
                </c:pt>
                <c:pt idx="1">
                  <c:v>143279.03390000001</c:v>
                </c:pt>
                <c:pt idx="2">
                  <c:v>196035.35420000003</c:v>
                </c:pt>
                <c:pt idx="3">
                  <c:v>234978.00950000016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21-47BA-AC3B-FE9CBF060F77}"/>
            </c:ext>
          </c:extLst>
        </c:ser>
        <c:ser>
          <c:idx val="1"/>
          <c:order val="1"/>
          <c:tx>
            <c:strRef>
              <c:f>'Dashboard Pivot'!$F$6:$F$7</c:f>
              <c:strCache>
                <c:ptCount val="1"/>
                <c:pt idx="0">
                  <c:v>Office Supplies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'Dashboard Pivot'!$D$8:$D$12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'Dashboard Pivot'!$F$8:$F$12</c:f>
              <c:numCache>
                <c:formatCode>"₹"\ #,##0.00</c:formatCode>
                <c:ptCount val="4"/>
                <c:pt idx="0">
                  <c:v>136552.4879999999</c:v>
                </c:pt>
                <c:pt idx="1">
                  <c:v>122521.23549999997</c:v>
                </c:pt>
                <c:pt idx="2">
                  <c:v>165356.62799999994</c:v>
                </c:pt>
                <c:pt idx="3">
                  <c:v>218211.73989999999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21-47BA-AC3B-FE9CBF060F77}"/>
            </c:ext>
          </c:extLst>
        </c:ser>
        <c:ser>
          <c:idx val="2"/>
          <c:order val="2"/>
          <c:tx>
            <c:strRef>
              <c:f>'Dashboard Pivot'!$G$6:$G$7</c:f>
              <c:strCache>
                <c:ptCount val="1"/>
                <c:pt idx="0">
                  <c:v>Furniture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'Dashboard Pivot'!$D$8:$D$12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'Dashboard Pivot'!$G$8:$G$12</c:f>
              <c:numCache>
                <c:formatCode>"₹"\ #,##0.00</c:formatCode>
                <c:ptCount val="4"/>
                <c:pt idx="0">
                  <c:v>130740.27161300002</c:v>
                </c:pt>
                <c:pt idx="1">
                  <c:v>141871.05425999998</c:v>
                </c:pt>
                <c:pt idx="2">
                  <c:v>166902.04891999991</c:v>
                </c:pt>
                <c:pt idx="3">
                  <c:v>178772.919066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21-47BA-AC3B-FE9CBF060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6171120"/>
        <c:axId val="1166164464"/>
      </c:lineChart>
      <c:catAx>
        <c:axId val="1166171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164464"/>
        <c:crosses val="autoZero"/>
        <c:auto val="1"/>
        <c:lblAlgn val="ctr"/>
        <c:lblOffset val="100"/>
        <c:noMultiLvlLbl val="0"/>
      </c:catAx>
      <c:valAx>
        <c:axId val="116616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17112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92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62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54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971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70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293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99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750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20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24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08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66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55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7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0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16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A82F63-3462-470A-AD40-91096CE8A933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88162-2E7C-4090-A5E2-6D38D003A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71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846E20-9985-4B0D-A999-C8D543E1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676466" cy="13208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Sales Dataset Analysis - Advanced Excel Project</a:t>
            </a:r>
            <a:endParaRPr lang="en-IN" sz="40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D8DAC1-8A73-45F7-8A1B-026A270BF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21387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IN" sz="35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Name		: </a:t>
            </a:r>
            <a:r>
              <a:rPr lang="en-IN" sz="35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Mohamed Anwar sha </a:t>
            </a:r>
            <a:endParaRPr lang="en-IN" sz="350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35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Date			: 17/03/2025</a:t>
            </a:r>
            <a:endParaRPr lang="en-IN" sz="3500" dirty="0">
              <a:solidFill>
                <a:srgbClr val="000000"/>
              </a:solidFill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35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Course </a:t>
            </a:r>
            <a:r>
              <a:rPr lang="en-IN" sz="350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	: </a:t>
            </a:r>
            <a:r>
              <a:rPr lang="en-IN" sz="35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Data Science and Data Analysis</a:t>
            </a:r>
          </a:p>
          <a:p>
            <a:pPr>
              <a:lnSpc>
                <a:spcPct val="200000"/>
              </a:lnSpc>
            </a:pPr>
            <a:r>
              <a:rPr lang="en-IN" sz="3500" dirty="0">
                <a:solidFill>
                  <a:srgbClr val="000000"/>
                </a:solidFill>
                <a:latin typeface="+mj-lt"/>
                <a:ea typeface="Times New Roman" panose="02020603050405020304" pitchFamily="18" charset="0"/>
              </a:rPr>
              <a:t>B</a:t>
            </a:r>
            <a:r>
              <a:rPr lang="en-IN" sz="35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atch 		: Feb 2025</a:t>
            </a:r>
          </a:p>
          <a:p>
            <a:pPr>
              <a:lnSpc>
                <a:spcPct val="200000"/>
              </a:lnSpc>
            </a:pPr>
            <a:endParaRPr lang="en-IN" sz="3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6944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CCD1-727F-45B3-8CB6-19EC9BB2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8588"/>
            <a:ext cx="9892553" cy="65442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6AEDA-5B59-4637-874E-89B66BA0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012"/>
            <a:ext cx="10515600" cy="5710517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Summary: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From this Sales data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Technology category offers the greatest opportunity for sales growth.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Discounts are an effective way to drive sales, particularly in the Technology category.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Seasonal sales planning is crucial to capitalize on peak sales periods.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 Steps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IN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Increase investment in Technology category and allocate more resources to the Technology category to 	drive sales growth.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Develop seasonal sales plans: Create targeted sales plans to capitalize on peak sales periods, such as 	the holiday season.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By implementing these recommendations, the business can drive sales growth, increase revenue, and 	maintain a competitive edge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182547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9FF0-52DF-497F-8F63-5D1CF451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30DC-67A8-4B36-AC53-D32E2DE8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 you have any 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questions and comments!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Please feel free to ask </a:t>
            </a:r>
            <a:r>
              <a:rPr lang="en-US" sz="3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questions </a:t>
            </a:r>
            <a:r>
              <a:rPr lang="en-US" sz="30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3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 your 	insights!</a:t>
            </a:r>
          </a:p>
        </p:txBody>
      </p:sp>
    </p:spTree>
    <p:extLst>
      <p:ext uri="{BB962C8B-B14F-4D97-AF65-F5344CB8AC3E}">
        <p14:creationId xmlns:p14="http://schemas.microsoft.com/office/powerpoint/2010/main" val="3220116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A6D81-F767-4FEE-80C8-212B85FB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217" y="2768600"/>
            <a:ext cx="8596668" cy="1320800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6410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F940-116B-4E6A-89D8-9A6F250E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Overview &amp; Objectives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4C58-E454-4573-BEA2-B58B1F9DC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8977"/>
          </a:xfrm>
        </p:spPr>
        <p:txBody>
          <a:bodyPr/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Project Objective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b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Goals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I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Provide actionable insights to enhance sales performance, identify areas of improvement, and 	capitalize on opportunities for growth.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9D5B23-213D-B0D8-3160-4D327CB79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531" y="1934840"/>
            <a:ext cx="806334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best-selling products, analyze their sales trends, and determine the key factors driving their success.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Explore the connections between top-selling products, sales channels, discounts, and other influencing factors to gain valuable insights into sales dynamics.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Recognize the least-selling products, assess the reasons for their low performance, and develop strategies to enhance their sales. </a:t>
            </a:r>
          </a:p>
        </p:txBody>
      </p:sp>
    </p:spTree>
    <p:extLst>
      <p:ext uri="{BB962C8B-B14F-4D97-AF65-F5344CB8AC3E}">
        <p14:creationId xmlns:p14="http://schemas.microsoft.com/office/powerpoint/2010/main" val="69636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EC1F-F775-4CCA-BF90-674A1125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Data Description and Preparation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A87F3-2BB8-4130-9E35-09B860EB9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863850" cy="5223155"/>
          </a:xfrm>
        </p:spPr>
        <p:txBody>
          <a:bodyPr/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 Overview: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In this Sales Data we have 9994 Rows with 21 columns.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Cleaning Process:</a:t>
            </a:r>
            <a:endParaRPr lang="en-IN" sz="1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Used Power Query to convert column data types to the correct format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Removed duplicate rows using Excel's "Remove Duplicates" feature,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Identified and addressed blank cells in the data.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Visuals: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en-IN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147A5-0B82-4ED9-B336-B5DC2C3C4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73" y="4224544"/>
            <a:ext cx="3505689" cy="2216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D4C94-F08B-4B7B-8C34-48275904B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419" y="3823358"/>
            <a:ext cx="1009791" cy="247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8CC666-8BAC-4BD3-924F-AC20491CE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791" y="3831316"/>
            <a:ext cx="1343212" cy="276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2F1E23-4139-C314-DBEC-93B2CC974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289" y="4246113"/>
            <a:ext cx="3334215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3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83D7-2129-4CDF-8C41-F17514C9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627160" cy="842682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Metrics Calculation and Data Analysis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8B3B-7210-497E-9119-226F72D8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2282"/>
            <a:ext cx="8596668" cy="5109883"/>
          </a:xfrm>
        </p:spPr>
        <p:txBody>
          <a:bodyPr/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Metrics: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Formulas: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Total sales 					=Sum(Sales)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Adjusted Sales 				=Sales – (Sales * Discount)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Average sales per order 			=Average(Sales)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Average Adj. sales per order 		=Average(Adjusted sales)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Discount % 					=Discount value / Total sales *100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Discount Values 				=Total sales – Adjusted sales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0ACE52-F5CA-42F9-9568-ABFFD7DA3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05684"/>
              </p:ext>
            </p:extLst>
          </p:nvPr>
        </p:nvGraphicFramePr>
        <p:xfrm>
          <a:off x="2494187" y="1831026"/>
          <a:ext cx="3496727" cy="1711633"/>
        </p:xfrm>
        <a:graphic>
          <a:graphicData uri="http://schemas.openxmlformats.org/drawingml/2006/table">
            <a:tbl>
              <a:tblPr/>
              <a:tblGrid>
                <a:gridCol w="2383484">
                  <a:extLst>
                    <a:ext uri="{9D8B030D-6E8A-4147-A177-3AD203B41FA5}">
                      <a16:colId xmlns:a16="http://schemas.microsoft.com/office/drawing/2014/main" val="2534524724"/>
                    </a:ext>
                  </a:extLst>
                </a:gridCol>
                <a:gridCol w="1113243">
                  <a:extLst>
                    <a:ext uri="{9D8B030D-6E8A-4147-A177-3AD203B41FA5}">
                      <a16:colId xmlns:a16="http://schemas.microsoft.com/office/drawing/2014/main" val="1326288348"/>
                    </a:ext>
                  </a:extLst>
                </a:gridCol>
              </a:tblGrid>
              <a:tr h="2445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KPI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3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A3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555739"/>
                  </a:ext>
                </a:extLst>
              </a:tr>
              <a:tr h="2445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Sales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22,96,919.49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534592"/>
                  </a:ext>
                </a:extLst>
              </a:tr>
              <a:tr h="2445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Adjusted sales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19,74,421.77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1645697"/>
                  </a:ext>
                </a:extLst>
              </a:tr>
              <a:tr h="2445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sales per order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229.85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462579"/>
                  </a:ext>
                </a:extLst>
              </a:tr>
              <a:tr h="2445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 Adjusted sales per order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197.58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8907884"/>
                  </a:ext>
                </a:extLst>
              </a:tr>
              <a:tr h="2445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1404%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7809474"/>
                  </a:ext>
                </a:extLst>
              </a:tr>
              <a:tr h="24451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 Value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₹ 3,22,497.72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738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909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3A2A-E098-4307-8E18-21EB127F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223748" cy="80682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Pivot Tables and Pivot Charts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41B42-EFF9-4981-8A1C-F2FB84E82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5131079"/>
          </a:xfrm>
        </p:spPr>
        <p:txBody>
          <a:bodyPr/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Pivot Table Summary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I selected the entire data range, went to the "Insert" tab, and clicked on "PivotTable." I chose a cell to 	 place the PivotTable and clicked "OK.“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Pivot Chart Visualizations: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819A04-1FBA-4051-A069-73C571AD1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453" y="2706554"/>
            <a:ext cx="3419952" cy="952633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A1B15BE-D2A1-4A1A-83C2-7CD8F59CBE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523153"/>
              </p:ext>
            </p:extLst>
          </p:nvPr>
        </p:nvGraphicFramePr>
        <p:xfrm>
          <a:off x="838200" y="3659187"/>
          <a:ext cx="47320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A74AEAD-9570-5F1A-F5AB-1049BC983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322" y="3984900"/>
            <a:ext cx="3843656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385E-0AB4-45C5-9ECE-4046576F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9978"/>
            <a:ext cx="10169960" cy="753035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 Overview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0396-AD09-4000-BA2F-FEADE2AE8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3014"/>
            <a:ext cx="10394078" cy="5844986"/>
          </a:xfrm>
        </p:spPr>
        <p:txBody>
          <a:bodyPr/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 Design: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 dashboard is a visual representation of data that provides an at-a-glance view of key performance 	 indicators (KPIs), trends, and insights. Its purpose is to make complex data more accessible, interactive, and actionable.</a:t>
            </a:r>
          </a:p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Visuals:</a:t>
            </a:r>
            <a:endParaRPr lang="en-IN" sz="1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en-IN" sz="14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50AB0A-7BFC-4854-6221-5729CD992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09" y="2400299"/>
            <a:ext cx="6836084" cy="42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1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C581-12C7-49E5-90FE-2BF003979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134101" cy="7620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What-If Analysis &amp; Goal Seek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09F2-A7C8-456D-9158-F33B8AB10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9176"/>
            <a:ext cx="10017560" cy="53788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1800" b="0" i="0" dirty="0">
                <a:effectLst/>
              </a:rPr>
              <a:t>	</a:t>
            </a:r>
            <a:r>
              <a:rPr lang="en-US" sz="1800" b="0" i="0" dirty="0">
                <a:solidFill>
                  <a:schemeClr val="bg1"/>
                </a:solidFill>
                <a:effectLst/>
              </a:rPr>
              <a:t>What-If Analysis is the process of changing the values in cells to see how those changes will 	affect the outcome of formulas on the worksheet</a:t>
            </a:r>
            <a:r>
              <a:rPr lang="en-US" sz="1800" b="0" i="0" dirty="0">
                <a:effectLst/>
              </a:rPr>
              <a:t>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b="1" dirty="0">
                <a:solidFill>
                  <a:schemeClr val="bg1"/>
                </a:solidFill>
              </a:rPr>
              <a:t>Goal Seek:</a:t>
            </a:r>
          </a:p>
          <a:p>
            <a:pPr marL="0" indent="0">
              <a:buNone/>
            </a:pPr>
            <a:br>
              <a:rPr lang="en-IN" sz="1800" dirty="0">
                <a:solidFill>
                  <a:schemeClr val="bg1"/>
                </a:solidFill>
              </a:rPr>
            </a:br>
            <a:r>
              <a:rPr lang="en-IN" sz="1800" dirty="0">
                <a:solidFill>
                  <a:schemeClr val="bg1"/>
                </a:solidFill>
              </a:rPr>
              <a:t>	Create this go to Data &gt; What-If-Analysis &gt; Scenario Manager.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bg1"/>
                </a:solidFill>
              </a:rPr>
              <a:t>	Below performs with some various sales increased and decreased discount and vice versa.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033A2-8217-4DBA-A996-A5AE5C028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17" y="4605617"/>
            <a:ext cx="6801799" cy="17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1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6C52-B150-47FA-BD97-8443F7F3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27" y="322730"/>
            <a:ext cx="10026525" cy="762000"/>
          </a:xfrm>
        </p:spPr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What-If Analysis – Scenario Manager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C3E1-2BBF-4B0B-A897-414BE6DCC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3671"/>
            <a:ext cx="10949890" cy="5280210"/>
          </a:xfrm>
        </p:spPr>
        <p:txBody>
          <a:bodyPr/>
          <a:lstStyle/>
          <a:p>
            <a:r>
              <a:rPr lang="en-IN" sz="1800" dirty="0">
                <a:solidFill>
                  <a:schemeClr val="bg1"/>
                </a:solidFill>
              </a:rPr>
              <a:t>Create this go to </a:t>
            </a:r>
            <a:r>
              <a:rPr lang="en-IN" sz="1800" b="1" dirty="0">
                <a:solidFill>
                  <a:schemeClr val="bg1"/>
                </a:solidFill>
              </a:rPr>
              <a:t>Data &gt; What-If-Analysis &gt; Scenario Manager.</a:t>
            </a:r>
          </a:p>
          <a:p>
            <a:r>
              <a:rPr lang="en-IN" sz="1800" dirty="0">
                <a:solidFill>
                  <a:schemeClr val="bg1"/>
                </a:solidFill>
              </a:rPr>
              <a:t>Below performs with some various sales increased and decreased discount and vice versa.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9116E-39EA-34C1-7393-847AA7B1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27" y="2679895"/>
            <a:ext cx="10340290" cy="176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2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8203-3E99-4A0E-81D5-7A337E84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18948" cy="81578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Insights and Recommendations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B8CBD-42A5-48C0-B257-7610D70F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051" y="1295970"/>
            <a:ext cx="10537513" cy="5432611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DDEFD2-FBF2-8B8F-1F01-3D5B8776F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1641810"/>
            <a:ext cx="874394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Technology category emerged as the top-performing sales segment, contributing 36% of total sales.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Interestingly, the high sales volume in this category aligned with a significant discount offering, suggesting that the discount strategy effectively drove sales.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Seasonal sales fluctuations were observed, particularly at the end of the year, with a noticeable surge during the holiday season (December to January). This indicates that customers actively take advantage of discounts and promotions during this period.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Analysis reveals that the Fasteners category has the lowest sales among all sub-categories, despite offering a relatively high discount rate of 17.80%.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improve sales performance in this category, we recommend increasing the discount rate on Fasteners-related products.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sales do not improve, plans are in place to discontinue Fasteners-related products.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strategy can be monitored and adjusted as needed to achieve optimal results. </a:t>
            </a:r>
          </a:p>
        </p:txBody>
      </p:sp>
    </p:spTree>
    <p:extLst>
      <p:ext uri="{BB962C8B-B14F-4D97-AF65-F5344CB8AC3E}">
        <p14:creationId xmlns:p14="http://schemas.microsoft.com/office/powerpoint/2010/main" val="24179750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955</TotalTime>
  <Words>825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Sales Dataset Analysis - Advanced Excel Project</vt:lpstr>
      <vt:lpstr>Project Overview &amp; Objectives</vt:lpstr>
      <vt:lpstr>Data Description and Preparation </vt:lpstr>
      <vt:lpstr>Key Metrics Calculation and Data Analysis </vt:lpstr>
      <vt:lpstr>Pivot Tables and Pivot Charts</vt:lpstr>
      <vt:lpstr>Dashboard Overview</vt:lpstr>
      <vt:lpstr>What-If Analysis &amp; Goal Seek</vt:lpstr>
      <vt:lpstr>What-If Analysis – Scenario Manager</vt:lpstr>
      <vt:lpstr>Insights and Recommendations</vt:lpstr>
      <vt:lpstr>Conclusion</vt:lpstr>
      <vt:lpstr>Questions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Dataset Analysis - Advanced Excel Project</dc:title>
  <dc:creator>ganes yadav</dc:creator>
  <cp:lastModifiedBy>billionaire sha</cp:lastModifiedBy>
  <cp:revision>38</cp:revision>
  <dcterms:created xsi:type="dcterms:W3CDTF">2025-03-16T09:51:07Z</dcterms:created>
  <dcterms:modified xsi:type="dcterms:W3CDTF">2025-03-20T08:04:21Z</dcterms:modified>
</cp:coreProperties>
</file>