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12980D77-5177-4398-A8D5-07D1B9D3C43C}" type="datetimeFigureOut">
              <a:rPr lang="ar-EG" smtClean="0"/>
              <a:t>22/06/1439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161FEF2-B5B9-421B-B41F-BCBE19B3936C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2693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61FEF2-B5B9-421B-B41F-BCBE19B3936C}" type="slidenum">
              <a:rPr lang="ar-EG" smtClean="0"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3187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EFC-7561-4946-8E25-5518AB161773}" type="datetimeFigureOut">
              <a:rPr lang="ar-EG" smtClean="0"/>
              <a:t>22/06/1439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FA43-DD0E-4C19-B32F-6AC4716BB1C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580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EFC-7561-4946-8E25-5518AB161773}" type="datetimeFigureOut">
              <a:rPr lang="ar-EG" smtClean="0"/>
              <a:t>22/06/1439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FA43-DD0E-4C19-B32F-6AC4716BB1C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325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EFC-7561-4946-8E25-5518AB161773}" type="datetimeFigureOut">
              <a:rPr lang="ar-EG" smtClean="0"/>
              <a:t>22/06/1439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FA43-DD0E-4C19-B32F-6AC4716BB1C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492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EFC-7561-4946-8E25-5518AB161773}" type="datetimeFigureOut">
              <a:rPr lang="ar-EG" smtClean="0"/>
              <a:t>22/06/1439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FA43-DD0E-4C19-B32F-6AC4716BB1C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7729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EFC-7561-4946-8E25-5518AB161773}" type="datetimeFigureOut">
              <a:rPr lang="ar-EG" smtClean="0"/>
              <a:t>22/06/1439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FA43-DD0E-4C19-B32F-6AC4716BB1C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2089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EFC-7561-4946-8E25-5518AB161773}" type="datetimeFigureOut">
              <a:rPr lang="ar-EG" smtClean="0"/>
              <a:t>22/06/1439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FA43-DD0E-4C19-B32F-6AC4716BB1C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3612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EFC-7561-4946-8E25-5518AB161773}" type="datetimeFigureOut">
              <a:rPr lang="ar-EG" smtClean="0"/>
              <a:t>22/06/1439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FA43-DD0E-4C19-B32F-6AC4716BB1C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4701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EFC-7561-4946-8E25-5518AB161773}" type="datetimeFigureOut">
              <a:rPr lang="ar-EG" smtClean="0"/>
              <a:t>22/06/1439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FA43-DD0E-4C19-B32F-6AC4716BB1C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383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EFC-7561-4946-8E25-5518AB161773}" type="datetimeFigureOut">
              <a:rPr lang="ar-EG" smtClean="0"/>
              <a:t>22/06/1439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FA43-DD0E-4C19-B32F-6AC4716BB1C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475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EFC-7561-4946-8E25-5518AB161773}" type="datetimeFigureOut">
              <a:rPr lang="ar-EG" smtClean="0"/>
              <a:t>22/06/1439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FA43-DD0E-4C19-B32F-6AC4716BB1C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2678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B1EFC-7561-4946-8E25-5518AB161773}" type="datetimeFigureOut">
              <a:rPr lang="ar-EG" smtClean="0"/>
              <a:t>22/06/1439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FA43-DD0E-4C19-B32F-6AC4716BB1C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9195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B1EFC-7561-4946-8E25-5518AB161773}" type="datetimeFigureOut">
              <a:rPr lang="ar-EG" smtClean="0"/>
              <a:t>22/06/1439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BFA43-DD0E-4C19-B32F-6AC4716BB1CF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788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188640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FFFF00"/>
                </a:solidFill>
              </a:rPr>
              <a:t>Table of </a:t>
            </a:r>
            <a:r>
              <a:rPr lang="en-US" sz="4000" b="1" i="1" dirty="0" smtClean="0">
                <a:solidFill>
                  <a:srgbClr val="FFFF00"/>
                </a:solidFill>
              </a:rPr>
              <a:t>content for </a:t>
            </a:r>
            <a:r>
              <a:rPr lang="en-US" sz="4000" b="1" i="1" dirty="0">
                <a:solidFill>
                  <a:srgbClr val="FFFF00"/>
                </a:solidFill>
              </a:rPr>
              <a:t>the project plan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1600" y="3429000"/>
            <a:ext cx="3024336" cy="8640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2800" b="1" i="1" dirty="0" smtClean="0">
                <a:solidFill>
                  <a:schemeClr val="tx1"/>
                </a:solidFill>
              </a:rPr>
              <a:t>Bassant mohamed.</a:t>
            </a:r>
          </a:p>
          <a:p>
            <a:pPr algn="l"/>
            <a:r>
              <a:rPr lang="en-US" sz="2800" b="1" i="1" dirty="0" smtClean="0">
                <a:solidFill>
                  <a:schemeClr val="tx1"/>
                </a:solidFill>
              </a:rPr>
              <a:t>Heba anwer.</a:t>
            </a:r>
            <a:endParaRPr lang="ar-EG" sz="2800" b="1" i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58086" cy="68707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504" y="1531912"/>
            <a:ext cx="3096344" cy="8640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3200" b="1" i="1" dirty="0" smtClean="0">
                <a:solidFill>
                  <a:schemeClr val="accent1">
                    <a:lumMod val="75000"/>
                  </a:schemeClr>
                </a:solidFill>
              </a:rPr>
              <a:t>Project resource:</a:t>
            </a:r>
            <a:endParaRPr lang="ar-EG" sz="32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83768" y="188640"/>
            <a:ext cx="4104456" cy="12241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i="1" dirty="0" smtClean="0">
                <a:solidFill>
                  <a:schemeClr val="tx1"/>
                </a:solidFill>
              </a:rPr>
              <a:t>Table of content for the project plan</a:t>
            </a:r>
            <a:endParaRPr lang="ar-EG" sz="3600" b="1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824" y="2600908"/>
            <a:ext cx="3744416" cy="16561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3200" b="1" i="1" dirty="0" smtClean="0">
                <a:solidFill>
                  <a:schemeClr val="tx1"/>
                </a:solidFill>
              </a:rPr>
              <a:t>1-stakeholders:</a:t>
            </a: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</a:rPr>
              <a:t>  1-bassant mohamed.</a:t>
            </a:r>
          </a:p>
          <a:p>
            <a:pPr algn="l"/>
            <a:r>
              <a:rPr lang="en-US" sz="2400" b="1" i="1" dirty="0">
                <a:solidFill>
                  <a:schemeClr val="tx1"/>
                </a:solidFill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</a:rPr>
              <a:t> 2-heba anwer.</a:t>
            </a:r>
            <a:endParaRPr lang="ar-EG" sz="2400" b="1" i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8824" y="4320480"/>
            <a:ext cx="3744416" cy="23488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2800" b="1" i="1" dirty="0" smtClean="0">
                <a:solidFill>
                  <a:schemeClr val="tx1"/>
                </a:solidFill>
              </a:rPr>
              <a:t>2-Tools and technology</a:t>
            </a:r>
            <a:r>
              <a:rPr lang="en-US" sz="3200" b="1" i="1" dirty="0" smtClean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3200" b="1" i="1" dirty="0">
                <a:solidFill>
                  <a:schemeClr val="tx1"/>
                </a:solidFill>
              </a:rPr>
              <a:t> </a:t>
            </a:r>
            <a:r>
              <a:rPr lang="en-US" sz="3200" b="1" i="1" dirty="0" smtClean="0">
                <a:solidFill>
                  <a:schemeClr val="tx1"/>
                </a:solidFill>
              </a:rPr>
              <a:t> 1-android.</a:t>
            </a:r>
          </a:p>
          <a:p>
            <a:pPr algn="l"/>
            <a:r>
              <a:rPr lang="en-US" sz="3200" b="1" i="1" dirty="0">
                <a:solidFill>
                  <a:schemeClr val="tx1"/>
                </a:solidFill>
              </a:rPr>
              <a:t> </a:t>
            </a:r>
            <a:r>
              <a:rPr lang="en-US" sz="3200" b="1" i="1" dirty="0" smtClean="0">
                <a:solidFill>
                  <a:schemeClr val="tx1"/>
                </a:solidFill>
              </a:rPr>
              <a:t> 2-asyn task thread.</a:t>
            </a:r>
          </a:p>
          <a:p>
            <a:pPr algn="l"/>
            <a:r>
              <a:rPr lang="en-US" sz="3200" b="1" i="1" dirty="0" smtClean="0">
                <a:solidFill>
                  <a:schemeClr val="tx1"/>
                </a:solidFill>
              </a:rPr>
              <a:t>  3-sql.</a:t>
            </a:r>
          </a:p>
          <a:p>
            <a:pPr algn="l"/>
            <a:r>
              <a:rPr lang="en-US" sz="3200" b="1" i="1" dirty="0" smtClean="0">
                <a:solidFill>
                  <a:schemeClr val="tx1"/>
                </a:solidFill>
              </a:rPr>
              <a:t>4-php.</a:t>
            </a:r>
            <a:endParaRPr lang="ar-EG" sz="3200" b="1" i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9043" y="1601846"/>
            <a:ext cx="3816424" cy="504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b="1" i="1" dirty="0" smtClean="0">
                <a:solidFill>
                  <a:schemeClr val="tx1"/>
                </a:solidFill>
              </a:rPr>
              <a:t>3-Planning schedule</a:t>
            </a:r>
            <a:endParaRPr lang="ar-EG" sz="2400" b="1" i="1" dirty="0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2204864"/>
            <a:ext cx="4815227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27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Rectangle 3"/>
          <p:cNvSpPr/>
          <p:nvPr/>
        </p:nvSpPr>
        <p:spPr>
          <a:xfrm>
            <a:off x="0" y="-6378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Rectangle 4"/>
          <p:cNvSpPr/>
          <p:nvPr/>
        </p:nvSpPr>
        <p:spPr>
          <a:xfrm>
            <a:off x="137231" y="260648"/>
            <a:ext cx="3456384" cy="1008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4400" b="1" i="1" dirty="0" smtClean="0">
                <a:solidFill>
                  <a:schemeClr val="accent1">
                    <a:lumMod val="75000"/>
                  </a:schemeClr>
                </a:solidFill>
              </a:rPr>
              <a:t>Study diary:</a:t>
            </a:r>
            <a:endParaRPr lang="ar-EG" sz="44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230" y="1484784"/>
            <a:ext cx="8827257" cy="51571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4400" b="1" i="1" dirty="0" smtClean="0">
                <a:solidFill>
                  <a:schemeClr val="accent1">
                    <a:lumMod val="75000"/>
                  </a:schemeClr>
                </a:solidFill>
              </a:rPr>
              <a:t>Roles &amp; responsibilities:</a:t>
            </a: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</a:rPr>
              <a:t>1-product owner:</a:t>
            </a: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</a:rPr>
              <a:t>   bassant mohamed.  </a:t>
            </a: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</a:rPr>
              <a:t>   Heba anwer.</a:t>
            </a: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</a:rPr>
              <a:t>2-scrum master:</a:t>
            </a: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</a:rPr>
              <a:t>Lap2&amp;code implementation)</a:t>
            </a:r>
            <a:r>
              <a:rPr lang="ar-EG" sz="2400" b="1" i="1" dirty="0" smtClean="0">
                <a:solidFill>
                  <a:schemeClr val="tx1"/>
                </a:solidFill>
              </a:rPr>
              <a:t>)</a:t>
            </a:r>
            <a:r>
              <a:rPr lang="en-US" sz="2400" b="1" i="1" dirty="0" smtClean="0">
                <a:solidFill>
                  <a:schemeClr val="tx1"/>
                </a:solidFill>
              </a:rPr>
              <a:t>   Mohamed anwer.</a:t>
            </a: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</a:rPr>
              <a:t>3-team member :</a:t>
            </a: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</a:rPr>
              <a:t>Data analysis&amp;requirements ,lap1)</a:t>
            </a:r>
            <a:r>
              <a:rPr lang="ar-EG" sz="2400" b="1" i="1" dirty="0" smtClean="0">
                <a:solidFill>
                  <a:schemeClr val="tx1"/>
                </a:solidFill>
              </a:rPr>
              <a:t>)</a:t>
            </a:r>
            <a:r>
              <a:rPr lang="en-US" sz="2400" b="1" i="1" dirty="0" smtClean="0">
                <a:solidFill>
                  <a:schemeClr val="tx1"/>
                </a:solidFill>
              </a:rPr>
              <a:t>    nermeen mohamed ali. </a:t>
            </a: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</a:rPr>
              <a:t>,Back log&amp;lap1.)</a:t>
            </a:r>
            <a:r>
              <a:rPr lang="ar-EG" sz="2400" b="1" i="1" dirty="0" smtClean="0">
                <a:solidFill>
                  <a:schemeClr val="tx1"/>
                </a:solidFill>
              </a:rPr>
              <a:t> </a:t>
            </a:r>
            <a:r>
              <a:rPr lang="en-US" sz="2400" b="1" i="1" dirty="0" smtClean="0">
                <a:solidFill>
                  <a:schemeClr val="tx1"/>
                </a:solidFill>
              </a:rPr>
              <a:t>Story board</a:t>
            </a:r>
            <a:r>
              <a:rPr lang="ar-EG" sz="2400" b="1" i="1" dirty="0" smtClean="0">
                <a:solidFill>
                  <a:schemeClr val="tx1"/>
                </a:solidFill>
              </a:rPr>
              <a:t>)</a:t>
            </a:r>
            <a:r>
              <a:rPr lang="en-US" sz="2400" b="1" i="1" dirty="0" smtClean="0">
                <a:solidFill>
                  <a:schemeClr val="tx1"/>
                </a:solidFill>
              </a:rPr>
              <a:t>    sara mohamed attia. </a:t>
            </a: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</a:rPr>
              <a:t>Planning Schedule &amp;testing)</a:t>
            </a:r>
            <a:r>
              <a:rPr lang="ar-EG" sz="2400" b="1" i="1" dirty="0" smtClean="0">
                <a:solidFill>
                  <a:schemeClr val="tx1"/>
                </a:solidFill>
              </a:rPr>
              <a:t>)</a:t>
            </a:r>
            <a:r>
              <a:rPr lang="en-US" sz="2400" b="1" i="1" dirty="0" smtClean="0">
                <a:solidFill>
                  <a:schemeClr val="tx1"/>
                </a:solidFill>
              </a:rPr>
              <a:t>    heba ghareeb mohamed. </a:t>
            </a:r>
          </a:p>
          <a:p>
            <a:pPr algn="l"/>
            <a:r>
              <a:rPr lang="en-US" sz="2400" b="1" i="1" dirty="0" smtClean="0">
                <a:solidFill>
                  <a:schemeClr val="tx1"/>
                </a:solidFill>
              </a:rPr>
              <a:t>Sketches)</a:t>
            </a:r>
            <a:r>
              <a:rPr lang="ar-EG" sz="2400" b="1" i="1" dirty="0" smtClean="0">
                <a:solidFill>
                  <a:schemeClr val="tx1"/>
                </a:solidFill>
              </a:rPr>
              <a:t>)</a:t>
            </a:r>
            <a:r>
              <a:rPr lang="en-US" sz="2400" b="1" i="1" dirty="0" smtClean="0">
                <a:solidFill>
                  <a:schemeClr val="tx1"/>
                </a:solidFill>
              </a:rPr>
              <a:t>    ola elsayd.</a:t>
            </a:r>
          </a:p>
          <a:p>
            <a:pPr algn="l"/>
            <a:r>
              <a:rPr lang="ar-EG" sz="2400" b="1" i="1" dirty="0" smtClean="0">
                <a:solidFill>
                  <a:schemeClr val="tx1"/>
                </a:solidFill>
              </a:rPr>
              <a:t>(</a:t>
            </a:r>
            <a:r>
              <a:rPr lang="en-US" sz="2400" b="1" i="1" dirty="0" smtClean="0">
                <a:solidFill>
                  <a:schemeClr val="tx1"/>
                </a:solidFill>
              </a:rPr>
              <a:t>lap3&amp;back end summery</a:t>
            </a:r>
            <a:r>
              <a:rPr lang="ar-EG" sz="2400" b="1" i="1" dirty="0" smtClean="0">
                <a:solidFill>
                  <a:schemeClr val="tx1"/>
                </a:solidFill>
              </a:rPr>
              <a:t>)</a:t>
            </a:r>
            <a:r>
              <a:rPr lang="en-US" sz="2400" b="1" i="1" dirty="0" smtClean="0">
                <a:solidFill>
                  <a:schemeClr val="tx1"/>
                </a:solidFill>
              </a:rPr>
              <a:t>    manal taha.</a:t>
            </a:r>
          </a:p>
          <a:p>
            <a:pPr algn="l"/>
            <a:r>
              <a:rPr lang="en-US" sz="4400" b="1" i="1" dirty="0" smtClean="0">
                <a:solidFill>
                  <a:srgbClr val="FFFF00"/>
                </a:solidFill>
              </a:rPr>
              <a:t>   </a:t>
            </a:r>
            <a:endParaRPr lang="ar-EG" sz="4400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21" y="2715258"/>
            <a:ext cx="6134957" cy="2295846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Rectangle 4"/>
          <p:cNvSpPr/>
          <p:nvPr/>
        </p:nvSpPr>
        <p:spPr>
          <a:xfrm>
            <a:off x="251520" y="188640"/>
            <a:ext cx="3471731" cy="12241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4000" b="1" i="1" dirty="0" smtClean="0">
                <a:solidFill>
                  <a:schemeClr val="accent1">
                    <a:lumMod val="75000"/>
                  </a:schemeClr>
                </a:solidFill>
              </a:rPr>
              <a:t>Sprint week1:</a:t>
            </a:r>
            <a:endParaRPr lang="ar-EG" sz="40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81076"/>
            <a:ext cx="7632847" cy="37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80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Rectangle 4"/>
          <p:cNvSpPr/>
          <p:nvPr/>
        </p:nvSpPr>
        <p:spPr>
          <a:xfrm>
            <a:off x="107504" y="300765"/>
            <a:ext cx="5040560" cy="122413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i="1" dirty="0" smtClean="0">
                <a:solidFill>
                  <a:schemeClr val="accent1">
                    <a:lumMod val="75000"/>
                  </a:schemeClr>
                </a:solidFill>
              </a:rPr>
              <a:t>Risk management plan:</a:t>
            </a:r>
            <a:endParaRPr lang="ar-EG" sz="3600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0268" y="1916832"/>
            <a:ext cx="5927916" cy="46085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200" b="1" i="1" dirty="0" smtClean="0">
                <a:solidFill>
                  <a:schemeClr val="tx1"/>
                </a:solidFill>
              </a:rPr>
              <a:t>1- the shortest of the time required.</a:t>
            </a:r>
          </a:p>
          <a:p>
            <a:pPr algn="ctr"/>
            <a:r>
              <a:rPr lang="en-US" sz="3200" b="1" i="1" dirty="0" smtClean="0">
                <a:solidFill>
                  <a:schemeClr val="tx1"/>
                </a:solidFill>
              </a:rPr>
              <a:t>2- the available material. </a:t>
            </a:r>
          </a:p>
          <a:p>
            <a:pPr algn="ctr"/>
            <a:r>
              <a:rPr lang="ar-EG" sz="3200" b="1" i="1" dirty="0" smtClean="0">
                <a:solidFill>
                  <a:schemeClr val="tx1"/>
                </a:solidFill>
              </a:rPr>
              <a:t>     </a:t>
            </a:r>
            <a:r>
              <a:rPr lang="en-US" sz="3200" b="1" i="1" dirty="0" smtClean="0">
                <a:solidFill>
                  <a:schemeClr val="tx1"/>
                </a:solidFill>
              </a:rPr>
              <a:t>3-arguments between </a:t>
            </a:r>
            <a:endParaRPr lang="ar-EG" sz="3200" b="1" i="1" dirty="0" smtClean="0">
              <a:solidFill>
                <a:schemeClr val="tx1"/>
              </a:solidFill>
            </a:endParaRPr>
          </a:p>
          <a:p>
            <a:pPr algn="ctr"/>
            <a:r>
              <a:rPr lang="en-US" sz="3200" b="1" i="1" dirty="0" smtClean="0">
                <a:solidFill>
                  <a:schemeClr val="tx1"/>
                </a:solidFill>
              </a:rPr>
              <a:t>team members .</a:t>
            </a:r>
          </a:p>
          <a:p>
            <a:pPr algn="ctr"/>
            <a:r>
              <a:rPr lang="ar-EG" sz="3200" b="1" i="1" dirty="0" smtClean="0">
                <a:solidFill>
                  <a:schemeClr val="tx1"/>
                </a:solidFill>
              </a:rPr>
              <a:t>      </a:t>
            </a:r>
            <a:r>
              <a:rPr lang="en-US" sz="3200" b="1" i="1" dirty="0" smtClean="0">
                <a:solidFill>
                  <a:schemeClr val="tx1"/>
                </a:solidFill>
              </a:rPr>
              <a:t>4- under standing the customer needs. </a:t>
            </a:r>
          </a:p>
          <a:p>
            <a:pPr algn="ctr"/>
            <a:r>
              <a:rPr lang="en-US" sz="3200" b="1" i="1" dirty="0" smtClean="0">
                <a:solidFill>
                  <a:schemeClr val="tx1"/>
                </a:solidFill>
              </a:rPr>
              <a:t>5- the limited budget.        </a:t>
            </a:r>
          </a:p>
          <a:p>
            <a:pPr algn="ctr"/>
            <a:endParaRPr lang="ar-EG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169</Words>
  <Application>Microsoft Office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1-stakeholders:           bassant</dc:title>
  <dc:creator>h</dc:creator>
  <cp:lastModifiedBy>h</cp:lastModifiedBy>
  <cp:revision>12</cp:revision>
  <dcterms:created xsi:type="dcterms:W3CDTF">2018-03-09T14:27:04Z</dcterms:created>
  <dcterms:modified xsi:type="dcterms:W3CDTF">2018-03-09T16:55:58Z</dcterms:modified>
</cp:coreProperties>
</file>