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3" r:id="rId1"/>
  </p:sldMasterIdLst>
  <p:sldIdLst>
    <p:sldId id="256" r:id="rId2"/>
    <p:sldId id="266" r:id="rId3"/>
    <p:sldId id="257" r:id="rId4"/>
    <p:sldId id="267" r:id="rId5"/>
    <p:sldId id="265" r:id="rId6"/>
    <p:sldId id="259" r:id="rId7"/>
    <p:sldId id="260" r:id="rId8"/>
    <p:sldId id="264" r:id="rId9"/>
    <p:sldId id="262" r:id="rId10"/>
    <p:sldId id="261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Tuesday, March 1,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09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March 1,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5989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March 1,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945467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March 1,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5785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March 1,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922776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March 1,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5611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Tuesday, March 1,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257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Tuesday, March 1,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42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Tuesday, March 1,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74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Tuesday, March 1,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60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Tuesday, March 1,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85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Tuesday, March 1,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11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Tuesday, March 1,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55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Tuesday, March 1,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01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Tuesday, March 1,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17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Tuesday, March 1,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91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March 1,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03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1" r:id="rId8"/>
    <p:sldLayoutId id="2147484112" r:id="rId9"/>
    <p:sldLayoutId id="2147484113" r:id="rId10"/>
    <p:sldLayoutId id="2147484114" r:id="rId11"/>
    <p:sldLayoutId id="2147484115" r:id="rId12"/>
    <p:sldLayoutId id="2147484116" r:id="rId13"/>
    <p:sldLayoutId id="2147484117" r:id="rId14"/>
    <p:sldLayoutId id="2147484118" r:id="rId15"/>
    <p:sldLayoutId id="214748411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2A5F1-DD34-4E05-B09C-F48D8DDE4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570" y="2070496"/>
            <a:ext cx="9862457" cy="835388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Platforms Movies &amp; TV Shows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70D99B-AE2B-4355-A4D0-A2E1B4BE2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175" y="4776185"/>
            <a:ext cx="7664604" cy="2081815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datasets</a:t>
            </a:r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Processing</a:t>
            </a:r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Modeling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Dashboards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644C6B-DD55-4543-96E7-4075D822AFF0}"/>
              </a:ext>
            </a:extLst>
          </p:cNvPr>
          <p:cNvSpPr txBox="1"/>
          <p:nvPr/>
        </p:nvSpPr>
        <p:spPr>
          <a:xfrm>
            <a:off x="2281561" y="3118949"/>
            <a:ext cx="478793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Presented By: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</a:rPr>
              <a:t>Mohammed Adel Eltohamy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</a:rPr>
              <a:t>Mohamed Arafa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</a:rPr>
              <a:t>Hossam Mohamed</a:t>
            </a:r>
          </a:p>
        </p:txBody>
      </p:sp>
    </p:spTree>
    <p:extLst>
      <p:ext uri="{BB962C8B-B14F-4D97-AF65-F5344CB8AC3E}">
        <p14:creationId xmlns:p14="http://schemas.microsoft.com/office/powerpoint/2010/main" val="37550389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9E066-7980-4034-8468-531750F80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703" y="277317"/>
            <a:ext cx="9404723" cy="754649"/>
          </a:xfrm>
        </p:spPr>
        <p:txBody>
          <a:bodyPr>
            <a:no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Netflix Shows 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2A4D04C9-CAC9-42E9-B970-8A0AABCF35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970" y="1244983"/>
            <a:ext cx="10066515" cy="5453310"/>
          </a:xfrm>
        </p:spPr>
      </p:pic>
    </p:spTree>
    <p:extLst>
      <p:ext uri="{BB962C8B-B14F-4D97-AF65-F5344CB8AC3E}">
        <p14:creationId xmlns:p14="http://schemas.microsoft.com/office/powerpoint/2010/main" val="354391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C2E48-2DDF-40A5-AE98-78FA0140B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26" y="290046"/>
            <a:ext cx="9404723" cy="1003177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Netflix Subscription Fees</a:t>
            </a:r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9374B3F-2FE6-4827-9CAE-143A5D2DD3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49" y="1293223"/>
            <a:ext cx="9326159" cy="5148096"/>
          </a:xfrm>
        </p:spPr>
      </p:pic>
    </p:spTree>
    <p:extLst>
      <p:ext uri="{BB962C8B-B14F-4D97-AF65-F5344CB8AC3E}">
        <p14:creationId xmlns:p14="http://schemas.microsoft.com/office/powerpoint/2010/main" val="428747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Platforms Datasets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479729" cy="416321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datasets about Netflix, Amazon Prime and Disney Plus movies and TV Shows.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include Information about: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Shows (Type, Title, Duration, Genres, country, etc..)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Cast &amp; Directors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Dates when shows were added to platforms.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Dataset about Netflix Subscription Fees. </a:t>
            </a:r>
          </a:p>
          <a:p>
            <a:pPr marL="1371600" lvl="3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3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3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42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29D2-2AF1-4AAA-9855-E440CD84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26" y="483326"/>
            <a:ext cx="9268287" cy="887767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&amp;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E9FCB-E8FB-4A65-96F8-18A2008AB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445" y="1601140"/>
            <a:ext cx="9953897" cy="441259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 operations: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data and delete empty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rows.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Director, Country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Cast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Genre (Listed in) Columns.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Unpivoting for Director, Country, Cast and Genre (Listed in) Columns.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duplicate from rows.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Show ID column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merge the three datasets.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New indexing column to the merged datasets.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Replacing Null values in columns.</a:t>
            </a:r>
          </a:p>
        </p:txBody>
      </p:sp>
    </p:spTree>
    <p:extLst>
      <p:ext uri="{BB962C8B-B14F-4D97-AF65-F5344CB8AC3E}">
        <p14:creationId xmlns:p14="http://schemas.microsoft.com/office/powerpoint/2010/main" val="141534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5F830-7E86-4D17-927C-8155B4180FA6}"/>
              </a:ext>
            </a:extLst>
          </p:cNvPr>
          <p:cNvSpPr txBox="1">
            <a:spLocks/>
          </p:cNvSpPr>
          <p:nvPr/>
        </p:nvSpPr>
        <p:spPr>
          <a:xfrm>
            <a:off x="647541" y="441109"/>
            <a:ext cx="3753599" cy="721077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Modeling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D4233FEA-EDCA-4A9D-895C-B2C777F223F3}"/>
              </a:ext>
            </a:extLst>
          </p:cNvPr>
          <p:cNvSpPr txBox="1">
            <a:spLocks/>
          </p:cNvSpPr>
          <p:nvPr/>
        </p:nvSpPr>
        <p:spPr>
          <a:xfrm>
            <a:off x="647541" y="1355515"/>
            <a:ext cx="5531190" cy="393481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Amazon prime data.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Fact Table: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Amazon Prime Shows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 tables:</a:t>
            </a:r>
          </a:p>
          <a:p>
            <a:pPr lvl="1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Prime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Cast Dimension</a:t>
            </a:r>
          </a:p>
          <a:p>
            <a:pPr lvl="1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Prime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Genre Dimension</a:t>
            </a:r>
          </a:p>
          <a:p>
            <a:pPr lvl="1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Amazon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 Shows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Dimension</a:t>
            </a:r>
          </a:p>
          <a:p>
            <a:pPr lvl="1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Prime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Countries Dimension</a:t>
            </a:r>
          </a:p>
          <a:p>
            <a:pPr lvl="1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Dimension</a:t>
            </a:r>
          </a:p>
          <a:p>
            <a:pPr lvl="1"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731" y="1355515"/>
            <a:ext cx="5452410" cy="444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06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E1C3-5140-4D14-AF80-4052A375B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81" y="294669"/>
            <a:ext cx="9404723" cy="825623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&amp; Tables created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E5E71-FBD7-4885-B6D2-64E1A3AD6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477" y="1339558"/>
            <a:ext cx="11234780" cy="296703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 Created: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table: Contain (date, Month, day, year, Quarter)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created: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to calculate distinct No. of directors (Directory No.)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 to Calculate total No. of Shows (All Shows)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 to Calculate the average of different type of fees (Cost)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 to Calculate the average No. of TV shows, movies &amp; libraries in each country (Shows)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2969B7-A7E4-46A5-92E2-4627942FC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494" y="5162221"/>
            <a:ext cx="3962743" cy="1905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3CF09A-E33D-4E98-921C-5F01E1AFF3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123" y="5493998"/>
            <a:ext cx="7483488" cy="5182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35B2BF-FAA1-4AAF-8371-38BA6E4D99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987" y="6104206"/>
            <a:ext cx="8763759" cy="5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70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AF1F2-2290-4C14-AD4D-E50F5A77E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025" y="431074"/>
            <a:ext cx="9404723" cy="887767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966EC-F887-4214-A21A-B17324537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025" y="1434017"/>
            <a:ext cx="10466772" cy="447217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had been Showed in dashboards: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Slicers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(Shows type, Years, Country)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Durations (TV shows per season, Movies per Min)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 categories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 years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Genres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shows &amp; directors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nationalities (Country)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basic fee, Average standard fee &amp; Average premium fee</a:t>
            </a:r>
          </a:p>
        </p:txBody>
      </p:sp>
    </p:spTree>
    <p:extLst>
      <p:ext uri="{BB962C8B-B14F-4D97-AF65-F5344CB8AC3E}">
        <p14:creationId xmlns:p14="http://schemas.microsoft.com/office/powerpoint/2010/main" val="256449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D16AE-4319-41ED-8721-EC981A031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00" y="173239"/>
            <a:ext cx="9404723" cy="834501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Merged Three Datasets 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BB3E13-77FF-45ED-9C31-63C9AE300F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42" y="1267378"/>
            <a:ext cx="9407977" cy="513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67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F160C-7F99-47C4-B00F-B6AD08061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955" y="386172"/>
            <a:ext cx="9404723" cy="958788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Prime Shows 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9D658622-E0C5-40EB-BC80-6E7D55B142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234" y="1344960"/>
            <a:ext cx="9096246" cy="4970114"/>
          </a:xfrm>
        </p:spPr>
      </p:pic>
    </p:spTree>
    <p:extLst>
      <p:ext uri="{BB962C8B-B14F-4D97-AF65-F5344CB8AC3E}">
        <p14:creationId xmlns:p14="http://schemas.microsoft.com/office/powerpoint/2010/main" val="12038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69070-49F5-48EB-B068-B088955DC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955" y="314883"/>
            <a:ext cx="9404723" cy="730146"/>
          </a:xfrm>
        </p:spPr>
        <p:txBody>
          <a:bodyPr>
            <a:no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Disney Plus Shows</a:t>
            </a:r>
          </a:p>
        </p:txBody>
      </p:sp>
      <p:pic>
        <p:nvPicPr>
          <p:cNvPr id="9" name="Content Placeholder 8" descr="Graphical user interface&#10;&#10;Description automatically generated">
            <a:extLst>
              <a:ext uri="{FF2B5EF4-FFF2-40B4-BE49-F238E27FC236}">
                <a16:creationId xmlns:a16="http://schemas.microsoft.com/office/drawing/2014/main" id="{5A8C5620-3A72-46A9-B8F4-8423DF22C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64" y="1238203"/>
            <a:ext cx="10105271" cy="5546671"/>
          </a:xfrm>
        </p:spPr>
      </p:pic>
    </p:spTree>
    <p:extLst>
      <p:ext uri="{BB962C8B-B14F-4D97-AF65-F5344CB8AC3E}">
        <p14:creationId xmlns:p14="http://schemas.microsoft.com/office/powerpoint/2010/main" val="20887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445</TotalTime>
  <Words>345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Times New Roman</vt:lpstr>
      <vt:lpstr>Trebuchet MS</vt:lpstr>
      <vt:lpstr>Wingdings</vt:lpstr>
      <vt:lpstr>Wingdings 3</vt:lpstr>
      <vt:lpstr>Facet</vt:lpstr>
      <vt:lpstr>Platforms Movies &amp; TV Shows</vt:lpstr>
      <vt:lpstr>Introduction To Platforms Datasets</vt:lpstr>
      <vt:lpstr>Data Cleaning &amp; Processing</vt:lpstr>
      <vt:lpstr>PowerPoint Presentation</vt:lpstr>
      <vt:lpstr>Measures &amp; Tables created </vt:lpstr>
      <vt:lpstr>Dashboards</vt:lpstr>
      <vt:lpstr>Merged Three Datasets  </vt:lpstr>
      <vt:lpstr>Amazon Prime Shows </vt:lpstr>
      <vt:lpstr>Disney Plus Shows</vt:lpstr>
      <vt:lpstr>Netflix Shows </vt:lpstr>
      <vt:lpstr>Netflix Subscription Fees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 Adel Eltohamy Alshiekh 16p8002</dc:creator>
  <cp:lastModifiedBy>TEBA</cp:lastModifiedBy>
  <cp:revision>65</cp:revision>
  <dcterms:created xsi:type="dcterms:W3CDTF">2022-03-01T10:59:42Z</dcterms:created>
  <dcterms:modified xsi:type="dcterms:W3CDTF">2022-03-01T21:54:04Z</dcterms:modified>
</cp:coreProperties>
</file>