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37757-32D2-E35E-96D5-7634BF13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99B5CF-AED0-53AB-54B0-8FF52470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C5511-12F9-468F-E183-F185EE43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0568D-766C-0AE8-8CFE-F0185B7F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EFC44-8A9F-CF2E-6279-EC8B776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02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FF25F-B487-664E-B73B-6254E3A2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99B3BF-5994-69D7-D078-B35A1BF0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6160D-3A8E-6EAE-A3EF-5446EEC2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1A08D0-4128-E6B2-A416-8D3471A7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215CD-15AC-01BE-D8A6-8F8636F5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2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811EBE-822C-F92F-ECB3-3AEF4D48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20BD3D-FBF3-D369-960D-4960F37A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FC97F-3FC7-0005-49F9-297B3F06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30AE7-7355-10D3-6A23-2B77AF7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E1834-7386-58CF-8EEA-AAEBECDF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2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0D11-963B-6E1A-3AC1-65730597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C51E5-4A69-7E24-9F71-E68C7EC6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37F49-175D-6D46-4AE5-1D4B2AA4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96DF5-F4CE-D9F8-492B-BEB8679A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30F66-9AF8-00DE-6E48-6DE61A4C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2B5AB-F9A7-2569-F362-44828F5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9FA12-6099-7157-943F-8E13DE7E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133AB8-6CCE-821C-B658-EA776A5F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DE1A5-8D3C-B429-D11C-C479835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916AE-A542-38B4-6BBF-E93AA4D8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30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71006-620B-6C9F-9AEE-A5C19D81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55F78-FD1B-6815-1669-596D2D97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62072-35AE-A0CC-85B9-9D3BFC43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7E5E7B-FB36-8AC7-C39F-29657F06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203E93-F236-544C-7EEB-57267996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2BD181-5222-A2EE-29F0-BBF43E4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8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9106-E049-5DE2-CA89-AAC1D787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74944-E7BF-A907-AE67-C1328981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C2A9B-B027-A6F3-5CA6-9BA36D2F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FFBBF6-D564-2DF9-4DC9-FE95D58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E9C98A-535B-30D5-C920-A7612671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25615-EE27-A62E-0627-968EEBE8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75B09F-74C1-9EFB-8AE0-7108D90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464134-FDBE-0289-3B41-23CE23E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0991D-6B4E-730B-10F3-2267C8B4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F651DC-B381-D77E-F9DE-AA6DCC26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87C882-762C-9073-D2B3-87889B03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CD8B2-6FFA-47E6-E5B8-B1EDE54A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B850FA-A06F-D977-8B83-F975E71E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E4AC77-CBD9-0EE7-508D-6EA7E34E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367456-1C94-EC2F-4D29-A251DEA6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6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BBA08-320F-6799-615E-DBFD04E3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260E3-B2EC-F2AB-28F0-45BDB483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5F1B01-4F77-4143-D3D3-98139AAB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8226E-8E7F-4AFE-6867-7CA09182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CDBFD-326C-768F-8599-79FA985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9355B-1595-63E5-A73A-78CC31B4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4B207-0154-C691-3D77-DDB4FEF5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3F1125-5F06-B24E-FB4E-661BD23C6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2AE6B7-A635-F34A-82A8-D39D2FBA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3382BF-B56F-3BA5-876C-0C3BD16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62BC4F-9EE3-4A28-D0C7-CAD9B366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002F24-B0BB-AB8B-9842-15EFA220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8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CA051C-EFB2-F04A-2F9E-62866FA7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0FC20-77A4-D3F3-7442-C1AB48BE6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26A09-A03C-9434-0C2C-D860EB21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7E0F-BF04-4BDA-9EBF-4986F60290EC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984BD-B862-5887-A320-1E3079C6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41215-86B2-BAC1-90A5-56AAA912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1729-FFD6-4325-97AD-86CC7A824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DFC0A6-FE29-45FB-80DA-FC6D0B66FDE5}"/>
              </a:ext>
            </a:extLst>
          </p:cNvPr>
          <p:cNvSpPr/>
          <p:nvPr/>
        </p:nvSpPr>
        <p:spPr>
          <a:xfrm>
            <a:off x="2080549" y="2703482"/>
            <a:ext cx="3252716" cy="384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11DBA-828E-A294-4C13-DB24D68246A0}"/>
              </a:ext>
            </a:extLst>
          </p:cNvPr>
          <p:cNvSpPr/>
          <p:nvPr/>
        </p:nvSpPr>
        <p:spPr>
          <a:xfrm>
            <a:off x="846160" y="2661313"/>
            <a:ext cx="1528549" cy="211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871042-7C25-0034-A3FF-3562D23063CE}"/>
              </a:ext>
            </a:extLst>
          </p:cNvPr>
          <p:cNvSpPr/>
          <p:nvPr/>
        </p:nvSpPr>
        <p:spPr>
          <a:xfrm rot="2249736">
            <a:off x="1974109" y="2723201"/>
            <a:ext cx="1658022" cy="1757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/>
              <a:t>تعلم اللغة الفرنسية والانجليزية والاسبانية </a:t>
            </a: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87DE210-0C24-C306-52D1-25E29EF07583}"/>
              </a:ext>
            </a:extLst>
          </p:cNvPr>
          <p:cNvSpPr/>
          <p:nvPr/>
        </p:nvSpPr>
        <p:spPr>
          <a:xfrm rot="2745606">
            <a:off x="2257854" y="3207223"/>
            <a:ext cx="1091821" cy="1023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A0EAEE-0B50-6484-C23D-87D9883B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639" y="2767883"/>
            <a:ext cx="3252717" cy="384877"/>
          </a:xfrm>
        </p:spPr>
        <p:txBody>
          <a:bodyPr>
            <a:normAutofit fontScale="90000"/>
          </a:bodyPr>
          <a:lstStyle/>
          <a:p>
            <a:r>
              <a:rPr lang="fr-FR" dirty="0"/>
              <a:t>i</a:t>
            </a:r>
            <a:r>
              <a:rPr lang="fr-FR" sz="1800" dirty="0"/>
              <a:t>ntroductio</a:t>
            </a:r>
            <a:r>
              <a:rPr lang="fr-FR" dirty="0"/>
              <a:t>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CFACE8-FFEF-6B33-2408-373CBD75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93" y="3602039"/>
            <a:ext cx="1381293" cy="424052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6CD11DEF-2658-10DA-5016-04B28BC4AEB1}"/>
              </a:ext>
            </a:extLst>
          </p:cNvPr>
          <p:cNvSpPr/>
          <p:nvPr/>
        </p:nvSpPr>
        <p:spPr>
          <a:xfrm>
            <a:off x="5053485" y="2596446"/>
            <a:ext cx="559559" cy="59894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634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LENONO</dc:creator>
  <cp:lastModifiedBy>LENONO</cp:lastModifiedBy>
  <cp:revision>1</cp:revision>
  <dcterms:created xsi:type="dcterms:W3CDTF">2024-11-08T22:13:47Z</dcterms:created>
  <dcterms:modified xsi:type="dcterms:W3CDTF">2025-01-28T00:06:30Z</dcterms:modified>
</cp:coreProperties>
</file>