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81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9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33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700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23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548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1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95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76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57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7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53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910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25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34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6642F-A854-4923-A876-9724C3FDA714}" type="datetimeFigureOut">
              <a:rPr lang="en-SG" smtClean="0"/>
              <a:t>23/8/2023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F67F45-A234-47A5-88D1-15FF6ED93A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816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286C-BAF5-964B-1220-E6CA2066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35DF2-87C5-2E34-6902-055D428B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261561"/>
            <a:ext cx="7766936" cy="1096899"/>
          </a:xfrm>
        </p:spPr>
        <p:txBody>
          <a:bodyPr/>
          <a:lstStyle/>
          <a:p>
            <a:r>
              <a:rPr lang="en-US" dirty="0"/>
              <a:t>Imaginary number.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3426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2023-08-23T14:58:24Z</dcterms:created>
  <dcterms:modified xsi:type="dcterms:W3CDTF">2023-08-23T15:00:28Z</dcterms:modified>
</cp:coreProperties>
</file>