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BTMONA+EBGaramond-Regular" panose="020B0604020202020204"/>
      <p:regular r:id="rId14"/>
    </p:embeddedFont>
    <p:embeddedFont>
      <p:font typeface="Calibri" panose="020F0502020204030204" pitchFamily="34" charset="0"/>
      <p:regular r:id="rId15"/>
      <p:bold r:id="rId16"/>
      <p:italic r:id="rId17"/>
      <p:boldItalic r:id="rId18"/>
    </p:embeddedFont>
    <p:embeddedFont>
      <p:font typeface="CFRUAJ+EBGaramond-Medium" panose="020B0604020202020204"/>
      <p:regular r:id="rId19"/>
    </p:embeddedFont>
    <p:embeddedFont>
      <p:font typeface="ILIIOR+EBGaramond-Bold" panose="020B0604020202020204"/>
      <p:regular r:id="rId20"/>
    </p:embeddedFont>
    <p:embeddedFont>
      <p:font typeface="KQGMTU+Arial-BoldMT" panose="020B0604020202020204"/>
      <p:regular r:id="rId21"/>
    </p:embeddedFont>
    <p:embeddedFont>
      <p:font typeface="RMKPBC+PublicSans-BoldItalic" panose="020B0604020202020204"/>
      <p:regular r:id="rId22"/>
    </p:embeddedFont>
    <p:embeddedFont>
      <p:font typeface="Times" panose="02020603050405020304" pitchFamily="18"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562" y="86"/>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10/27/2023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615553"/>
          </a:xfrm>
          <a:prstGeom prst="rect">
            <a:avLst/>
          </a:prstGeom>
        </p:spPr>
        <p:txBody>
          <a:bodyPr vert="horz" wrap="square" lIns="0" tIns="0" rIns="0" bIns="0" rtlCol="0">
            <a:spAutoFit/>
          </a:bodyPr>
          <a:lstStyle/>
          <a:p>
            <a:pPr>
              <a:lnSpc>
                <a:spcPts val="1645"/>
              </a:lnSpc>
            </a:pPr>
            <a:r>
              <a:rPr lang="en-US" sz="1400" dirty="0"/>
              <a:t>https</a:t>
            </a:r>
            <a:r>
              <a:rPr lang="en-US" sz="1400"/>
              <a:t>://github.com/mohamedashik123/NM-batch-13.git</a:t>
            </a:r>
            <a:endParaRPr lang="en-US" sz="1400" b="1" dirty="0">
              <a:solidFill>
                <a:srgbClr val="BD8738"/>
              </a:solidFill>
              <a:latin typeface="RMKPBC+PublicSans-BoldItalic"/>
              <a:cs typeface="RMKPBC+PublicSans-BoldItalic"/>
            </a:endParaRPr>
          </a:p>
          <a:p>
            <a:pPr>
              <a:lnSpc>
                <a:spcPts val="1645"/>
              </a:lnSpc>
            </a:pP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a:solidFill>
                  <a:schemeClr val="bg1"/>
                </a:solidFill>
                <a:latin typeface="Times New Roman" panose="02020603050405020304" pitchFamily="18" charset="0"/>
                <a:cs typeface="Times New Roman" panose="02020603050405020304" pitchFamily="18" charset="0"/>
              </a:rPr>
              <a:t>Step into a world of visual storytelling at photography website.</a:t>
            </a:r>
            <a:endParaRPr lang="en-US" sz="1200" dirty="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a:solidFill>
                  <a:schemeClr val="bg1"/>
                </a:solidFill>
                <a:latin typeface="Times New Roman" panose="02020603050405020304" pitchFamily="18" charset="0"/>
                <a:cs typeface="Times New Roman" panose="02020603050405020304" pitchFamily="18" charset="0"/>
              </a:rPr>
              <a:t>We believe in the power of a single frame to encapsulate </a:t>
            </a:r>
            <a:r>
              <a:rPr lang="en-GB" sz="1200" dirty="0" err="1">
                <a:solidFill>
                  <a:schemeClr val="bg1"/>
                </a:solidFill>
                <a:latin typeface="Times New Roman" panose="02020603050405020304" pitchFamily="18" charset="0"/>
                <a:cs typeface="Times New Roman" panose="02020603050405020304" pitchFamily="18" charset="0"/>
              </a:rPr>
              <a:t>emotion,narrative,and</a:t>
            </a:r>
            <a:r>
              <a:rPr lang="en-GB" sz="1200" dirty="0">
                <a:solidFill>
                  <a:schemeClr val="bg1"/>
                </a:solidFill>
                <a:latin typeface="Times New Roman" panose="02020603050405020304" pitchFamily="18" charset="0"/>
                <a:cs typeface="Times New Roman" panose="02020603050405020304" pitchFamily="18" charset="0"/>
              </a:rPr>
              <a:t> beauty.</a:t>
            </a:r>
            <a:endParaRPr lang="en-US" sz="1200" dirty="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a:solidFill>
                  <a:schemeClr val="bg1"/>
                </a:solidFill>
                <a:latin typeface="Times New Roman" pitchFamily="18" charset="0"/>
                <a:cs typeface="Times New Roman" pitchFamily="18" charset="0"/>
              </a:rPr>
              <a:t>KURALARASAN .JR</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a:solidFill>
                  <a:schemeClr val="bg1"/>
                </a:solidFill>
                <a:latin typeface="Times New Roman" pitchFamily="18" charset="0"/>
                <a:cs typeface="Times New Roman" pitchFamily="18" charset="0"/>
              </a:rPr>
              <a:t>MOHAMED ASHIK .A</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a:solidFill>
                  <a:schemeClr val="bg1"/>
                </a:solidFill>
                <a:latin typeface="Times New Roman" pitchFamily="18" charset="0"/>
                <a:cs typeface="Times New Roman" pitchFamily="18" charset="0"/>
              </a:rPr>
              <a:t>PURUSHOTHAMAN.A</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a:solidFill>
                  <a:schemeClr val="bg1"/>
                </a:solidFill>
                <a:latin typeface="Times New Roman" pitchFamily="18" charset="0"/>
                <a:cs typeface="Times New Roman" pitchFamily="18" charset="0"/>
              </a:rPr>
              <a:t>THAHIR.HA</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dirty="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2879634"/>
          </a:xfrm>
          <a:prstGeom prst="rect">
            <a:avLst/>
          </a:prstGeom>
          <a:noFill/>
        </p:spPr>
        <p:txBody>
          <a:bodyPr wrap="square" rtlCol="0">
            <a:spAutoFit/>
          </a:bodyPr>
          <a:lstStyle/>
          <a:p>
            <a:endParaRPr lang="en-US" sz="1600" dirty="0"/>
          </a:p>
          <a:p>
            <a:pPr>
              <a:buFont typeface="Wingdings" pitchFamily="2" charset="2"/>
              <a:buChar char="Ø"/>
            </a:pPr>
            <a:r>
              <a:rPr lang="en-US" sz="1600" dirty="0">
                <a:latin typeface="Times New Roman" pitchFamily="18" charset="0"/>
                <a:cs typeface="Times New Roman" pitchFamily="18" charset="0"/>
              </a:rPr>
              <a:t>Windows 10</a:t>
            </a:r>
          </a:p>
          <a:p>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 FRONT END : HTML , CSS and JAVASCRIPT</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BACK END :  MY SQL</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 Visual studio code</a:t>
            </a:r>
          </a:p>
          <a:p>
            <a:pPr marL="342900" indent="-342900"/>
            <a:endParaRPr lang="en-US" sz="1600" dirty="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a16="http://schemas.microsoft.com/office/drawing/2014/main" id="{672B2A4A-6D70-47CD-B15B-A8375C522931}"/>
              </a:ext>
            </a:extLst>
          </p:cNvPr>
          <p:cNvSpPr txBox="1">
            <a:spLocks/>
          </p:cNvSpPr>
          <p:nvPr/>
        </p:nvSpPr>
        <p:spPr>
          <a:xfrm>
            <a:off x="683568" y="1347614"/>
            <a:ext cx="5256584" cy="1802416"/>
          </a:xfrm>
          <a:prstGeom prst="rect">
            <a:avLst/>
          </a:prstGeom>
        </p:spPr>
        <p:txBody>
          <a:bodyPr wrap="square" lIns="0" tIns="0" rIns="0" bIns="0">
            <a:spAutoFit/>
          </a:bodyPr>
          <a:lstStyle/>
          <a:p>
            <a:pPr>
              <a:buFont typeface="Wingdings" pitchFamily="2" charset="2"/>
              <a:buChar char="Ø"/>
            </a:pPr>
            <a:r>
              <a:rPr lang="en-US" sz="1600" dirty="0">
                <a:latin typeface="Times New Roman" pitchFamily="18" charset="0"/>
                <a:cs typeface="Times New Roman" pitchFamily="18" charset="0"/>
              </a:rPr>
              <a:t>Processor - i5 or higher</a:t>
            </a:r>
          </a:p>
          <a:p>
            <a:pPr>
              <a:buFont typeface="Wingdings" pitchFamily="2" charset="2"/>
              <a:buChar char="Ø"/>
            </a:pPr>
            <a:r>
              <a:rPr lang="en-US" sz="1600" dirty="0">
                <a:latin typeface="Times New Roman" pitchFamily="18" charset="0"/>
                <a:cs typeface="Times New Roman" pitchFamily="18" charset="0"/>
              </a:rPr>
              <a:t>Laptop  or  pc  </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 RAM – 2GB (minimum)</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HARDWARE 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a:latin typeface="Times New Roman" pitchFamily="18" charset="0"/>
                <a:cs typeface="Times New Roman" pitchFamily="18" charset="0"/>
              </a:rPr>
              <a:t>User Registration and Authentication</a:t>
            </a:r>
          </a:p>
          <a:p>
            <a:pPr>
              <a:buFont typeface="Wingdings" pitchFamily="2" charset="2"/>
              <a:buChar char="v"/>
            </a:pPr>
            <a:r>
              <a:rPr lang="en-US" sz="1600" dirty="0">
                <a:latin typeface="Times New Roman" pitchFamily="18" charset="0"/>
                <a:cs typeface="Times New Roman" pitchFamily="18" charset="0"/>
              </a:rPr>
              <a:t> User Profiles</a:t>
            </a:r>
          </a:p>
          <a:p>
            <a:pPr>
              <a:buFont typeface="Wingdings" pitchFamily="2" charset="2"/>
              <a:buChar char="v"/>
            </a:pPr>
            <a:r>
              <a:rPr lang="en-US" sz="1600" dirty="0">
                <a:latin typeface="Times New Roman" pitchFamily="18" charset="0"/>
                <a:cs typeface="Times New Roman" pitchFamily="18" charset="0"/>
              </a:rPr>
              <a:t> Upload and Manage Photos</a:t>
            </a:r>
          </a:p>
          <a:p>
            <a:pPr>
              <a:buFont typeface="Wingdings" pitchFamily="2" charset="2"/>
              <a:buChar char="v"/>
            </a:pPr>
            <a:r>
              <a:rPr lang="en-US" sz="1600" dirty="0">
                <a:latin typeface="Times New Roman" pitchFamily="18" charset="0"/>
                <a:cs typeface="Times New Roman" pitchFamily="18" charset="0"/>
              </a:rPr>
              <a:t> Blog Post Creation and Management</a:t>
            </a:r>
          </a:p>
          <a:p>
            <a:pPr>
              <a:buFont typeface="Wingdings" pitchFamily="2" charset="2"/>
              <a:buChar char="v"/>
            </a:pPr>
            <a:r>
              <a:rPr lang="en-US" sz="1600" dirty="0">
                <a:latin typeface="Times New Roman" pitchFamily="18" charset="0"/>
                <a:cs typeface="Times New Roman" pitchFamily="18" charset="0"/>
              </a:rPr>
              <a:t> Gallery Display</a:t>
            </a:r>
          </a:p>
          <a:p>
            <a:pPr>
              <a:buFont typeface="Wingdings" pitchFamily="2" charset="2"/>
              <a:buChar char="v"/>
            </a:pPr>
            <a:r>
              <a:rPr lang="en-US" sz="1600" dirty="0">
                <a:latin typeface="Times New Roman" pitchFamily="18" charset="0"/>
                <a:cs typeface="Times New Roman" pitchFamily="18" charset="0"/>
              </a:rPr>
              <a:t> Search and Filter Functionality</a:t>
            </a:r>
          </a:p>
          <a:p>
            <a:pPr>
              <a:buFont typeface="Wingdings" pitchFamily="2" charset="2"/>
              <a:buChar char="v"/>
            </a:pPr>
            <a:r>
              <a:rPr lang="en-US" sz="1600" dirty="0">
                <a:latin typeface="Times New Roman" pitchFamily="18" charset="0"/>
                <a:cs typeface="Times New Roman" pitchFamily="18" charset="0"/>
              </a:rPr>
              <a:t> Comments and Interactions</a:t>
            </a:r>
          </a:p>
          <a:p>
            <a:pPr>
              <a:buFont typeface="Wingdings" pitchFamily="2" charset="2"/>
              <a:buChar char="v"/>
            </a:pPr>
            <a:r>
              <a:rPr lang="en-US" sz="1600" dirty="0">
                <a:latin typeface="Times New Roman" pitchFamily="18" charset="0"/>
                <a:cs typeface="Times New Roman" pitchFamily="18" charset="0"/>
              </a:rPr>
              <a:t> Social Sharing</a:t>
            </a:r>
          </a:p>
          <a:p>
            <a:pPr>
              <a:buFont typeface="Wingdings" pitchFamily="2" charset="2"/>
              <a:buChar char="v"/>
            </a:pPr>
            <a:r>
              <a:rPr lang="en-US" sz="1600" dirty="0">
                <a:latin typeface="Times New Roman" pitchFamily="18" charset="0"/>
                <a:cs typeface="Times New Roman" pitchFamily="18" charset="0"/>
              </a:rPr>
              <a:t> Security and Privacy</a:t>
            </a:r>
          </a:p>
          <a:p>
            <a:pPr>
              <a:buFont typeface="Wingdings" pitchFamily="2" charset="2"/>
              <a:buChar char="v"/>
            </a:pPr>
            <a:r>
              <a:rPr lang="en-US" sz="1600" dirty="0">
                <a:latin typeface="Times New Roman" pitchFamily="18" charset="0"/>
                <a:cs typeface="Times New Roman" pitchFamily="18" charset="0"/>
              </a:rPr>
              <a:t> Backup and Data Recovery</a:t>
            </a:r>
          </a:p>
          <a:p>
            <a:pPr>
              <a:buFont typeface="Wingdings" pitchFamily="2" charset="2"/>
              <a:buChar char="v"/>
            </a:pPr>
            <a:r>
              <a:rPr lang="en-US" sz="1600" dirty="0">
                <a:latin typeface="Times New Roman" pitchFamily="18" charset="0"/>
                <a:cs typeface="Times New Roman" pitchFamily="18" charset="0"/>
              </a:rPr>
              <a:t> Accessibility</a:t>
            </a:r>
          </a:p>
          <a:p>
            <a:pPr>
              <a:buFont typeface="Wingdings" pitchFamily="2" charset="2"/>
              <a:buChar char="v"/>
            </a:pPr>
            <a:r>
              <a:rPr lang="en-US" sz="1600" dirty="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a:latin typeface="Times New Roman" pitchFamily="18" charset="0"/>
                <a:cs typeface="Times New Roman" pitchFamily="18" charset="0"/>
              </a:rPr>
              <a:t>Reliability and Availability</a:t>
            </a:r>
          </a:p>
          <a:p>
            <a:pPr>
              <a:buFont typeface="Wingdings" pitchFamily="2" charset="2"/>
              <a:buChar char="v"/>
            </a:pPr>
            <a:r>
              <a:rPr lang="en-US" sz="1600" dirty="0">
                <a:latin typeface="Times New Roman" pitchFamily="18" charset="0"/>
                <a:cs typeface="Times New Roman" pitchFamily="18" charset="0"/>
              </a:rPr>
              <a:t> Data Privacy and Compliance</a:t>
            </a:r>
          </a:p>
          <a:p>
            <a:pPr>
              <a:buFont typeface="Wingdings" pitchFamily="2" charset="2"/>
              <a:buChar char="v"/>
            </a:pPr>
            <a:r>
              <a:rPr lang="en-US" sz="1600" dirty="0">
                <a:latin typeface="Times New Roman" pitchFamily="18" charset="0"/>
                <a:cs typeface="Times New Roman" pitchFamily="18" charset="0"/>
              </a:rPr>
              <a:t> Performance</a:t>
            </a:r>
          </a:p>
          <a:p>
            <a:pPr>
              <a:buFont typeface="Wingdings" pitchFamily="2" charset="2"/>
              <a:buChar char="v"/>
            </a:pPr>
            <a:r>
              <a:rPr lang="en-US" sz="1600" dirty="0">
                <a:latin typeface="Times New Roman" pitchFamily="18" charset="0"/>
                <a:cs typeface="Times New Roman" pitchFamily="18" charset="0"/>
              </a:rPr>
              <a:t> Compatibility</a:t>
            </a:r>
          </a:p>
          <a:p>
            <a:pPr>
              <a:buFont typeface="Wingdings" pitchFamily="2" charset="2"/>
              <a:buChar char="v"/>
            </a:pPr>
            <a:r>
              <a:rPr lang="en-US" sz="1600" dirty="0">
                <a:latin typeface="Times New Roman" pitchFamily="18" charset="0"/>
                <a:cs typeface="Times New Roman" pitchFamily="18" charset="0"/>
              </a:rPr>
              <a:t> Mobile Responsiveness</a:t>
            </a:r>
          </a:p>
          <a:p>
            <a:pPr>
              <a:buFont typeface="Wingdings" pitchFamily="2" charset="2"/>
              <a:buChar char="v"/>
            </a:pPr>
            <a:r>
              <a:rPr lang="en-US" sz="1600" dirty="0">
                <a:latin typeface="Times New Roman" pitchFamily="18" charset="0"/>
                <a:cs typeface="Times New Roman" pitchFamily="18" charset="0"/>
              </a:rPr>
              <a:t> Usability and User Experience</a:t>
            </a:r>
          </a:p>
          <a:p>
            <a:pPr>
              <a:buFont typeface="Wingdings" pitchFamily="2" charset="2"/>
              <a:buChar char="v"/>
            </a:pPr>
            <a:r>
              <a:rPr lang="en-US" sz="1600" dirty="0">
                <a:latin typeface="Times New Roman" pitchFamily="18" charset="0"/>
                <a:cs typeface="Times New Roman" pitchFamily="18" charset="0"/>
              </a:rPr>
              <a:t> Performance Monitoring and Optimization</a:t>
            </a:r>
          </a:p>
          <a:p>
            <a:pPr>
              <a:buFont typeface="Wingdings" pitchFamily="2" charset="2"/>
              <a:buChar char="v"/>
            </a:pPr>
            <a:r>
              <a:rPr lang="en-US" sz="1600" dirty="0">
                <a:latin typeface="Times New Roman" pitchFamily="18" charset="0"/>
                <a:cs typeface="Times New Roman" pitchFamily="18" charset="0"/>
              </a:rPr>
              <a:t> Cost Constraints (if applicable)</a:t>
            </a:r>
          </a:p>
          <a:p>
            <a:pPr>
              <a:buFont typeface="Wingdings" pitchFamily="2" charset="2"/>
              <a:buChar char="v"/>
            </a:pPr>
            <a:r>
              <a:rPr lang="en-US" sz="1600" dirty="0">
                <a:latin typeface="Times New Roman" pitchFamily="18" charset="0"/>
                <a:cs typeface="Times New Roman" pitchFamily="18" charset="0"/>
              </a:rPr>
              <a:t> Documentation and Training</a:t>
            </a:r>
          </a:p>
          <a:p>
            <a:pPr>
              <a:buFont typeface="Wingdings" pitchFamily="2" charset="2"/>
              <a:buChar char="v"/>
            </a:pPr>
            <a:r>
              <a:rPr lang="en-US" sz="1600" dirty="0">
                <a:latin typeface="Times New Roman" pitchFamily="18" charset="0"/>
                <a:cs typeface="Times New Roman" pitchFamily="18" charset="0"/>
              </a:rPr>
              <a:t> Compliance with Industry Standards</a:t>
            </a:r>
          </a:p>
          <a:p>
            <a:pPr>
              <a:buFont typeface="Wingdings" pitchFamily="2" charset="2"/>
              <a:buChar char="v"/>
            </a:pPr>
            <a:r>
              <a:rPr lang="en-US" sz="1600" dirty="0">
                <a:latin typeface="Times New Roman" pitchFamily="18" charset="0"/>
                <a:cs typeface="Times New Roman" pitchFamily="18" charset="0"/>
              </a:rPr>
              <a:t> Support and Maintenance</a:t>
            </a:r>
          </a:p>
          <a:p>
            <a:pPr>
              <a:buFont typeface="Wingdings" pitchFamily="2" charset="2"/>
              <a:buChar char="v"/>
            </a:pPr>
            <a:r>
              <a:rPr lang="en-US" sz="1600" dirty="0">
                <a:latin typeface="Times New Roman" pitchFamily="18" charset="0"/>
                <a:cs typeface="Times New Roman" pitchFamily="18" charset="0"/>
              </a:rPr>
              <a:t> Scalability</a:t>
            </a:r>
          </a:p>
          <a:p>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a:t>Simplified’s</a:t>
            </a:r>
            <a:r>
              <a:rPr lang="en-GB" sz="1600" dirty="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487</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BTMONA+EBGaramond-Regular</vt:lpstr>
      <vt:lpstr>RMKPBC+PublicSans-BoldItalic</vt:lpstr>
      <vt:lpstr>Times New Roman</vt:lpstr>
      <vt:lpstr>CFRUAJ+EBGaramond-Medium</vt:lpstr>
      <vt:lpstr>KQGMTU+Arial-BoldMT</vt:lpstr>
      <vt:lpstr>Calibri</vt:lpstr>
      <vt:lpstr>Times</vt:lpstr>
      <vt:lpstr>ILIIOR+EBGaramond-Bold</vt:lpstr>
      <vt:lpstr>Wingdings</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Sasi Kumar</cp:lastModifiedBy>
  <cp:revision>20</cp:revision>
  <dcterms:modified xsi:type="dcterms:W3CDTF">2023-10-27T13:59:59Z</dcterms:modified>
</cp:coreProperties>
</file>