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60B9-7C97-41C9-98AF-5DE91D34D6B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42EB-FBDD-4B5B-8813-D8A3700CC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7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60B9-7C97-41C9-98AF-5DE91D34D6B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42EB-FBDD-4B5B-8813-D8A3700CC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60B9-7C97-41C9-98AF-5DE91D34D6B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42EB-FBDD-4B5B-8813-D8A3700CCEA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1460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60B9-7C97-41C9-98AF-5DE91D34D6B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42EB-FBDD-4B5B-8813-D8A3700CC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82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60B9-7C97-41C9-98AF-5DE91D34D6B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42EB-FBDD-4B5B-8813-D8A3700CCEA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8040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60B9-7C97-41C9-98AF-5DE91D34D6B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42EB-FBDD-4B5B-8813-D8A3700CC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26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60B9-7C97-41C9-98AF-5DE91D34D6B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42EB-FBDD-4B5B-8813-D8A3700CC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37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60B9-7C97-41C9-98AF-5DE91D34D6B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42EB-FBDD-4B5B-8813-D8A3700CC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2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60B9-7C97-41C9-98AF-5DE91D34D6B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42EB-FBDD-4B5B-8813-D8A3700CC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3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60B9-7C97-41C9-98AF-5DE91D34D6B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42EB-FBDD-4B5B-8813-D8A3700CC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3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60B9-7C97-41C9-98AF-5DE91D34D6B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42EB-FBDD-4B5B-8813-D8A3700CC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8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60B9-7C97-41C9-98AF-5DE91D34D6B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42EB-FBDD-4B5B-8813-D8A3700CC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0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60B9-7C97-41C9-98AF-5DE91D34D6B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42EB-FBDD-4B5B-8813-D8A3700CC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60B9-7C97-41C9-98AF-5DE91D34D6B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42EB-FBDD-4B5B-8813-D8A3700CC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3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60B9-7C97-41C9-98AF-5DE91D34D6B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42EB-FBDD-4B5B-8813-D8A3700CC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9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42EB-FBDD-4B5B-8813-D8A3700CCEA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60B9-7C97-41C9-98AF-5DE91D34D6BB}" type="datetimeFigureOut">
              <a:rPr lang="en-US" smtClean="0"/>
              <a:t>12/22/2024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7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F60B9-7C97-41C9-98AF-5DE91D34D6B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FB42EB-FBDD-4B5B-8813-D8A3700CC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3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9921-1464-0C3B-8983-D389A559E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Library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971932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F531-835F-0B61-C729-26C790C4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Logger Functionality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A8E943D-60D3-40C2-8E1B-8BF82020F1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979882"/>
            <a:ext cx="8456834" cy="424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Keeps track of all application changes.</a:t>
            </a:r>
          </a:p>
          <a:p>
            <a:pPr marL="40005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Stores details in a centralized log file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application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log).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It Works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Records events like:</a:t>
            </a:r>
          </a:p>
          <a:p>
            <a:pPr marL="857250" lvl="2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user borrowing or returning a book.</a:t>
            </a:r>
          </a:p>
          <a:p>
            <a:pPr marL="857250" lvl="2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Changes to book availability.</a:t>
            </a:r>
          </a:p>
          <a:p>
            <a:pPr marL="857250" lvl="2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updates.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Log Entry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602AB4-D367-CEF1-9F1A-CABEB736D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61" y="5687328"/>
            <a:ext cx="5540220" cy="4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25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A793-D54F-B07B-F84E-7FFB7A8E5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Example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BEC3CD-1294-6E66-4BB1-93C3C44DDE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3" y="1587467"/>
            <a:ext cx="8505995" cy="502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cenario: Borrowing a Book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user selects a book through the GUI.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Factory Pattern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Creates the selected book object dynamically.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Update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Singleton ensures a single connection updates the transaction table.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Logger Activation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Logs the action in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application.log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 Feedback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Updates the book's availability in the user interface.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927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1149-214E-FD35-4B91-885D8FFA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C997337-8AF5-A092-F234-E3A61B09E6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8676" y="1910372"/>
            <a:ext cx="7265515" cy="2591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 design makes the system easy to maintain and extend.</a:t>
            </a: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resource management through design patterns.</a:t>
            </a: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Transparent and reliable operation due to logging and database tracking.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725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A483-DE24-DDF3-29D4-2C4F8460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77317-2745-C0E5-3673-8E3C40EBC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Summary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project demonstrates the effective use of design patterns (Singleton, Factory, Builder, Prototype, Adapter) to create a modular, scalable, and maintainable Library Management System.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system provides seamless integration of GUI, database, and logging mechanisms, offering a user-friendly and efficient solution for library resource management.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131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EB83-5E2C-7D03-5A6D-AEB79931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BD42-81C1-C375-7F2B-DAE949A88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Key Takeaways</a:t>
            </a:r>
            <a:r>
              <a:rPr lang="en-US" dirty="0"/>
              <a:t>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Design patterns simplify complex systems and improve reusability.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Centralized logging and database management ensure transparency and reliability.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GUI enhances user interaction and accessibility.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4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FB69-1FDF-E742-EB8B-20CBD92F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3234-31F8-61DB-118B-87CF489A5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Closing Note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project successfully achieves its goals of managing library resources, providing robust logging, and ensuring scalability, laying a strong foundation for future enhancements.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67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71D6-3660-1CB7-BDC7-9BBF45E7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462212-EA3F-8D6E-F51C-39469791BE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8667" y="1596381"/>
            <a:ext cx="8935335" cy="474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Overview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is a Library Management System designed to organize books and newspapers, manage users, and handle operations like book borrowing. It features a user-friendly Graphical User Interface (GUI).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scalable system using design patterns.</a:t>
            </a: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resource management for books and newspapers.</a:t>
            </a: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 a log of all changes for better traceability.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32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5442D-26F5-F60E-5383-263A9634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F0F490-985D-2DC4-F814-276F281473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494023"/>
            <a:ext cx="7906227" cy="5792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Singleton Pattern: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857250" lvl="2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Access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Ensures a single instance of the database connection is used throughout the application.</a:t>
            </a:r>
          </a:p>
          <a:p>
            <a:pPr marL="857250" lvl="2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Logger 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Records all operations in the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application.log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file, ensuring centralized logging.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857250" lvl="2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Prevents duplicate instances.</a:t>
            </a:r>
          </a:p>
          <a:p>
            <a:pPr marL="857250" lvl="2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performance and reliability by providing a single, consistent access point.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57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A32FF-A93B-0BC8-4A99-BA79F1DA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30DE9-F757-CA2E-AFA9-1AEEA8DBE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Factory Pattern: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Usage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Creates different types of books dynamically based on categories: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AI (Artificial Intelligence)</a:t>
            </a:r>
            <a:r>
              <a:rPr lang="en-US" dirty="0"/>
              <a:t>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Software</a:t>
            </a:r>
            <a:r>
              <a:rPr lang="en-US" dirty="0"/>
              <a:t>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Management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Simplifies object creation.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Increases flexibility by decoupling object creation from the main logic.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73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841E-3944-D88F-52E1-FD2084C31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35426-F193-AB68-4A24-A97781220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Builder Pattern: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Usage</a:t>
            </a:r>
            <a:r>
              <a:rPr lang="en-US" dirty="0"/>
              <a:t> (if applied):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Constructs complex objects step by step, potentially used in GUI components or book objects with multiple attributes.</a:t>
            </a:r>
          </a:p>
          <a:p>
            <a:r>
              <a:rPr lang="en-US" b="1" dirty="0"/>
              <a:t>Prototype Pattern: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Usage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Applied in the </a:t>
            </a:r>
            <a:r>
              <a:rPr lang="en-US" b="1" dirty="0"/>
              <a:t>Newspaper class</a:t>
            </a:r>
            <a:r>
              <a:rPr lang="en-US" dirty="0"/>
              <a:t> to clone existing newspaper objects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Speeds up object creation by copying existing objects rather than building from scratch.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5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81C8-3815-AAD0-C2EA-F622F54E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E81A4-B3FA-BDD9-3EDB-A56D9DA59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Adapter Pattern: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Usage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Converts interfaces in the </a:t>
            </a:r>
            <a:r>
              <a:rPr lang="en-US" b="1" dirty="0"/>
              <a:t>Newspaper class</a:t>
            </a:r>
            <a:r>
              <a:rPr lang="en-US" dirty="0"/>
              <a:t> to ensure compatibility with other components in the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Facilitates integration of legacy code or different interfaces into the current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762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D6E1-A02A-E36C-3359-BC8D0304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ADD75-293C-B04D-8213-866CD5D06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Prototype Pattern: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Usage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Applied in the </a:t>
            </a:r>
            <a:r>
              <a:rPr lang="en-US" b="1" dirty="0"/>
              <a:t>Newspaper class</a:t>
            </a:r>
            <a:r>
              <a:rPr lang="en-US" dirty="0"/>
              <a:t> to clone existing newspaper objects efficiently.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to quickly create new editions or variations of a newspaper without reinitializing objects.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Speeds up object creation by copying existing objects rather than building from scratch.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Reduces resource consumption and improves performance for objects with complex initialization.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Simplifies code by avoiding repetitive object creation logic.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Allows dynamic object creation at runtime, enhancing flexibility.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6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1A08-3436-BCE4-5203-2C242778F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and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76580-5E17-0A57-B731-75DA23B9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GUI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Designed to be user-friendly and interactive.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Allows users to browse books, newspapers, and transaction histories easily.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Package Division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GUI</a:t>
            </a:r>
            <a:r>
              <a:rPr lang="en-US" dirty="0"/>
              <a:t>: Handles user interface components.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Book</a:t>
            </a:r>
            <a:r>
              <a:rPr lang="en-US" dirty="0"/>
              <a:t>: Manages book-related operations.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Newspaper</a:t>
            </a:r>
            <a:r>
              <a:rPr lang="en-US" dirty="0"/>
              <a:t>: Handles newspaper-specific functionalities.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Database</a:t>
            </a:r>
            <a:r>
              <a:rPr lang="en-US" dirty="0"/>
              <a:t>: Manages data storage and retrieval.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Users</a:t>
            </a:r>
            <a:r>
              <a:rPr lang="en-US" dirty="0"/>
              <a:t>: Handles user authentication and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8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7FF3D-13EF-1131-2DC0-F69BAC4F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09B73-4B12-E027-35C4-0D8AB590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79" y="1767299"/>
            <a:ext cx="8596668" cy="427954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Structure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Tables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Books Table</a:t>
            </a:r>
            <a:r>
              <a:rPr lang="en-US" dirty="0"/>
              <a:t>: Stores book information (title, ISBN, availability,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Transactions Table</a:t>
            </a:r>
            <a:r>
              <a:rPr lang="en-US" dirty="0"/>
              <a:t>: Tracks borrowing activity (user, ISBN, transaction ID, date).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Key Features</a:t>
            </a:r>
            <a:r>
              <a:rPr lang="en-US" sz="16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Availability status for books.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Historical record of all transactions.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Example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A transaction record might include: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b="1" dirty="0"/>
              <a:t>User ID</a:t>
            </a:r>
            <a:r>
              <a:rPr lang="en-US" dirty="0"/>
              <a:t>: Who borrowed the book.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b="1" dirty="0"/>
              <a:t>ISBN</a:t>
            </a:r>
            <a:r>
              <a:rPr lang="en-US" dirty="0"/>
              <a:t>: Identifier for the borrowed book.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b="1" dirty="0"/>
              <a:t>Transaction ID</a:t>
            </a:r>
            <a:r>
              <a:rPr lang="en-US" dirty="0"/>
              <a:t>: Unique identifier for the operation.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b="1" dirty="0"/>
              <a:t>Date</a:t>
            </a:r>
            <a:r>
              <a:rPr lang="en-US" dirty="0"/>
              <a:t>: When the book was borrowed.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60064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777</Words>
  <Application>Microsoft Office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Unicode MS</vt:lpstr>
      <vt:lpstr>Trebuchet MS</vt:lpstr>
      <vt:lpstr>Wingdings</vt:lpstr>
      <vt:lpstr>Wingdings 3</vt:lpstr>
      <vt:lpstr>Facet</vt:lpstr>
      <vt:lpstr>Library Management System</vt:lpstr>
      <vt:lpstr>Introduction</vt:lpstr>
      <vt:lpstr>Design Patterns</vt:lpstr>
      <vt:lpstr>Design Patterns</vt:lpstr>
      <vt:lpstr>Design Patterns</vt:lpstr>
      <vt:lpstr>Design Patterns</vt:lpstr>
      <vt:lpstr>Design Patterns</vt:lpstr>
      <vt:lpstr>GUI and Packages</vt:lpstr>
      <vt:lpstr>Database Design</vt:lpstr>
      <vt:lpstr>Logger Functionality</vt:lpstr>
      <vt:lpstr>Workflow Example</vt:lpstr>
      <vt:lpstr>Advantages</vt:lpstr>
      <vt:lpstr>Conclusion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Ashraf</dc:creator>
  <cp:lastModifiedBy>Mohamed Ashraf</cp:lastModifiedBy>
  <cp:revision>1</cp:revision>
  <dcterms:created xsi:type="dcterms:W3CDTF">2024-12-21T23:46:21Z</dcterms:created>
  <dcterms:modified xsi:type="dcterms:W3CDTF">2024-12-22T00:06:50Z</dcterms:modified>
</cp:coreProperties>
</file>