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50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N. MOHAMED ASIF</a:t>
            </a:r>
          </a:p>
          <a:p>
            <a:r>
              <a:rPr lang="en-US" sz="2400" dirty="0"/>
              <a:t>REGISTER NO:		31220</a:t>
            </a:r>
            <a:r>
              <a:rPr lang="en-IN" sz="2400"/>
              <a:t>1745</a:t>
            </a:r>
            <a:r>
              <a:rPr lang="en-IN" sz="2400" dirty="0"/>
              <a:t>		</a:t>
            </a:r>
            <a:endParaRPr lang="en-US" sz="2400" dirty="0"/>
          </a:p>
          <a:p>
            <a:r>
              <a:rPr lang="en-US" sz="2400" dirty="0"/>
              <a:t>DEPARTMENT:		B.COM (GENERAL)</a:t>
            </a:r>
          </a:p>
          <a:p>
            <a:r>
              <a:rPr lang="en-US" sz="2400" dirty="0"/>
              <a:t>COL</a:t>
            </a:r>
            <a:r>
              <a:rPr lang="en-IN" sz="2400" dirty="0"/>
              <a:t>LEGE:                       SINDHI</a:t>
            </a:r>
            <a:r>
              <a:rPr lang="en-US" sz="2400" dirty="0"/>
              <a:t>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739775" y="1443841"/>
            <a:ext cx="8404225" cy="4618380"/>
          </a:xfrm>
          <a:prstGeom prst="rect">
            <a:avLst/>
          </a:prstGeom>
        </p:spPr>
        <p:txBody>
          <a:bodyPr wrap="square">
            <a:spAutoFit/>
          </a:bodyPr>
          <a:lstStyle/>
          <a:p>
            <a:pPr>
              <a:lnSpc>
                <a:spcPct val="150000"/>
              </a:lnSpc>
            </a:pPr>
            <a:r>
              <a:rPr lang="en-IN" dirty="0">
                <a:latin typeface="Times New Roman" panose="02020603050405020304" pitchFamily="18" charset="0"/>
                <a:cs typeface="Times New Roman" panose="02020603050405020304" pitchFamily="18" charset="0"/>
              </a:rPr>
              <a:t>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371600"/>
            <a:ext cx="8077200" cy="4841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762000" y="1524000"/>
            <a:ext cx="83820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Employee performance Analysis System is a game-changing solution that transforms the way organizations approach talent management. By harnessing the power of advanced analytics , automation , and AI-driven insights , this system unlocks the  hidden potential of employees, amplifies business performance, and fuels sustainable growth</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IN" sz="28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1828800" y="2209800"/>
            <a:ext cx="5715000" cy="2677656"/>
          </a:xfrm>
          <a:prstGeom prst="rect">
            <a:avLst/>
          </a:prstGeom>
          <a:noFill/>
        </p:spPr>
        <p:txBody>
          <a:bodyPr wrap="square" rtlCol="0">
            <a:spAutoFit/>
          </a:bodyPr>
          <a:lstStyle/>
          <a:p>
            <a:pPr algn="just"/>
            <a:r>
              <a:rPr lang="en-US" sz="2400" dirty="0"/>
              <a:t>The project aims to create an Excel-based system for employee performance analysis, providing structured data entry, automated calculations, and visual dashboards to streamline performance tracking, reduce errors, and enable data-driven decision-making for management.</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246769"/>
          </a:xfrm>
          <a:prstGeom prst="rect">
            <a:avLst/>
          </a:prstGeom>
          <a:noFill/>
        </p:spPr>
        <p:txBody>
          <a:bodyPr wrap="square" rtlCol="0">
            <a:spAutoFit/>
          </a:bodyPr>
          <a:lstStyle/>
          <a:p>
            <a:pPr algn="just">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The objective is to develop an Excel-based tool for efficient employee performance analysis, automating calculations, and providing visual dashboards to enable data-driven decision-making and improve productivity.</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1441503" y="1866819"/>
            <a:ext cx="5591082" cy="3970318"/>
          </a:xfrm>
          <a:prstGeom prst="rect">
            <a:avLst/>
          </a:prstGeom>
          <a:noFill/>
        </p:spPr>
        <p:txBody>
          <a:bodyPr wrap="none" rtlCol="0">
            <a:spAutoFit/>
          </a:bodyPr>
          <a:lstStyle/>
          <a:p>
            <a:pPr marL="342900" indent="-342900">
              <a:lnSpc>
                <a:spcPct val="150000"/>
              </a:lnSpc>
              <a:buFont typeface="Wingdings" pitchFamily="2" charset="2"/>
              <a:buChar char="v"/>
            </a:pPr>
            <a:r>
              <a:rPr lang="en-US" sz="2400" dirty="0"/>
              <a:t>HR Managers</a:t>
            </a:r>
          </a:p>
          <a:p>
            <a:pPr marL="342900" indent="-342900">
              <a:lnSpc>
                <a:spcPct val="150000"/>
              </a:lnSpc>
              <a:buFont typeface="Wingdings" pitchFamily="2" charset="2"/>
              <a:buChar char="v"/>
            </a:pPr>
            <a:r>
              <a:rPr lang="en-US" sz="2400" dirty="0"/>
              <a:t>Line Managers</a:t>
            </a:r>
          </a:p>
          <a:p>
            <a:pPr marL="342900" indent="-342900">
              <a:lnSpc>
                <a:spcPct val="150000"/>
              </a:lnSpc>
              <a:buFont typeface="Wingdings" pitchFamily="2" charset="2"/>
              <a:buChar char="v"/>
            </a:pPr>
            <a:r>
              <a:rPr lang="en-US" sz="2400" dirty="0"/>
              <a:t>Team Leads</a:t>
            </a:r>
          </a:p>
          <a:p>
            <a:pPr marL="342900" indent="-342900">
              <a:lnSpc>
                <a:spcPct val="150000"/>
              </a:lnSpc>
              <a:buFont typeface="Wingdings" pitchFamily="2" charset="2"/>
              <a:buChar char="v"/>
            </a:pPr>
            <a:r>
              <a:rPr lang="en-US" sz="2400" dirty="0"/>
              <a:t>Training and Development Professionals </a:t>
            </a:r>
          </a:p>
          <a:p>
            <a:pPr marL="342900" indent="-342900">
              <a:lnSpc>
                <a:spcPct val="150000"/>
              </a:lnSpc>
              <a:buFont typeface="Wingdings" pitchFamily="2" charset="2"/>
              <a:buChar char="v"/>
            </a:pPr>
            <a:r>
              <a:rPr lang="en-US" sz="2400" dirty="0"/>
              <a:t>Senior Leaders</a:t>
            </a:r>
          </a:p>
          <a:p>
            <a:pPr marL="342900" indent="-342900">
              <a:lnSpc>
                <a:spcPct val="150000"/>
              </a:lnSpc>
              <a:buFont typeface="Wingdings" pitchFamily="2" charset="2"/>
              <a:buChar char="v"/>
            </a:pPr>
            <a:r>
              <a:rPr lang="en-US" sz="2400" dirty="0"/>
              <a:t>Employees</a:t>
            </a:r>
          </a:p>
          <a:p>
            <a:pPr marL="342900" indent="-342900">
              <a:lnSpc>
                <a:spcPct val="150000"/>
              </a:lnSpc>
              <a:buFont typeface="Wingdings" pitchFamily="2" charset="2"/>
              <a:buChar char="v"/>
            </a:pP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352800" y="2209800"/>
            <a:ext cx="5998758" cy="3416320"/>
          </a:xfrm>
          <a:prstGeom prst="rect">
            <a:avLst/>
          </a:prstGeom>
          <a:noFill/>
        </p:spPr>
        <p:txBody>
          <a:bodyPr wrap="none" rtlCol="0">
            <a:spAutoFit/>
          </a:bodyPr>
          <a:lstStyle/>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Employee performance analysis system </a:t>
            </a:r>
          </a:p>
          <a:p>
            <a:endParaRPr lang="en-US" sz="2400" dirty="0">
              <a:latin typeface="Times New Roman" panose="02020603050405020304" pitchFamily="18" charset="0"/>
              <a:cs typeface="Times New Roman" panose="02020603050405020304" pitchFamily="18" charset="0"/>
            </a:endParaRPr>
          </a:p>
          <a:p>
            <a:r>
              <a:rPr lang="en-US" sz="24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VALUE PROPOSITION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1.Streamline Performance Management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2.Data-Driven Insights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3.Improved Employee Engagement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4.Talent Optimization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5.Scalability and Flexibility</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27927" y="1219200"/>
            <a:ext cx="8592273" cy="4247317"/>
          </a:xfrm>
          <a:prstGeom prst="rect">
            <a:avLst/>
          </a:prstGeom>
        </p:spPr>
        <p:txBody>
          <a:bodyPr wrap="square">
            <a:spAutoFit/>
          </a:bodyPr>
          <a:lstStyle/>
          <a:p>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DATASET NAME </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Employee performance Data</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a:t>
            </a:r>
            <a:r>
              <a:rPr lang="en-IN"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DESCRIPTION</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This dataset contains employee performance data including: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1.Employee Information: Employee ID, Name, Job Title , Department, Location.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2.Performance Metrics: Sales Performance , Customer Satisfaction ,Quality Ratings , Attendance , Training Completion.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3.Goal Setting: Individual Goals, Teams Goals , Company Goals.</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4.Feedback and Coaching : Manager Feedback , peer Feedback, Self- Assessment.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5.Development Planning: Training Needs, Career Development Plans Succession Planning.</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6. Performance Evaluations; Regular Performance Reviews, 360-Degree.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29640" y="185737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371600" y="1447800"/>
            <a:ext cx="8534018" cy="6370975"/>
          </a:xfrm>
          <a:prstGeom prst="rect">
            <a:avLst/>
          </a:prstGeom>
          <a:noFill/>
        </p:spPr>
        <p:txBody>
          <a:bodyPr wrap="square" rtlCol="0">
            <a:spAutoFit/>
          </a:bodyPr>
          <a:lstStyle/>
          <a:p>
            <a:pPr marL="342900" indent="-342900">
              <a:buFont typeface="Wingdings" pitchFamily="2" charset="2"/>
              <a:buChar char="q"/>
            </a:pPr>
            <a:r>
              <a:rPr lang="en-US" sz="2400" spc="20" dirty="0">
                <a:latin typeface="Times New Roman" panose="02020603050405020304" pitchFamily="18" charset="0"/>
                <a:cs typeface="Times New Roman" panose="02020603050405020304" pitchFamily="18" charset="0"/>
              </a:rPr>
              <a:t>Focusing on the “WOW” factor in your solution can help highlight its unique value proposition and different it from other solutions. Here are some potential “WOW” factor for the Employee Performance Analysis System.</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1.Predictive Analytics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2. Real-time Feedback</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3.Personalized Development Plans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4.360- Degree Visibility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5.Automation and Efficiency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6.User-Friendly Interface</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7.Integration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8.Integration and Scalability</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9.Actionable Recommendations</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10.Continuous Improvement</a:t>
            </a:r>
            <a:br>
              <a:rPr lang="en-US" sz="2400" spc="20" dirty="0">
                <a:latin typeface="Times New Roman" panose="02020603050405020304" pitchFamily="18" charset="0"/>
                <a:cs typeface="Times New Roman" panose="02020603050405020304" pitchFamily="18" charset="0"/>
              </a:rPr>
            </a:br>
            <a:r>
              <a:rPr lang="en-US" sz="2400" spc="20" dirty="0">
                <a:latin typeface="Times New Roman" panose="02020603050405020304" pitchFamily="18" charset="0"/>
                <a:cs typeface="Times New Roman" panose="02020603050405020304" pitchFamily="18" charset="0"/>
              </a:rPr>
              <a:t>                                </a:t>
            </a:r>
            <a:br>
              <a:rPr lang="en-US" sz="4800" spc="20" dirty="0"/>
            </a:br>
            <a:br>
              <a:rPr lang="en-US" sz="2400" spc="2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279</TotalTime>
  <Words>626</Words>
  <Application>Microsoft Office PowerPoint</Application>
  <PresentationFormat>Widescreen</PresentationFormat>
  <Paragraphs>58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Sai Srinidhi</cp:lastModifiedBy>
  <cp:revision>24</cp:revision>
  <dcterms:created xsi:type="dcterms:W3CDTF">2024-03-29T15:07:22Z</dcterms:created>
  <dcterms:modified xsi:type="dcterms:W3CDTF">2024-09-26T15:45:58Z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