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9" r:id="rId5"/>
    <p:sldId id="261" r:id="rId6"/>
    <p:sldId id="262" r:id="rId7"/>
    <p:sldId id="272" r:id="rId8"/>
    <p:sldId id="259" r:id="rId9"/>
    <p:sldId id="275" r:id="rId10"/>
    <p:sldId id="260" r:id="rId11"/>
    <p:sldId id="278" r:id="rId12"/>
    <p:sldId id="279" r:id="rId13"/>
    <p:sldId id="276" r:id="rId14"/>
    <p:sldId id="263" r:id="rId15"/>
    <p:sldId id="277" r:id="rId16"/>
    <p:sldId id="264" r:id="rId17"/>
    <p:sldId id="280" r:id="rId18"/>
    <p:sldId id="265" r:id="rId19"/>
    <p:sldId id="266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262492-30B8-4F29-B887-6914BA3C7A1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F698DA-41CD-4A88-99EC-3B29A2740725}">
      <dgm:prSet/>
      <dgm:spPr/>
      <dgm:t>
        <a:bodyPr/>
        <a:lstStyle/>
        <a:p>
          <a:r>
            <a:rPr lang="en-US"/>
            <a:t>Mohamed Ayman  Essawi</a:t>
          </a:r>
        </a:p>
      </dgm:t>
    </dgm:pt>
    <dgm:pt modelId="{71F60DCB-273C-4517-968B-3288F5E4CB94}" type="parTrans" cxnId="{D1A152AB-7EEA-4597-987D-8AC663C26104}">
      <dgm:prSet/>
      <dgm:spPr/>
      <dgm:t>
        <a:bodyPr/>
        <a:lstStyle/>
        <a:p>
          <a:endParaRPr lang="en-US"/>
        </a:p>
      </dgm:t>
    </dgm:pt>
    <dgm:pt modelId="{4E876F02-A56C-4BB5-8603-072FC8AD23E3}" type="sibTrans" cxnId="{D1A152AB-7EEA-4597-987D-8AC663C26104}">
      <dgm:prSet/>
      <dgm:spPr/>
      <dgm:t>
        <a:bodyPr/>
        <a:lstStyle/>
        <a:p>
          <a:endParaRPr lang="en-US"/>
        </a:p>
      </dgm:t>
    </dgm:pt>
    <dgm:pt modelId="{9856AAC3-D1CB-4535-89FC-32F72762449D}">
      <dgm:prSet/>
      <dgm:spPr/>
      <dgm:t>
        <a:bodyPr/>
        <a:lstStyle/>
        <a:p>
          <a:r>
            <a:rPr lang="en-US"/>
            <a:t>Bishoy Raafat </a:t>
          </a:r>
        </a:p>
      </dgm:t>
    </dgm:pt>
    <dgm:pt modelId="{B7B017E5-899E-4E2E-8A13-3D12A0BBCE85}" type="parTrans" cxnId="{D990185E-504F-4D65-B869-F999BAB846B8}">
      <dgm:prSet/>
      <dgm:spPr/>
      <dgm:t>
        <a:bodyPr/>
        <a:lstStyle/>
        <a:p>
          <a:endParaRPr lang="en-US"/>
        </a:p>
      </dgm:t>
    </dgm:pt>
    <dgm:pt modelId="{9A248EED-086C-4541-942F-4567F06A42F8}" type="sibTrans" cxnId="{D990185E-504F-4D65-B869-F999BAB846B8}">
      <dgm:prSet/>
      <dgm:spPr/>
      <dgm:t>
        <a:bodyPr/>
        <a:lstStyle/>
        <a:p>
          <a:endParaRPr lang="en-US"/>
        </a:p>
      </dgm:t>
    </dgm:pt>
    <dgm:pt modelId="{3D8DD424-F791-446D-883C-69741DB11BD6}">
      <dgm:prSet/>
      <dgm:spPr/>
      <dgm:t>
        <a:bodyPr/>
        <a:lstStyle/>
        <a:p>
          <a:r>
            <a:rPr lang="en-US"/>
            <a:t>Abdelrahman Mohamed </a:t>
          </a:r>
        </a:p>
      </dgm:t>
    </dgm:pt>
    <dgm:pt modelId="{ADA914F0-AAF6-4E13-9214-5511E7830399}" type="parTrans" cxnId="{7F6181E9-AA47-4934-A8F1-2C43500E1A1E}">
      <dgm:prSet/>
      <dgm:spPr/>
      <dgm:t>
        <a:bodyPr/>
        <a:lstStyle/>
        <a:p>
          <a:endParaRPr lang="en-US"/>
        </a:p>
      </dgm:t>
    </dgm:pt>
    <dgm:pt modelId="{9BDBF3AB-16AB-4475-89CA-0CFEA9634DC8}" type="sibTrans" cxnId="{7F6181E9-AA47-4934-A8F1-2C43500E1A1E}">
      <dgm:prSet/>
      <dgm:spPr/>
      <dgm:t>
        <a:bodyPr/>
        <a:lstStyle/>
        <a:p>
          <a:endParaRPr lang="en-US"/>
        </a:p>
      </dgm:t>
    </dgm:pt>
    <dgm:pt modelId="{CE2DC4C5-A842-482C-AD1A-C46B8ABCEF39}">
      <dgm:prSet/>
      <dgm:spPr/>
      <dgm:t>
        <a:bodyPr/>
        <a:lstStyle/>
        <a:p>
          <a:r>
            <a:rPr lang="en-US"/>
            <a:t>Maria Sherif Sobhy</a:t>
          </a:r>
        </a:p>
      </dgm:t>
    </dgm:pt>
    <dgm:pt modelId="{1703AD40-5353-4D02-BD65-8EF3877F3273}" type="parTrans" cxnId="{E0815D20-F1AD-483E-B110-3933034C39DA}">
      <dgm:prSet/>
      <dgm:spPr/>
      <dgm:t>
        <a:bodyPr/>
        <a:lstStyle/>
        <a:p>
          <a:endParaRPr lang="en-US"/>
        </a:p>
      </dgm:t>
    </dgm:pt>
    <dgm:pt modelId="{109ECF9C-05B8-4081-987B-A51EE292ECD6}" type="sibTrans" cxnId="{E0815D20-F1AD-483E-B110-3933034C39DA}">
      <dgm:prSet/>
      <dgm:spPr/>
      <dgm:t>
        <a:bodyPr/>
        <a:lstStyle/>
        <a:p>
          <a:endParaRPr lang="en-US"/>
        </a:p>
      </dgm:t>
    </dgm:pt>
    <dgm:pt modelId="{3AE9EC92-22EF-438B-BD46-856B8A767858}">
      <dgm:prSet/>
      <dgm:spPr/>
      <dgm:t>
        <a:bodyPr/>
        <a:lstStyle/>
        <a:p>
          <a:r>
            <a:rPr lang="en-US"/>
            <a:t>Ganna Yasser</a:t>
          </a:r>
        </a:p>
      </dgm:t>
    </dgm:pt>
    <dgm:pt modelId="{4FDA73E7-85D8-4F56-A2AF-9178E332A844}" type="parTrans" cxnId="{9A49F49C-C989-4BA8-97BF-801F9A0739DB}">
      <dgm:prSet/>
      <dgm:spPr/>
      <dgm:t>
        <a:bodyPr/>
        <a:lstStyle/>
        <a:p>
          <a:endParaRPr lang="en-US"/>
        </a:p>
      </dgm:t>
    </dgm:pt>
    <dgm:pt modelId="{7E82018E-07FD-490B-872D-E9E11185D952}" type="sibTrans" cxnId="{9A49F49C-C989-4BA8-97BF-801F9A0739DB}">
      <dgm:prSet/>
      <dgm:spPr/>
      <dgm:t>
        <a:bodyPr/>
        <a:lstStyle/>
        <a:p>
          <a:endParaRPr lang="en-US"/>
        </a:p>
      </dgm:t>
    </dgm:pt>
    <dgm:pt modelId="{CAC74C10-6FFF-4539-BFA6-1FEC4BB0386A}">
      <dgm:prSet/>
      <dgm:spPr/>
      <dgm:t>
        <a:bodyPr/>
        <a:lstStyle/>
        <a:p>
          <a:r>
            <a:rPr lang="en-US" dirty="0"/>
            <a:t>Rahma Hossam</a:t>
          </a:r>
        </a:p>
      </dgm:t>
    </dgm:pt>
    <dgm:pt modelId="{F8505A45-A821-4304-BE4F-CBDDD1D5AF81}" type="parTrans" cxnId="{A08E0539-6505-47EB-A821-E55E88409BFC}">
      <dgm:prSet/>
      <dgm:spPr/>
      <dgm:t>
        <a:bodyPr/>
        <a:lstStyle/>
        <a:p>
          <a:endParaRPr lang="en-US"/>
        </a:p>
      </dgm:t>
    </dgm:pt>
    <dgm:pt modelId="{6EA3C454-FDD0-463F-99A3-43249BF40E15}" type="sibTrans" cxnId="{A08E0539-6505-47EB-A821-E55E88409BFC}">
      <dgm:prSet/>
      <dgm:spPr/>
      <dgm:t>
        <a:bodyPr/>
        <a:lstStyle/>
        <a:p>
          <a:endParaRPr lang="en-US"/>
        </a:p>
      </dgm:t>
    </dgm:pt>
    <dgm:pt modelId="{E27AAD8F-D283-4FC4-A50C-7D35E334B94F}" type="pres">
      <dgm:prSet presAssocID="{C2262492-30B8-4F29-B887-6914BA3C7A19}" presName="vert0" presStyleCnt="0">
        <dgm:presLayoutVars>
          <dgm:dir/>
          <dgm:animOne val="branch"/>
          <dgm:animLvl val="lvl"/>
        </dgm:presLayoutVars>
      </dgm:prSet>
      <dgm:spPr/>
    </dgm:pt>
    <dgm:pt modelId="{10523C30-93ED-484B-996D-71F490CBF5BA}" type="pres">
      <dgm:prSet presAssocID="{E3F698DA-41CD-4A88-99EC-3B29A2740725}" presName="thickLine" presStyleLbl="alignNode1" presStyleIdx="0" presStyleCnt="6"/>
      <dgm:spPr/>
    </dgm:pt>
    <dgm:pt modelId="{64DD4A1D-A81F-485E-B0F9-A9FF9B0302D9}" type="pres">
      <dgm:prSet presAssocID="{E3F698DA-41CD-4A88-99EC-3B29A2740725}" presName="horz1" presStyleCnt="0"/>
      <dgm:spPr/>
    </dgm:pt>
    <dgm:pt modelId="{C25B1E35-B91C-483F-8C3A-5210D3B6BECC}" type="pres">
      <dgm:prSet presAssocID="{E3F698DA-41CD-4A88-99EC-3B29A2740725}" presName="tx1" presStyleLbl="revTx" presStyleIdx="0" presStyleCnt="6"/>
      <dgm:spPr/>
    </dgm:pt>
    <dgm:pt modelId="{647E3397-DFCC-48B7-9C62-462B04482ADE}" type="pres">
      <dgm:prSet presAssocID="{E3F698DA-41CD-4A88-99EC-3B29A2740725}" presName="vert1" presStyleCnt="0"/>
      <dgm:spPr/>
    </dgm:pt>
    <dgm:pt modelId="{6737546C-8EBA-4DE3-B4AC-856755628176}" type="pres">
      <dgm:prSet presAssocID="{9856AAC3-D1CB-4535-89FC-32F72762449D}" presName="thickLine" presStyleLbl="alignNode1" presStyleIdx="1" presStyleCnt="6"/>
      <dgm:spPr/>
    </dgm:pt>
    <dgm:pt modelId="{7A2432CE-BBBF-4A36-97D7-01FCBDC08A6E}" type="pres">
      <dgm:prSet presAssocID="{9856AAC3-D1CB-4535-89FC-32F72762449D}" presName="horz1" presStyleCnt="0"/>
      <dgm:spPr/>
    </dgm:pt>
    <dgm:pt modelId="{6499D7FC-71B1-4FF3-B965-34D3ADA7FAD0}" type="pres">
      <dgm:prSet presAssocID="{9856AAC3-D1CB-4535-89FC-32F72762449D}" presName="tx1" presStyleLbl="revTx" presStyleIdx="1" presStyleCnt="6"/>
      <dgm:spPr/>
    </dgm:pt>
    <dgm:pt modelId="{998BA25C-8F53-4E9A-8C09-EC068FCE2CEE}" type="pres">
      <dgm:prSet presAssocID="{9856AAC3-D1CB-4535-89FC-32F72762449D}" presName="vert1" presStyleCnt="0"/>
      <dgm:spPr/>
    </dgm:pt>
    <dgm:pt modelId="{8E262282-53F1-4E2F-B47D-56840CE2C5AA}" type="pres">
      <dgm:prSet presAssocID="{3D8DD424-F791-446D-883C-69741DB11BD6}" presName="thickLine" presStyleLbl="alignNode1" presStyleIdx="2" presStyleCnt="6"/>
      <dgm:spPr/>
    </dgm:pt>
    <dgm:pt modelId="{3746182C-4C50-43C1-B618-7D395A69EA91}" type="pres">
      <dgm:prSet presAssocID="{3D8DD424-F791-446D-883C-69741DB11BD6}" presName="horz1" presStyleCnt="0"/>
      <dgm:spPr/>
    </dgm:pt>
    <dgm:pt modelId="{AD14568A-D161-44E7-A0D4-47C6617B9BEE}" type="pres">
      <dgm:prSet presAssocID="{3D8DD424-F791-446D-883C-69741DB11BD6}" presName="tx1" presStyleLbl="revTx" presStyleIdx="2" presStyleCnt="6"/>
      <dgm:spPr/>
    </dgm:pt>
    <dgm:pt modelId="{A0DAD00F-F706-4AA7-B6B1-CAD6A018DDC1}" type="pres">
      <dgm:prSet presAssocID="{3D8DD424-F791-446D-883C-69741DB11BD6}" presName="vert1" presStyleCnt="0"/>
      <dgm:spPr/>
    </dgm:pt>
    <dgm:pt modelId="{08AFADA9-C1E8-4A0B-A986-550F42E9E2E0}" type="pres">
      <dgm:prSet presAssocID="{CE2DC4C5-A842-482C-AD1A-C46B8ABCEF39}" presName="thickLine" presStyleLbl="alignNode1" presStyleIdx="3" presStyleCnt="6"/>
      <dgm:spPr/>
    </dgm:pt>
    <dgm:pt modelId="{64ABEDF6-F61C-445E-BE8B-B7054F9B201F}" type="pres">
      <dgm:prSet presAssocID="{CE2DC4C5-A842-482C-AD1A-C46B8ABCEF39}" presName="horz1" presStyleCnt="0"/>
      <dgm:spPr/>
    </dgm:pt>
    <dgm:pt modelId="{703DB9BB-F558-46A2-BAE9-9915A778DDF9}" type="pres">
      <dgm:prSet presAssocID="{CE2DC4C5-A842-482C-AD1A-C46B8ABCEF39}" presName="tx1" presStyleLbl="revTx" presStyleIdx="3" presStyleCnt="6"/>
      <dgm:spPr/>
    </dgm:pt>
    <dgm:pt modelId="{7B085A63-0F03-4143-9A93-00108F50D819}" type="pres">
      <dgm:prSet presAssocID="{CE2DC4C5-A842-482C-AD1A-C46B8ABCEF39}" presName="vert1" presStyleCnt="0"/>
      <dgm:spPr/>
    </dgm:pt>
    <dgm:pt modelId="{436B02CA-1244-4A63-9145-4104E08E491A}" type="pres">
      <dgm:prSet presAssocID="{3AE9EC92-22EF-438B-BD46-856B8A767858}" presName="thickLine" presStyleLbl="alignNode1" presStyleIdx="4" presStyleCnt="6"/>
      <dgm:spPr/>
    </dgm:pt>
    <dgm:pt modelId="{1567B1B5-4654-40C6-9BB0-49CEA8D4B029}" type="pres">
      <dgm:prSet presAssocID="{3AE9EC92-22EF-438B-BD46-856B8A767858}" presName="horz1" presStyleCnt="0"/>
      <dgm:spPr/>
    </dgm:pt>
    <dgm:pt modelId="{604E28D5-4230-44CA-94AC-7B8C380792F2}" type="pres">
      <dgm:prSet presAssocID="{3AE9EC92-22EF-438B-BD46-856B8A767858}" presName="tx1" presStyleLbl="revTx" presStyleIdx="4" presStyleCnt="6"/>
      <dgm:spPr/>
    </dgm:pt>
    <dgm:pt modelId="{DD020547-5BDA-4163-9EC3-C4B2B105EC16}" type="pres">
      <dgm:prSet presAssocID="{3AE9EC92-22EF-438B-BD46-856B8A767858}" presName="vert1" presStyleCnt="0"/>
      <dgm:spPr/>
    </dgm:pt>
    <dgm:pt modelId="{3D6B8C76-F5FF-4A7F-8257-B7D3E6074CA3}" type="pres">
      <dgm:prSet presAssocID="{CAC74C10-6FFF-4539-BFA6-1FEC4BB0386A}" presName="thickLine" presStyleLbl="alignNode1" presStyleIdx="5" presStyleCnt="6"/>
      <dgm:spPr/>
    </dgm:pt>
    <dgm:pt modelId="{0764FBB9-D354-412E-86E3-4CC4847C6EBB}" type="pres">
      <dgm:prSet presAssocID="{CAC74C10-6FFF-4539-BFA6-1FEC4BB0386A}" presName="horz1" presStyleCnt="0"/>
      <dgm:spPr/>
    </dgm:pt>
    <dgm:pt modelId="{6CA2D8DD-70FE-4A5D-9EAD-7D0F97EA68BE}" type="pres">
      <dgm:prSet presAssocID="{CAC74C10-6FFF-4539-BFA6-1FEC4BB0386A}" presName="tx1" presStyleLbl="revTx" presStyleIdx="5" presStyleCnt="6"/>
      <dgm:spPr/>
    </dgm:pt>
    <dgm:pt modelId="{EC9275B1-E89C-44A2-87B0-2FFFC4AF56BB}" type="pres">
      <dgm:prSet presAssocID="{CAC74C10-6FFF-4539-BFA6-1FEC4BB0386A}" presName="vert1" presStyleCnt="0"/>
      <dgm:spPr/>
    </dgm:pt>
  </dgm:ptLst>
  <dgm:cxnLst>
    <dgm:cxn modelId="{E0815D20-F1AD-483E-B110-3933034C39DA}" srcId="{C2262492-30B8-4F29-B887-6914BA3C7A19}" destId="{CE2DC4C5-A842-482C-AD1A-C46B8ABCEF39}" srcOrd="3" destOrd="0" parTransId="{1703AD40-5353-4D02-BD65-8EF3877F3273}" sibTransId="{109ECF9C-05B8-4081-987B-A51EE292ECD6}"/>
    <dgm:cxn modelId="{A08E0539-6505-47EB-A821-E55E88409BFC}" srcId="{C2262492-30B8-4F29-B887-6914BA3C7A19}" destId="{CAC74C10-6FFF-4539-BFA6-1FEC4BB0386A}" srcOrd="5" destOrd="0" parTransId="{F8505A45-A821-4304-BE4F-CBDDD1D5AF81}" sibTransId="{6EA3C454-FDD0-463F-99A3-43249BF40E15}"/>
    <dgm:cxn modelId="{5AD35A5B-6988-4DC4-BC7F-BCFD5E3AD44D}" type="presOf" srcId="{C2262492-30B8-4F29-B887-6914BA3C7A19}" destId="{E27AAD8F-D283-4FC4-A50C-7D35E334B94F}" srcOrd="0" destOrd="0" presId="urn:microsoft.com/office/officeart/2008/layout/LinedList"/>
    <dgm:cxn modelId="{D990185E-504F-4D65-B869-F999BAB846B8}" srcId="{C2262492-30B8-4F29-B887-6914BA3C7A19}" destId="{9856AAC3-D1CB-4535-89FC-32F72762449D}" srcOrd="1" destOrd="0" parTransId="{B7B017E5-899E-4E2E-8A13-3D12A0BBCE85}" sibTransId="{9A248EED-086C-4541-942F-4567F06A42F8}"/>
    <dgm:cxn modelId="{A1317751-C531-4B90-9B75-21BE98F59A44}" type="presOf" srcId="{9856AAC3-D1CB-4535-89FC-32F72762449D}" destId="{6499D7FC-71B1-4FF3-B965-34D3ADA7FAD0}" srcOrd="0" destOrd="0" presId="urn:microsoft.com/office/officeart/2008/layout/LinedList"/>
    <dgm:cxn modelId="{E3A2127A-45C9-47CD-A865-C258DE1AE213}" type="presOf" srcId="{CAC74C10-6FFF-4539-BFA6-1FEC4BB0386A}" destId="{6CA2D8DD-70FE-4A5D-9EAD-7D0F97EA68BE}" srcOrd="0" destOrd="0" presId="urn:microsoft.com/office/officeart/2008/layout/LinedList"/>
    <dgm:cxn modelId="{9A49F49C-C989-4BA8-97BF-801F9A0739DB}" srcId="{C2262492-30B8-4F29-B887-6914BA3C7A19}" destId="{3AE9EC92-22EF-438B-BD46-856B8A767858}" srcOrd="4" destOrd="0" parTransId="{4FDA73E7-85D8-4F56-A2AF-9178E332A844}" sibTransId="{7E82018E-07FD-490B-872D-E9E11185D952}"/>
    <dgm:cxn modelId="{D1A152AB-7EEA-4597-987D-8AC663C26104}" srcId="{C2262492-30B8-4F29-B887-6914BA3C7A19}" destId="{E3F698DA-41CD-4A88-99EC-3B29A2740725}" srcOrd="0" destOrd="0" parTransId="{71F60DCB-273C-4517-968B-3288F5E4CB94}" sibTransId="{4E876F02-A56C-4BB5-8603-072FC8AD23E3}"/>
    <dgm:cxn modelId="{11204BAC-F4E2-4312-A252-C44AE23AA9B0}" type="presOf" srcId="{3D8DD424-F791-446D-883C-69741DB11BD6}" destId="{AD14568A-D161-44E7-A0D4-47C6617B9BEE}" srcOrd="0" destOrd="0" presId="urn:microsoft.com/office/officeart/2008/layout/LinedList"/>
    <dgm:cxn modelId="{8FA68FE8-3BE6-43AA-BBC3-DF6E3DC55565}" type="presOf" srcId="{CE2DC4C5-A842-482C-AD1A-C46B8ABCEF39}" destId="{703DB9BB-F558-46A2-BAE9-9915A778DDF9}" srcOrd="0" destOrd="0" presId="urn:microsoft.com/office/officeart/2008/layout/LinedList"/>
    <dgm:cxn modelId="{7F6181E9-AA47-4934-A8F1-2C43500E1A1E}" srcId="{C2262492-30B8-4F29-B887-6914BA3C7A19}" destId="{3D8DD424-F791-446D-883C-69741DB11BD6}" srcOrd="2" destOrd="0" parTransId="{ADA914F0-AAF6-4E13-9214-5511E7830399}" sibTransId="{9BDBF3AB-16AB-4475-89CA-0CFEA9634DC8}"/>
    <dgm:cxn modelId="{5EA2F8EA-9F9B-4E88-9703-28101E256DA8}" type="presOf" srcId="{3AE9EC92-22EF-438B-BD46-856B8A767858}" destId="{604E28D5-4230-44CA-94AC-7B8C380792F2}" srcOrd="0" destOrd="0" presId="urn:microsoft.com/office/officeart/2008/layout/LinedList"/>
    <dgm:cxn modelId="{8D3611FA-0159-44F3-99D3-0BCD5430C32B}" type="presOf" srcId="{E3F698DA-41CD-4A88-99EC-3B29A2740725}" destId="{C25B1E35-B91C-483F-8C3A-5210D3B6BECC}" srcOrd="0" destOrd="0" presId="urn:microsoft.com/office/officeart/2008/layout/LinedList"/>
    <dgm:cxn modelId="{26375C32-E9EC-4560-A62C-9190C0FC310B}" type="presParOf" srcId="{E27AAD8F-D283-4FC4-A50C-7D35E334B94F}" destId="{10523C30-93ED-484B-996D-71F490CBF5BA}" srcOrd="0" destOrd="0" presId="urn:microsoft.com/office/officeart/2008/layout/LinedList"/>
    <dgm:cxn modelId="{38B79500-3B68-40E5-AFF5-87B31F17DDAD}" type="presParOf" srcId="{E27AAD8F-D283-4FC4-A50C-7D35E334B94F}" destId="{64DD4A1D-A81F-485E-B0F9-A9FF9B0302D9}" srcOrd="1" destOrd="0" presId="urn:microsoft.com/office/officeart/2008/layout/LinedList"/>
    <dgm:cxn modelId="{D185DA84-85B8-4B85-B473-7B7E0FC490B1}" type="presParOf" srcId="{64DD4A1D-A81F-485E-B0F9-A9FF9B0302D9}" destId="{C25B1E35-B91C-483F-8C3A-5210D3B6BECC}" srcOrd="0" destOrd="0" presId="urn:microsoft.com/office/officeart/2008/layout/LinedList"/>
    <dgm:cxn modelId="{C8904048-38AD-4DFD-8017-20684768653E}" type="presParOf" srcId="{64DD4A1D-A81F-485E-B0F9-A9FF9B0302D9}" destId="{647E3397-DFCC-48B7-9C62-462B04482ADE}" srcOrd="1" destOrd="0" presId="urn:microsoft.com/office/officeart/2008/layout/LinedList"/>
    <dgm:cxn modelId="{5633A065-44E7-4991-BA96-560D64389406}" type="presParOf" srcId="{E27AAD8F-D283-4FC4-A50C-7D35E334B94F}" destId="{6737546C-8EBA-4DE3-B4AC-856755628176}" srcOrd="2" destOrd="0" presId="urn:microsoft.com/office/officeart/2008/layout/LinedList"/>
    <dgm:cxn modelId="{67A29B43-DAC4-4A78-9FA7-0C8F4A7FD482}" type="presParOf" srcId="{E27AAD8F-D283-4FC4-A50C-7D35E334B94F}" destId="{7A2432CE-BBBF-4A36-97D7-01FCBDC08A6E}" srcOrd="3" destOrd="0" presId="urn:microsoft.com/office/officeart/2008/layout/LinedList"/>
    <dgm:cxn modelId="{F3B51BA2-F5DC-4572-B3A0-9CBAE14B1303}" type="presParOf" srcId="{7A2432CE-BBBF-4A36-97D7-01FCBDC08A6E}" destId="{6499D7FC-71B1-4FF3-B965-34D3ADA7FAD0}" srcOrd="0" destOrd="0" presId="urn:microsoft.com/office/officeart/2008/layout/LinedList"/>
    <dgm:cxn modelId="{73E615F9-AB89-4113-B11A-DAE21C8F3047}" type="presParOf" srcId="{7A2432CE-BBBF-4A36-97D7-01FCBDC08A6E}" destId="{998BA25C-8F53-4E9A-8C09-EC068FCE2CEE}" srcOrd="1" destOrd="0" presId="urn:microsoft.com/office/officeart/2008/layout/LinedList"/>
    <dgm:cxn modelId="{313CB207-5918-47D9-BB11-27113A67E195}" type="presParOf" srcId="{E27AAD8F-D283-4FC4-A50C-7D35E334B94F}" destId="{8E262282-53F1-4E2F-B47D-56840CE2C5AA}" srcOrd="4" destOrd="0" presId="urn:microsoft.com/office/officeart/2008/layout/LinedList"/>
    <dgm:cxn modelId="{7562FCAE-08DA-4EDF-947F-25AD8BEC682A}" type="presParOf" srcId="{E27AAD8F-D283-4FC4-A50C-7D35E334B94F}" destId="{3746182C-4C50-43C1-B618-7D395A69EA91}" srcOrd="5" destOrd="0" presId="urn:microsoft.com/office/officeart/2008/layout/LinedList"/>
    <dgm:cxn modelId="{3CE2104D-1C39-4E38-9C9D-D54DA15443D8}" type="presParOf" srcId="{3746182C-4C50-43C1-B618-7D395A69EA91}" destId="{AD14568A-D161-44E7-A0D4-47C6617B9BEE}" srcOrd="0" destOrd="0" presId="urn:microsoft.com/office/officeart/2008/layout/LinedList"/>
    <dgm:cxn modelId="{6685EE07-F9D8-4D35-A398-2F1CDB50C6C6}" type="presParOf" srcId="{3746182C-4C50-43C1-B618-7D395A69EA91}" destId="{A0DAD00F-F706-4AA7-B6B1-CAD6A018DDC1}" srcOrd="1" destOrd="0" presId="urn:microsoft.com/office/officeart/2008/layout/LinedList"/>
    <dgm:cxn modelId="{33288B12-9DEE-4979-9F99-52D74E105042}" type="presParOf" srcId="{E27AAD8F-D283-4FC4-A50C-7D35E334B94F}" destId="{08AFADA9-C1E8-4A0B-A986-550F42E9E2E0}" srcOrd="6" destOrd="0" presId="urn:microsoft.com/office/officeart/2008/layout/LinedList"/>
    <dgm:cxn modelId="{00110B48-044D-4B6A-9D6C-62122250C267}" type="presParOf" srcId="{E27AAD8F-D283-4FC4-A50C-7D35E334B94F}" destId="{64ABEDF6-F61C-445E-BE8B-B7054F9B201F}" srcOrd="7" destOrd="0" presId="urn:microsoft.com/office/officeart/2008/layout/LinedList"/>
    <dgm:cxn modelId="{D83E97B0-647F-4FD3-B98A-AD6F3AF78AD6}" type="presParOf" srcId="{64ABEDF6-F61C-445E-BE8B-B7054F9B201F}" destId="{703DB9BB-F558-46A2-BAE9-9915A778DDF9}" srcOrd="0" destOrd="0" presId="urn:microsoft.com/office/officeart/2008/layout/LinedList"/>
    <dgm:cxn modelId="{D22CFDE2-A6BD-4102-A94D-D8393D86EEE8}" type="presParOf" srcId="{64ABEDF6-F61C-445E-BE8B-B7054F9B201F}" destId="{7B085A63-0F03-4143-9A93-00108F50D819}" srcOrd="1" destOrd="0" presId="urn:microsoft.com/office/officeart/2008/layout/LinedList"/>
    <dgm:cxn modelId="{E86D213F-87D9-4973-8863-292D4C04806C}" type="presParOf" srcId="{E27AAD8F-D283-4FC4-A50C-7D35E334B94F}" destId="{436B02CA-1244-4A63-9145-4104E08E491A}" srcOrd="8" destOrd="0" presId="urn:microsoft.com/office/officeart/2008/layout/LinedList"/>
    <dgm:cxn modelId="{4EAF2654-D794-490E-9469-6D07407B02C6}" type="presParOf" srcId="{E27AAD8F-D283-4FC4-A50C-7D35E334B94F}" destId="{1567B1B5-4654-40C6-9BB0-49CEA8D4B029}" srcOrd="9" destOrd="0" presId="urn:microsoft.com/office/officeart/2008/layout/LinedList"/>
    <dgm:cxn modelId="{36DD5229-DB19-4DD2-8613-5E75D0FBB102}" type="presParOf" srcId="{1567B1B5-4654-40C6-9BB0-49CEA8D4B029}" destId="{604E28D5-4230-44CA-94AC-7B8C380792F2}" srcOrd="0" destOrd="0" presId="urn:microsoft.com/office/officeart/2008/layout/LinedList"/>
    <dgm:cxn modelId="{06808D7D-84E4-4BA7-9AC1-4D07A6851995}" type="presParOf" srcId="{1567B1B5-4654-40C6-9BB0-49CEA8D4B029}" destId="{DD020547-5BDA-4163-9EC3-C4B2B105EC16}" srcOrd="1" destOrd="0" presId="urn:microsoft.com/office/officeart/2008/layout/LinedList"/>
    <dgm:cxn modelId="{40BEB27E-AA03-4318-8365-BFA5E7FF1323}" type="presParOf" srcId="{E27AAD8F-D283-4FC4-A50C-7D35E334B94F}" destId="{3D6B8C76-F5FF-4A7F-8257-B7D3E6074CA3}" srcOrd="10" destOrd="0" presId="urn:microsoft.com/office/officeart/2008/layout/LinedList"/>
    <dgm:cxn modelId="{4C261E9E-17B0-41F8-826F-C1186F7A7247}" type="presParOf" srcId="{E27AAD8F-D283-4FC4-A50C-7D35E334B94F}" destId="{0764FBB9-D354-412E-86E3-4CC4847C6EBB}" srcOrd="11" destOrd="0" presId="urn:microsoft.com/office/officeart/2008/layout/LinedList"/>
    <dgm:cxn modelId="{3A07B8A6-4872-4C00-9750-DE13115207F7}" type="presParOf" srcId="{0764FBB9-D354-412E-86E3-4CC4847C6EBB}" destId="{6CA2D8DD-70FE-4A5D-9EAD-7D0F97EA68BE}" srcOrd="0" destOrd="0" presId="urn:microsoft.com/office/officeart/2008/layout/LinedList"/>
    <dgm:cxn modelId="{EA378E8C-8796-4A1C-B252-C3CE939F8343}" type="presParOf" srcId="{0764FBB9-D354-412E-86E3-4CC4847C6EBB}" destId="{EC9275B1-E89C-44A2-87B0-2FFFC4AF56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5263A0-BB67-4E0A-AAD9-FBB6820DB6D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081B1E-C3C1-4EB4-AF2C-A13A9AF8E1BB}">
      <dgm:prSet/>
      <dgm:spPr/>
      <dgm:t>
        <a:bodyPr/>
        <a:lstStyle/>
        <a:p>
          <a:r>
            <a:rPr lang="en-US" dirty="0"/>
            <a:t>Used K-Means to segment suppliers based on:</a:t>
          </a:r>
        </a:p>
      </dgm:t>
    </dgm:pt>
    <dgm:pt modelId="{DCD90F95-12F6-405B-9AE9-D2D66EE7AEC3}" type="parTrans" cxnId="{C99D1871-586C-4B44-8A0C-2B3974F4C863}">
      <dgm:prSet/>
      <dgm:spPr/>
      <dgm:t>
        <a:bodyPr/>
        <a:lstStyle/>
        <a:p>
          <a:endParaRPr lang="en-US"/>
        </a:p>
      </dgm:t>
    </dgm:pt>
    <dgm:pt modelId="{4FA74132-09E6-4B31-B5EE-1202B4FA252E}" type="sibTrans" cxnId="{C99D1871-586C-4B44-8A0C-2B3974F4C863}">
      <dgm:prSet/>
      <dgm:spPr/>
      <dgm:t>
        <a:bodyPr/>
        <a:lstStyle/>
        <a:p>
          <a:endParaRPr lang="en-US"/>
        </a:p>
      </dgm:t>
    </dgm:pt>
    <dgm:pt modelId="{6B489916-18BD-4B3B-99CC-DA2FC76E6D4F}">
      <dgm:prSet/>
      <dgm:spPr/>
      <dgm:t>
        <a:bodyPr/>
        <a:lstStyle/>
        <a:p>
          <a:r>
            <a:rPr lang="en-US" dirty="0"/>
            <a:t>Cost</a:t>
          </a:r>
        </a:p>
      </dgm:t>
    </dgm:pt>
    <dgm:pt modelId="{298ADF74-0534-4317-AA7B-A388291C5EAF}" type="parTrans" cxnId="{CE3F03CB-5F17-45CC-AFE4-867066267814}">
      <dgm:prSet/>
      <dgm:spPr/>
      <dgm:t>
        <a:bodyPr/>
        <a:lstStyle/>
        <a:p>
          <a:endParaRPr lang="en-US"/>
        </a:p>
      </dgm:t>
    </dgm:pt>
    <dgm:pt modelId="{95773425-E63F-4A4C-A905-4BCC90B5DAB6}" type="sibTrans" cxnId="{CE3F03CB-5F17-45CC-AFE4-867066267814}">
      <dgm:prSet/>
      <dgm:spPr/>
      <dgm:t>
        <a:bodyPr/>
        <a:lstStyle/>
        <a:p>
          <a:endParaRPr lang="en-US"/>
        </a:p>
      </dgm:t>
    </dgm:pt>
    <dgm:pt modelId="{A442EA51-84C4-40BD-BB04-102F86F4C511}">
      <dgm:prSet/>
      <dgm:spPr/>
      <dgm:t>
        <a:bodyPr/>
        <a:lstStyle/>
        <a:p>
          <a:r>
            <a:rPr lang="en-US"/>
            <a:t>Lead Time</a:t>
          </a:r>
        </a:p>
      </dgm:t>
    </dgm:pt>
    <dgm:pt modelId="{B749FBBE-6600-43E9-911B-CA5A3A010301}" type="parTrans" cxnId="{C7967F7F-5B69-4BB3-A445-766E6F80BDFD}">
      <dgm:prSet/>
      <dgm:spPr/>
      <dgm:t>
        <a:bodyPr/>
        <a:lstStyle/>
        <a:p>
          <a:endParaRPr lang="en-US"/>
        </a:p>
      </dgm:t>
    </dgm:pt>
    <dgm:pt modelId="{D9727E3D-1925-4ACC-A958-F4BF701AB897}" type="sibTrans" cxnId="{C7967F7F-5B69-4BB3-A445-766E6F80BDFD}">
      <dgm:prSet/>
      <dgm:spPr/>
      <dgm:t>
        <a:bodyPr/>
        <a:lstStyle/>
        <a:p>
          <a:endParaRPr lang="en-US"/>
        </a:p>
      </dgm:t>
    </dgm:pt>
    <dgm:pt modelId="{D10437CA-758E-463F-AC3A-3DE0FAD99EE3}">
      <dgm:prSet/>
      <dgm:spPr/>
      <dgm:t>
        <a:bodyPr/>
        <a:lstStyle/>
        <a:p>
          <a:r>
            <a:rPr lang="en-US" dirty="0"/>
            <a:t>Helped identify low-quality and high-potential suppliers.</a:t>
          </a:r>
        </a:p>
      </dgm:t>
    </dgm:pt>
    <dgm:pt modelId="{FC509954-5E32-49A1-9F99-5DEE0F2DFB2E}" type="parTrans" cxnId="{E2DBA8C8-0E2B-41C2-995D-22B7255B8F86}">
      <dgm:prSet/>
      <dgm:spPr/>
      <dgm:t>
        <a:bodyPr/>
        <a:lstStyle/>
        <a:p>
          <a:endParaRPr lang="en-US"/>
        </a:p>
      </dgm:t>
    </dgm:pt>
    <dgm:pt modelId="{9E443EE0-E000-44B7-ACC1-3CDB7B229724}" type="sibTrans" cxnId="{E2DBA8C8-0E2B-41C2-995D-22B7255B8F86}">
      <dgm:prSet/>
      <dgm:spPr/>
      <dgm:t>
        <a:bodyPr/>
        <a:lstStyle/>
        <a:p>
          <a:endParaRPr lang="en-US"/>
        </a:p>
      </dgm:t>
    </dgm:pt>
    <dgm:pt modelId="{85BCBE09-7D77-4EF1-89D2-E4B8E778041A}" type="pres">
      <dgm:prSet presAssocID="{335263A0-BB67-4E0A-AAD9-FBB6820DB6D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0B7D67-1D16-4FAD-90F9-2713C6C70887}" type="pres">
      <dgm:prSet presAssocID="{D9081B1E-C3C1-4EB4-AF2C-A13A9AF8E1BB}" presName="hierRoot1" presStyleCnt="0"/>
      <dgm:spPr/>
    </dgm:pt>
    <dgm:pt modelId="{607886F9-4119-4065-98C0-4D166FEAC22C}" type="pres">
      <dgm:prSet presAssocID="{D9081B1E-C3C1-4EB4-AF2C-A13A9AF8E1BB}" presName="composite" presStyleCnt="0"/>
      <dgm:spPr/>
    </dgm:pt>
    <dgm:pt modelId="{3B965C24-6A44-40EA-8925-587B8BDC9BA4}" type="pres">
      <dgm:prSet presAssocID="{D9081B1E-C3C1-4EB4-AF2C-A13A9AF8E1BB}" presName="background" presStyleLbl="node0" presStyleIdx="0" presStyleCnt="4"/>
      <dgm:spPr/>
    </dgm:pt>
    <dgm:pt modelId="{CEDFAF46-BFC8-42A6-8F48-3F08A1893069}" type="pres">
      <dgm:prSet presAssocID="{D9081B1E-C3C1-4EB4-AF2C-A13A9AF8E1BB}" presName="text" presStyleLbl="fgAcc0" presStyleIdx="0" presStyleCnt="4">
        <dgm:presLayoutVars>
          <dgm:chPref val="3"/>
        </dgm:presLayoutVars>
      </dgm:prSet>
      <dgm:spPr/>
    </dgm:pt>
    <dgm:pt modelId="{3CF049EF-D072-4137-B5B4-87576BF19DC5}" type="pres">
      <dgm:prSet presAssocID="{D9081B1E-C3C1-4EB4-AF2C-A13A9AF8E1BB}" presName="hierChild2" presStyleCnt="0"/>
      <dgm:spPr/>
    </dgm:pt>
    <dgm:pt modelId="{C01176C1-45F7-413B-B416-8E8EE2AAF0E0}" type="pres">
      <dgm:prSet presAssocID="{6B489916-18BD-4B3B-99CC-DA2FC76E6D4F}" presName="hierRoot1" presStyleCnt="0"/>
      <dgm:spPr/>
    </dgm:pt>
    <dgm:pt modelId="{B0C578C1-7E44-409C-AB57-ACC000B3403F}" type="pres">
      <dgm:prSet presAssocID="{6B489916-18BD-4B3B-99CC-DA2FC76E6D4F}" presName="composite" presStyleCnt="0"/>
      <dgm:spPr/>
    </dgm:pt>
    <dgm:pt modelId="{F03660F1-9943-4C0F-AAF2-A0C535136872}" type="pres">
      <dgm:prSet presAssocID="{6B489916-18BD-4B3B-99CC-DA2FC76E6D4F}" presName="background" presStyleLbl="node0" presStyleIdx="1" presStyleCnt="4"/>
      <dgm:spPr/>
    </dgm:pt>
    <dgm:pt modelId="{A9C2FEAF-5D4F-47BD-A594-3B195621ADE3}" type="pres">
      <dgm:prSet presAssocID="{6B489916-18BD-4B3B-99CC-DA2FC76E6D4F}" presName="text" presStyleLbl="fgAcc0" presStyleIdx="1" presStyleCnt="4">
        <dgm:presLayoutVars>
          <dgm:chPref val="3"/>
        </dgm:presLayoutVars>
      </dgm:prSet>
      <dgm:spPr/>
    </dgm:pt>
    <dgm:pt modelId="{1344662F-FA21-4D56-9B98-FFD28E8204B7}" type="pres">
      <dgm:prSet presAssocID="{6B489916-18BD-4B3B-99CC-DA2FC76E6D4F}" presName="hierChild2" presStyleCnt="0"/>
      <dgm:spPr/>
    </dgm:pt>
    <dgm:pt modelId="{6B9FEFD8-F205-4BDA-81C6-1F58AF54627D}" type="pres">
      <dgm:prSet presAssocID="{A442EA51-84C4-40BD-BB04-102F86F4C511}" presName="hierRoot1" presStyleCnt="0"/>
      <dgm:spPr/>
    </dgm:pt>
    <dgm:pt modelId="{6958128A-53E6-4B3D-9A84-F89C91D2C5B3}" type="pres">
      <dgm:prSet presAssocID="{A442EA51-84C4-40BD-BB04-102F86F4C511}" presName="composite" presStyleCnt="0"/>
      <dgm:spPr/>
    </dgm:pt>
    <dgm:pt modelId="{F1C5C51F-08F9-42DF-A144-C26C91D3D719}" type="pres">
      <dgm:prSet presAssocID="{A442EA51-84C4-40BD-BB04-102F86F4C511}" presName="background" presStyleLbl="node0" presStyleIdx="2" presStyleCnt="4"/>
      <dgm:spPr/>
    </dgm:pt>
    <dgm:pt modelId="{220F0ED5-9B35-4DD7-A87A-BE453D0D638A}" type="pres">
      <dgm:prSet presAssocID="{A442EA51-84C4-40BD-BB04-102F86F4C511}" presName="text" presStyleLbl="fgAcc0" presStyleIdx="2" presStyleCnt="4">
        <dgm:presLayoutVars>
          <dgm:chPref val="3"/>
        </dgm:presLayoutVars>
      </dgm:prSet>
      <dgm:spPr/>
    </dgm:pt>
    <dgm:pt modelId="{1BD2A69B-AAD3-40C0-9240-C220711895E2}" type="pres">
      <dgm:prSet presAssocID="{A442EA51-84C4-40BD-BB04-102F86F4C511}" presName="hierChild2" presStyleCnt="0"/>
      <dgm:spPr/>
    </dgm:pt>
    <dgm:pt modelId="{A7C2FB80-9776-45ED-BC67-C7BD45ED03A5}" type="pres">
      <dgm:prSet presAssocID="{D10437CA-758E-463F-AC3A-3DE0FAD99EE3}" presName="hierRoot1" presStyleCnt="0"/>
      <dgm:spPr/>
    </dgm:pt>
    <dgm:pt modelId="{82DA1585-8BA3-45A9-B2BF-5627FFE19BD1}" type="pres">
      <dgm:prSet presAssocID="{D10437CA-758E-463F-AC3A-3DE0FAD99EE3}" presName="composite" presStyleCnt="0"/>
      <dgm:spPr/>
    </dgm:pt>
    <dgm:pt modelId="{EDC329AF-601B-478B-828E-97BEB90DE849}" type="pres">
      <dgm:prSet presAssocID="{D10437CA-758E-463F-AC3A-3DE0FAD99EE3}" presName="background" presStyleLbl="node0" presStyleIdx="3" presStyleCnt="4"/>
      <dgm:spPr/>
    </dgm:pt>
    <dgm:pt modelId="{E14AC0A8-0175-4D9C-B32D-E2533EBCCF79}" type="pres">
      <dgm:prSet presAssocID="{D10437CA-758E-463F-AC3A-3DE0FAD99EE3}" presName="text" presStyleLbl="fgAcc0" presStyleIdx="3" presStyleCnt="4">
        <dgm:presLayoutVars>
          <dgm:chPref val="3"/>
        </dgm:presLayoutVars>
      </dgm:prSet>
      <dgm:spPr/>
    </dgm:pt>
    <dgm:pt modelId="{457E1592-D6A2-4033-9069-F75BEDE999A8}" type="pres">
      <dgm:prSet presAssocID="{D10437CA-758E-463F-AC3A-3DE0FAD99EE3}" presName="hierChild2" presStyleCnt="0"/>
      <dgm:spPr/>
    </dgm:pt>
  </dgm:ptLst>
  <dgm:cxnLst>
    <dgm:cxn modelId="{4727B835-2252-4C43-A1A3-57D7659B1353}" type="presOf" srcId="{335263A0-BB67-4E0A-AAD9-FBB6820DB6DE}" destId="{85BCBE09-7D77-4EF1-89D2-E4B8E778041A}" srcOrd="0" destOrd="0" presId="urn:microsoft.com/office/officeart/2005/8/layout/hierarchy1"/>
    <dgm:cxn modelId="{C99D1871-586C-4B44-8A0C-2B3974F4C863}" srcId="{335263A0-BB67-4E0A-AAD9-FBB6820DB6DE}" destId="{D9081B1E-C3C1-4EB4-AF2C-A13A9AF8E1BB}" srcOrd="0" destOrd="0" parTransId="{DCD90F95-12F6-405B-9AE9-D2D66EE7AEC3}" sibTransId="{4FA74132-09E6-4B31-B5EE-1202B4FA252E}"/>
    <dgm:cxn modelId="{6DBDAE79-4B25-4F21-91FE-7BF46101EB12}" type="presOf" srcId="{D10437CA-758E-463F-AC3A-3DE0FAD99EE3}" destId="{E14AC0A8-0175-4D9C-B32D-E2533EBCCF79}" srcOrd="0" destOrd="0" presId="urn:microsoft.com/office/officeart/2005/8/layout/hierarchy1"/>
    <dgm:cxn modelId="{C7967F7F-5B69-4BB3-A445-766E6F80BDFD}" srcId="{335263A0-BB67-4E0A-AAD9-FBB6820DB6DE}" destId="{A442EA51-84C4-40BD-BB04-102F86F4C511}" srcOrd="2" destOrd="0" parTransId="{B749FBBE-6600-43E9-911B-CA5A3A010301}" sibTransId="{D9727E3D-1925-4ACC-A958-F4BF701AB897}"/>
    <dgm:cxn modelId="{E26632B8-509B-4F32-BB4B-F55194A18637}" type="presOf" srcId="{A442EA51-84C4-40BD-BB04-102F86F4C511}" destId="{220F0ED5-9B35-4DD7-A87A-BE453D0D638A}" srcOrd="0" destOrd="0" presId="urn:microsoft.com/office/officeart/2005/8/layout/hierarchy1"/>
    <dgm:cxn modelId="{E2DBA8C8-0E2B-41C2-995D-22B7255B8F86}" srcId="{335263A0-BB67-4E0A-AAD9-FBB6820DB6DE}" destId="{D10437CA-758E-463F-AC3A-3DE0FAD99EE3}" srcOrd="3" destOrd="0" parTransId="{FC509954-5E32-49A1-9F99-5DEE0F2DFB2E}" sibTransId="{9E443EE0-E000-44B7-ACC1-3CDB7B229724}"/>
    <dgm:cxn modelId="{CE3F03CB-5F17-45CC-AFE4-867066267814}" srcId="{335263A0-BB67-4E0A-AAD9-FBB6820DB6DE}" destId="{6B489916-18BD-4B3B-99CC-DA2FC76E6D4F}" srcOrd="1" destOrd="0" parTransId="{298ADF74-0534-4317-AA7B-A388291C5EAF}" sibTransId="{95773425-E63F-4A4C-A905-4BCC90B5DAB6}"/>
    <dgm:cxn modelId="{36566EEE-FE35-46E8-8913-0A744959E387}" type="presOf" srcId="{D9081B1E-C3C1-4EB4-AF2C-A13A9AF8E1BB}" destId="{CEDFAF46-BFC8-42A6-8F48-3F08A1893069}" srcOrd="0" destOrd="0" presId="urn:microsoft.com/office/officeart/2005/8/layout/hierarchy1"/>
    <dgm:cxn modelId="{172255EE-1B79-43C5-BAAE-4FFCB2E21986}" type="presOf" srcId="{6B489916-18BD-4B3B-99CC-DA2FC76E6D4F}" destId="{A9C2FEAF-5D4F-47BD-A594-3B195621ADE3}" srcOrd="0" destOrd="0" presId="urn:microsoft.com/office/officeart/2005/8/layout/hierarchy1"/>
    <dgm:cxn modelId="{5432CE29-16E2-4189-AFB0-C1FAF15FA5EF}" type="presParOf" srcId="{85BCBE09-7D77-4EF1-89D2-E4B8E778041A}" destId="{140B7D67-1D16-4FAD-90F9-2713C6C70887}" srcOrd="0" destOrd="0" presId="urn:microsoft.com/office/officeart/2005/8/layout/hierarchy1"/>
    <dgm:cxn modelId="{B97A6D7C-FF1A-4D24-9E6B-6AB3C7D7DFCA}" type="presParOf" srcId="{140B7D67-1D16-4FAD-90F9-2713C6C70887}" destId="{607886F9-4119-4065-98C0-4D166FEAC22C}" srcOrd="0" destOrd="0" presId="urn:microsoft.com/office/officeart/2005/8/layout/hierarchy1"/>
    <dgm:cxn modelId="{C13E170C-EFF9-411E-8500-0B023A5F4556}" type="presParOf" srcId="{607886F9-4119-4065-98C0-4D166FEAC22C}" destId="{3B965C24-6A44-40EA-8925-587B8BDC9BA4}" srcOrd="0" destOrd="0" presId="urn:microsoft.com/office/officeart/2005/8/layout/hierarchy1"/>
    <dgm:cxn modelId="{31A81753-6A91-47AF-986C-4D7A9FAAD7D6}" type="presParOf" srcId="{607886F9-4119-4065-98C0-4D166FEAC22C}" destId="{CEDFAF46-BFC8-42A6-8F48-3F08A1893069}" srcOrd="1" destOrd="0" presId="urn:microsoft.com/office/officeart/2005/8/layout/hierarchy1"/>
    <dgm:cxn modelId="{DD94BE95-E901-41A0-B7E8-154CCB494C5F}" type="presParOf" srcId="{140B7D67-1D16-4FAD-90F9-2713C6C70887}" destId="{3CF049EF-D072-4137-B5B4-87576BF19DC5}" srcOrd="1" destOrd="0" presId="urn:microsoft.com/office/officeart/2005/8/layout/hierarchy1"/>
    <dgm:cxn modelId="{7FB8B7CE-D2B9-42C8-84DE-8DA4929C3B46}" type="presParOf" srcId="{85BCBE09-7D77-4EF1-89D2-E4B8E778041A}" destId="{C01176C1-45F7-413B-B416-8E8EE2AAF0E0}" srcOrd="1" destOrd="0" presId="urn:microsoft.com/office/officeart/2005/8/layout/hierarchy1"/>
    <dgm:cxn modelId="{6F8F0C14-46ED-40DD-B938-EEA079184566}" type="presParOf" srcId="{C01176C1-45F7-413B-B416-8E8EE2AAF0E0}" destId="{B0C578C1-7E44-409C-AB57-ACC000B3403F}" srcOrd="0" destOrd="0" presId="urn:microsoft.com/office/officeart/2005/8/layout/hierarchy1"/>
    <dgm:cxn modelId="{4C929F09-36A6-45B0-8788-28A8511C80F0}" type="presParOf" srcId="{B0C578C1-7E44-409C-AB57-ACC000B3403F}" destId="{F03660F1-9943-4C0F-AAF2-A0C535136872}" srcOrd="0" destOrd="0" presId="urn:microsoft.com/office/officeart/2005/8/layout/hierarchy1"/>
    <dgm:cxn modelId="{7B712AF8-A69C-4C78-AC9B-01D11CBAE172}" type="presParOf" srcId="{B0C578C1-7E44-409C-AB57-ACC000B3403F}" destId="{A9C2FEAF-5D4F-47BD-A594-3B195621ADE3}" srcOrd="1" destOrd="0" presId="urn:microsoft.com/office/officeart/2005/8/layout/hierarchy1"/>
    <dgm:cxn modelId="{1D25DFF1-4FDE-43F1-9823-5A5EB44049E9}" type="presParOf" srcId="{C01176C1-45F7-413B-B416-8E8EE2AAF0E0}" destId="{1344662F-FA21-4D56-9B98-FFD28E8204B7}" srcOrd="1" destOrd="0" presId="urn:microsoft.com/office/officeart/2005/8/layout/hierarchy1"/>
    <dgm:cxn modelId="{5BFC3FDC-02AA-4EDF-B420-349E1761D172}" type="presParOf" srcId="{85BCBE09-7D77-4EF1-89D2-E4B8E778041A}" destId="{6B9FEFD8-F205-4BDA-81C6-1F58AF54627D}" srcOrd="2" destOrd="0" presId="urn:microsoft.com/office/officeart/2005/8/layout/hierarchy1"/>
    <dgm:cxn modelId="{B041D464-A430-4B6B-996F-317CF35EA0AF}" type="presParOf" srcId="{6B9FEFD8-F205-4BDA-81C6-1F58AF54627D}" destId="{6958128A-53E6-4B3D-9A84-F89C91D2C5B3}" srcOrd="0" destOrd="0" presId="urn:microsoft.com/office/officeart/2005/8/layout/hierarchy1"/>
    <dgm:cxn modelId="{7740DFD1-B1D0-4C2E-8DAF-CAC26DF2BBCC}" type="presParOf" srcId="{6958128A-53E6-4B3D-9A84-F89C91D2C5B3}" destId="{F1C5C51F-08F9-42DF-A144-C26C91D3D719}" srcOrd="0" destOrd="0" presId="urn:microsoft.com/office/officeart/2005/8/layout/hierarchy1"/>
    <dgm:cxn modelId="{FDD76EBD-CD1A-4974-8118-B737BF1B6762}" type="presParOf" srcId="{6958128A-53E6-4B3D-9A84-F89C91D2C5B3}" destId="{220F0ED5-9B35-4DD7-A87A-BE453D0D638A}" srcOrd="1" destOrd="0" presId="urn:microsoft.com/office/officeart/2005/8/layout/hierarchy1"/>
    <dgm:cxn modelId="{37FBA5CF-049C-430C-BBD4-4C5FF3392389}" type="presParOf" srcId="{6B9FEFD8-F205-4BDA-81C6-1F58AF54627D}" destId="{1BD2A69B-AAD3-40C0-9240-C220711895E2}" srcOrd="1" destOrd="0" presId="urn:microsoft.com/office/officeart/2005/8/layout/hierarchy1"/>
    <dgm:cxn modelId="{FDFE4062-E078-4B76-9BD6-BA398234AB24}" type="presParOf" srcId="{85BCBE09-7D77-4EF1-89D2-E4B8E778041A}" destId="{A7C2FB80-9776-45ED-BC67-C7BD45ED03A5}" srcOrd="3" destOrd="0" presId="urn:microsoft.com/office/officeart/2005/8/layout/hierarchy1"/>
    <dgm:cxn modelId="{0DFD06B7-4088-4D91-AC26-9B230FD72E37}" type="presParOf" srcId="{A7C2FB80-9776-45ED-BC67-C7BD45ED03A5}" destId="{82DA1585-8BA3-45A9-B2BF-5627FFE19BD1}" srcOrd="0" destOrd="0" presId="urn:microsoft.com/office/officeart/2005/8/layout/hierarchy1"/>
    <dgm:cxn modelId="{F9A560C3-6A79-4ED1-957C-974F78161A1F}" type="presParOf" srcId="{82DA1585-8BA3-45A9-B2BF-5627FFE19BD1}" destId="{EDC329AF-601B-478B-828E-97BEB90DE849}" srcOrd="0" destOrd="0" presId="urn:microsoft.com/office/officeart/2005/8/layout/hierarchy1"/>
    <dgm:cxn modelId="{1ABE1482-DB87-4084-999D-985DD29AF415}" type="presParOf" srcId="{82DA1585-8BA3-45A9-B2BF-5627FFE19BD1}" destId="{E14AC0A8-0175-4D9C-B32D-E2533EBCCF79}" srcOrd="1" destOrd="0" presId="urn:microsoft.com/office/officeart/2005/8/layout/hierarchy1"/>
    <dgm:cxn modelId="{F2EACB9B-B9BE-4164-9B3C-CE29038879EA}" type="presParOf" srcId="{A7C2FB80-9776-45ED-BC67-C7BD45ED03A5}" destId="{457E1592-D6A2-4033-9069-F75BEDE999A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A7C807-97C7-42CA-836D-BD3A7D81348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7A513D7-5C3D-4F14-9AB6-8138941E7D6F}">
      <dgm:prSet/>
      <dgm:spPr/>
      <dgm:t>
        <a:bodyPr/>
        <a:lstStyle/>
        <a:p>
          <a:pPr algn="l"/>
          <a:r>
            <a:rPr lang="en-US" dirty="0"/>
            <a:t>The Data is Already Cleaned </a:t>
          </a:r>
        </a:p>
      </dgm:t>
    </dgm:pt>
    <dgm:pt modelId="{AFEDE7B7-8C1F-41FD-99EE-C276DBF353EE}" type="parTrans" cxnId="{23B37BB7-01C6-4628-A9B2-F3299F13CA44}">
      <dgm:prSet/>
      <dgm:spPr/>
      <dgm:t>
        <a:bodyPr/>
        <a:lstStyle/>
        <a:p>
          <a:endParaRPr lang="en-US"/>
        </a:p>
      </dgm:t>
    </dgm:pt>
    <dgm:pt modelId="{BEEBF76E-EE4D-4505-92CD-EA2A9BACEE52}" type="sibTrans" cxnId="{23B37BB7-01C6-4628-A9B2-F3299F13CA44}">
      <dgm:prSet/>
      <dgm:spPr/>
      <dgm:t>
        <a:bodyPr/>
        <a:lstStyle/>
        <a:p>
          <a:endParaRPr lang="en-US"/>
        </a:p>
      </dgm:t>
    </dgm:pt>
    <dgm:pt modelId="{F0A0C122-A2FF-44A7-84B3-956AEFBB3319}">
      <dgm:prSet/>
      <dgm:spPr/>
      <dgm:t>
        <a:bodyPr/>
        <a:lstStyle/>
        <a:p>
          <a:r>
            <a:rPr lang="en-US" dirty="0"/>
            <a:t>Conditional</a:t>
          </a:r>
          <a:r>
            <a:rPr lang="en-US" baseline="0" dirty="0"/>
            <a:t> </a:t>
          </a:r>
          <a:r>
            <a:rPr lang="en-US" baseline="0" dirty="0" err="1"/>
            <a:t>Formating</a:t>
          </a:r>
          <a:endParaRPr lang="en-US" dirty="0"/>
        </a:p>
      </dgm:t>
    </dgm:pt>
    <dgm:pt modelId="{4B7D4487-E1C7-4E1C-B899-B5378948A7C5}" type="parTrans" cxnId="{18A21B0A-99E1-4BD5-8247-D05320129F36}">
      <dgm:prSet/>
      <dgm:spPr/>
      <dgm:t>
        <a:bodyPr/>
        <a:lstStyle/>
        <a:p>
          <a:endParaRPr lang="en-US"/>
        </a:p>
      </dgm:t>
    </dgm:pt>
    <dgm:pt modelId="{4709F9C9-AB2C-45C7-BDFA-24F7D19380FE}" type="sibTrans" cxnId="{18A21B0A-99E1-4BD5-8247-D05320129F36}">
      <dgm:prSet/>
      <dgm:spPr/>
      <dgm:t>
        <a:bodyPr/>
        <a:lstStyle/>
        <a:p>
          <a:endParaRPr lang="en-US"/>
        </a:p>
      </dgm:t>
    </dgm:pt>
    <dgm:pt modelId="{64E8787B-724D-4F42-A34F-018F9D1E5A00}">
      <dgm:prSet/>
      <dgm:spPr/>
      <dgm:t>
        <a:bodyPr/>
        <a:lstStyle/>
        <a:p>
          <a:r>
            <a:rPr lang="en-US" dirty="0"/>
            <a:t>Use Pivot</a:t>
          </a:r>
          <a:r>
            <a:rPr lang="en-US" baseline="0" dirty="0"/>
            <a:t> Tables</a:t>
          </a:r>
          <a:endParaRPr lang="en-US" dirty="0"/>
        </a:p>
      </dgm:t>
    </dgm:pt>
    <dgm:pt modelId="{CE8E2CD0-325F-4A4E-B1FB-2F464FA0803D}" type="parTrans" cxnId="{67C92A8A-F6B0-45A9-8A3F-ECD1D97B1951}">
      <dgm:prSet/>
      <dgm:spPr/>
      <dgm:t>
        <a:bodyPr/>
        <a:lstStyle/>
        <a:p>
          <a:endParaRPr lang="en-US"/>
        </a:p>
      </dgm:t>
    </dgm:pt>
    <dgm:pt modelId="{E67DCE53-A067-4EB2-A806-EE85D69CD78F}" type="sibTrans" cxnId="{67C92A8A-F6B0-45A9-8A3F-ECD1D97B1951}">
      <dgm:prSet/>
      <dgm:spPr/>
      <dgm:t>
        <a:bodyPr/>
        <a:lstStyle/>
        <a:p>
          <a:endParaRPr lang="en-US"/>
        </a:p>
      </dgm:t>
    </dgm:pt>
    <dgm:pt modelId="{C1B74910-18DB-4C88-B503-9372B882B49C}" type="pres">
      <dgm:prSet presAssocID="{37A7C807-97C7-42CA-836D-BD3A7D813482}" presName="outerComposite" presStyleCnt="0">
        <dgm:presLayoutVars>
          <dgm:chMax val="5"/>
          <dgm:dir/>
          <dgm:resizeHandles val="exact"/>
        </dgm:presLayoutVars>
      </dgm:prSet>
      <dgm:spPr/>
    </dgm:pt>
    <dgm:pt modelId="{BF43356E-1E83-4B41-AC7B-FBA408B6C1D8}" type="pres">
      <dgm:prSet presAssocID="{37A7C807-97C7-42CA-836D-BD3A7D813482}" presName="dummyMaxCanvas" presStyleCnt="0">
        <dgm:presLayoutVars/>
      </dgm:prSet>
      <dgm:spPr/>
    </dgm:pt>
    <dgm:pt modelId="{988EFE62-5569-4F45-9269-469FF1A95CA5}" type="pres">
      <dgm:prSet presAssocID="{37A7C807-97C7-42CA-836D-BD3A7D813482}" presName="ThreeNodes_1" presStyleLbl="node1" presStyleIdx="0" presStyleCnt="3">
        <dgm:presLayoutVars>
          <dgm:bulletEnabled val="1"/>
        </dgm:presLayoutVars>
      </dgm:prSet>
      <dgm:spPr/>
    </dgm:pt>
    <dgm:pt modelId="{8E21D284-BBA8-4957-B1AC-3BB80D3C01D1}" type="pres">
      <dgm:prSet presAssocID="{37A7C807-97C7-42CA-836D-BD3A7D813482}" presName="ThreeNodes_2" presStyleLbl="node1" presStyleIdx="1" presStyleCnt="3">
        <dgm:presLayoutVars>
          <dgm:bulletEnabled val="1"/>
        </dgm:presLayoutVars>
      </dgm:prSet>
      <dgm:spPr/>
    </dgm:pt>
    <dgm:pt modelId="{82D7DE79-84E0-4BDE-AE90-F10DA35FAAA9}" type="pres">
      <dgm:prSet presAssocID="{37A7C807-97C7-42CA-836D-BD3A7D813482}" presName="ThreeNodes_3" presStyleLbl="node1" presStyleIdx="2" presStyleCnt="3">
        <dgm:presLayoutVars>
          <dgm:bulletEnabled val="1"/>
        </dgm:presLayoutVars>
      </dgm:prSet>
      <dgm:spPr/>
    </dgm:pt>
    <dgm:pt modelId="{B5D11130-94BD-458B-9518-036769E16905}" type="pres">
      <dgm:prSet presAssocID="{37A7C807-97C7-42CA-836D-BD3A7D813482}" presName="ThreeConn_1-2" presStyleLbl="fgAccFollowNode1" presStyleIdx="0" presStyleCnt="2">
        <dgm:presLayoutVars>
          <dgm:bulletEnabled val="1"/>
        </dgm:presLayoutVars>
      </dgm:prSet>
      <dgm:spPr/>
    </dgm:pt>
    <dgm:pt modelId="{DC56757B-DD87-410C-B385-96A81D048ADA}" type="pres">
      <dgm:prSet presAssocID="{37A7C807-97C7-42CA-836D-BD3A7D813482}" presName="ThreeConn_2-3" presStyleLbl="fgAccFollowNode1" presStyleIdx="1" presStyleCnt="2">
        <dgm:presLayoutVars>
          <dgm:bulletEnabled val="1"/>
        </dgm:presLayoutVars>
      </dgm:prSet>
      <dgm:spPr/>
    </dgm:pt>
    <dgm:pt modelId="{971580FD-C5DA-490E-BB62-8B34317B9656}" type="pres">
      <dgm:prSet presAssocID="{37A7C807-97C7-42CA-836D-BD3A7D813482}" presName="ThreeNodes_1_text" presStyleLbl="node1" presStyleIdx="2" presStyleCnt="3">
        <dgm:presLayoutVars>
          <dgm:bulletEnabled val="1"/>
        </dgm:presLayoutVars>
      </dgm:prSet>
      <dgm:spPr/>
    </dgm:pt>
    <dgm:pt modelId="{7FF09B9D-F596-4149-87A3-98D9F825A4D7}" type="pres">
      <dgm:prSet presAssocID="{37A7C807-97C7-42CA-836D-BD3A7D813482}" presName="ThreeNodes_2_text" presStyleLbl="node1" presStyleIdx="2" presStyleCnt="3">
        <dgm:presLayoutVars>
          <dgm:bulletEnabled val="1"/>
        </dgm:presLayoutVars>
      </dgm:prSet>
      <dgm:spPr/>
    </dgm:pt>
    <dgm:pt modelId="{69099813-5DF4-46EF-9B0B-412B7FB18823}" type="pres">
      <dgm:prSet presAssocID="{37A7C807-97C7-42CA-836D-BD3A7D81348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54C2803-A898-4E28-AE8F-010629D21F09}" type="presOf" srcId="{4709F9C9-AB2C-45C7-BDFA-24F7D19380FE}" destId="{DC56757B-DD87-410C-B385-96A81D048ADA}" srcOrd="0" destOrd="0" presId="urn:microsoft.com/office/officeart/2005/8/layout/vProcess5"/>
    <dgm:cxn modelId="{18A21B0A-99E1-4BD5-8247-D05320129F36}" srcId="{37A7C807-97C7-42CA-836D-BD3A7D813482}" destId="{F0A0C122-A2FF-44A7-84B3-956AEFBB3319}" srcOrd="1" destOrd="0" parTransId="{4B7D4487-E1C7-4E1C-B899-B5378948A7C5}" sibTransId="{4709F9C9-AB2C-45C7-BDFA-24F7D19380FE}"/>
    <dgm:cxn modelId="{22E9D20D-A14F-41F9-A2A4-8242F1F70D2A}" type="presOf" srcId="{BEEBF76E-EE4D-4505-92CD-EA2A9BACEE52}" destId="{B5D11130-94BD-458B-9518-036769E16905}" srcOrd="0" destOrd="0" presId="urn:microsoft.com/office/officeart/2005/8/layout/vProcess5"/>
    <dgm:cxn modelId="{FC183B16-D8B0-4181-9F5E-EA76C750C8F7}" type="presOf" srcId="{64E8787B-724D-4F42-A34F-018F9D1E5A00}" destId="{82D7DE79-84E0-4BDE-AE90-F10DA35FAAA9}" srcOrd="0" destOrd="0" presId="urn:microsoft.com/office/officeart/2005/8/layout/vProcess5"/>
    <dgm:cxn modelId="{1A65D846-E5D4-433B-B3AE-AA27A2B9BF92}" type="presOf" srcId="{F0A0C122-A2FF-44A7-84B3-956AEFBB3319}" destId="{8E21D284-BBA8-4957-B1AC-3BB80D3C01D1}" srcOrd="0" destOrd="0" presId="urn:microsoft.com/office/officeart/2005/8/layout/vProcess5"/>
    <dgm:cxn modelId="{9E233B56-38DB-4683-A662-CDB35EE620D5}" type="presOf" srcId="{F0A0C122-A2FF-44A7-84B3-956AEFBB3319}" destId="{7FF09B9D-F596-4149-87A3-98D9F825A4D7}" srcOrd="1" destOrd="0" presId="urn:microsoft.com/office/officeart/2005/8/layout/vProcess5"/>
    <dgm:cxn modelId="{67C92A8A-F6B0-45A9-8A3F-ECD1D97B1951}" srcId="{37A7C807-97C7-42CA-836D-BD3A7D813482}" destId="{64E8787B-724D-4F42-A34F-018F9D1E5A00}" srcOrd="2" destOrd="0" parTransId="{CE8E2CD0-325F-4A4E-B1FB-2F464FA0803D}" sibTransId="{E67DCE53-A067-4EB2-A806-EE85D69CD78F}"/>
    <dgm:cxn modelId="{602428A4-BA80-4E55-94A9-4A8958773818}" type="presOf" srcId="{47A513D7-5C3D-4F14-9AB6-8138941E7D6F}" destId="{988EFE62-5569-4F45-9269-469FF1A95CA5}" srcOrd="0" destOrd="0" presId="urn:microsoft.com/office/officeart/2005/8/layout/vProcess5"/>
    <dgm:cxn modelId="{DFF117B5-8ABA-483E-89B9-120C61074503}" type="presOf" srcId="{37A7C807-97C7-42CA-836D-BD3A7D813482}" destId="{C1B74910-18DB-4C88-B503-9372B882B49C}" srcOrd="0" destOrd="0" presId="urn:microsoft.com/office/officeart/2005/8/layout/vProcess5"/>
    <dgm:cxn modelId="{23B37BB7-01C6-4628-A9B2-F3299F13CA44}" srcId="{37A7C807-97C7-42CA-836D-BD3A7D813482}" destId="{47A513D7-5C3D-4F14-9AB6-8138941E7D6F}" srcOrd="0" destOrd="0" parTransId="{AFEDE7B7-8C1F-41FD-99EE-C276DBF353EE}" sibTransId="{BEEBF76E-EE4D-4505-92CD-EA2A9BACEE52}"/>
    <dgm:cxn modelId="{7BE452E5-BC2D-476C-9FA1-0ADB4A1DE50C}" type="presOf" srcId="{47A513D7-5C3D-4F14-9AB6-8138941E7D6F}" destId="{971580FD-C5DA-490E-BB62-8B34317B9656}" srcOrd="1" destOrd="0" presId="urn:microsoft.com/office/officeart/2005/8/layout/vProcess5"/>
    <dgm:cxn modelId="{C0686FF3-18E3-42A3-92D1-AD6BC34D67B3}" type="presOf" srcId="{64E8787B-724D-4F42-A34F-018F9D1E5A00}" destId="{69099813-5DF4-46EF-9B0B-412B7FB18823}" srcOrd="1" destOrd="0" presId="urn:microsoft.com/office/officeart/2005/8/layout/vProcess5"/>
    <dgm:cxn modelId="{64C00E0F-B9C3-4DB5-BE7C-3408C4BE7276}" type="presParOf" srcId="{C1B74910-18DB-4C88-B503-9372B882B49C}" destId="{BF43356E-1E83-4B41-AC7B-FBA408B6C1D8}" srcOrd="0" destOrd="0" presId="urn:microsoft.com/office/officeart/2005/8/layout/vProcess5"/>
    <dgm:cxn modelId="{5AE96558-EFC1-40C9-96BD-FCFAAFAAC1C2}" type="presParOf" srcId="{C1B74910-18DB-4C88-B503-9372B882B49C}" destId="{988EFE62-5569-4F45-9269-469FF1A95CA5}" srcOrd="1" destOrd="0" presId="urn:microsoft.com/office/officeart/2005/8/layout/vProcess5"/>
    <dgm:cxn modelId="{1673F8F2-7946-4CE6-9441-4A0A4D4A221D}" type="presParOf" srcId="{C1B74910-18DB-4C88-B503-9372B882B49C}" destId="{8E21D284-BBA8-4957-B1AC-3BB80D3C01D1}" srcOrd="2" destOrd="0" presId="urn:microsoft.com/office/officeart/2005/8/layout/vProcess5"/>
    <dgm:cxn modelId="{D686C908-00D2-486B-A32B-2CA012EF54E8}" type="presParOf" srcId="{C1B74910-18DB-4C88-B503-9372B882B49C}" destId="{82D7DE79-84E0-4BDE-AE90-F10DA35FAAA9}" srcOrd="3" destOrd="0" presId="urn:microsoft.com/office/officeart/2005/8/layout/vProcess5"/>
    <dgm:cxn modelId="{3F04CB06-130A-4D27-9635-0B492E5FC7D2}" type="presParOf" srcId="{C1B74910-18DB-4C88-B503-9372B882B49C}" destId="{B5D11130-94BD-458B-9518-036769E16905}" srcOrd="4" destOrd="0" presId="urn:microsoft.com/office/officeart/2005/8/layout/vProcess5"/>
    <dgm:cxn modelId="{E4DCC98C-4404-44C8-96AA-EDD494EF4B1E}" type="presParOf" srcId="{C1B74910-18DB-4C88-B503-9372B882B49C}" destId="{DC56757B-DD87-410C-B385-96A81D048ADA}" srcOrd="5" destOrd="0" presId="urn:microsoft.com/office/officeart/2005/8/layout/vProcess5"/>
    <dgm:cxn modelId="{465D3898-99BF-40B2-8929-4C711688054A}" type="presParOf" srcId="{C1B74910-18DB-4C88-B503-9372B882B49C}" destId="{971580FD-C5DA-490E-BB62-8B34317B9656}" srcOrd="6" destOrd="0" presId="urn:microsoft.com/office/officeart/2005/8/layout/vProcess5"/>
    <dgm:cxn modelId="{C7D08700-7D24-42CA-AAB0-A8FA32AB122D}" type="presParOf" srcId="{C1B74910-18DB-4C88-B503-9372B882B49C}" destId="{7FF09B9D-F596-4149-87A3-98D9F825A4D7}" srcOrd="7" destOrd="0" presId="urn:microsoft.com/office/officeart/2005/8/layout/vProcess5"/>
    <dgm:cxn modelId="{29CBFED3-1348-4591-95C8-8026FF95AE58}" type="presParOf" srcId="{C1B74910-18DB-4C88-B503-9372B882B49C}" destId="{69099813-5DF4-46EF-9B0B-412B7FB1882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E0F67B-2D1B-48EC-855D-BAA6B3651697}" type="doc">
      <dgm:prSet loTypeId="urn:microsoft.com/office/officeart/2005/8/layout/matrix3" loCatId="matrix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7007D4F-B7DE-40E1-ACC6-5EC6301F16C2}">
      <dgm:prSet/>
      <dgm:spPr/>
      <dgm:t>
        <a:bodyPr/>
        <a:lstStyle/>
        <a:p>
          <a:r>
            <a:rPr lang="en-US" b="0" i="0" baseline="0"/>
            <a:t>Certain suppliers consistently had high defect rates.</a:t>
          </a:r>
          <a:endParaRPr lang="en-US"/>
        </a:p>
      </dgm:t>
    </dgm:pt>
    <dgm:pt modelId="{0F7C345C-616E-4408-BE88-6DC24819BD82}" type="parTrans" cxnId="{E945A07F-FE7F-4E7C-95B9-AF773CE69966}">
      <dgm:prSet/>
      <dgm:spPr/>
      <dgm:t>
        <a:bodyPr/>
        <a:lstStyle/>
        <a:p>
          <a:endParaRPr lang="en-US"/>
        </a:p>
      </dgm:t>
    </dgm:pt>
    <dgm:pt modelId="{B7F6DEF7-DC92-40D9-A7F3-5533CFBFF484}" type="sibTrans" cxnId="{E945A07F-FE7F-4E7C-95B9-AF773CE69966}">
      <dgm:prSet/>
      <dgm:spPr/>
      <dgm:t>
        <a:bodyPr/>
        <a:lstStyle/>
        <a:p>
          <a:endParaRPr lang="en-US"/>
        </a:p>
      </dgm:t>
    </dgm:pt>
    <dgm:pt modelId="{BE74F46F-E33D-4CF9-BE8F-048954BE6931}">
      <dgm:prSet/>
      <dgm:spPr/>
      <dgm:t>
        <a:bodyPr/>
        <a:lstStyle/>
        <a:p>
          <a:r>
            <a:rPr lang="en-US" b="0" i="0" baseline="0"/>
            <a:t>Defect rate impacts profit more than unit sales.</a:t>
          </a:r>
          <a:endParaRPr lang="en-US"/>
        </a:p>
      </dgm:t>
    </dgm:pt>
    <dgm:pt modelId="{80B5BCDD-0BB6-47AC-BB8E-633CDE4204D6}" type="parTrans" cxnId="{37EAAF30-D9A3-4F76-8255-AF8FF3B184C8}">
      <dgm:prSet/>
      <dgm:spPr/>
      <dgm:t>
        <a:bodyPr/>
        <a:lstStyle/>
        <a:p>
          <a:endParaRPr lang="en-US"/>
        </a:p>
      </dgm:t>
    </dgm:pt>
    <dgm:pt modelId="{6AB8C9AF-F93B-4D64-ACCC-8EFAD7460086}" type="sibTrans" cxnId="{37EAAF30-D9A3-4F76-8255-AF8FF3B184C8}">
      <dgm:prSet/>
      <dgm:spPr/>
      <dgm:t>
        <a:bodyPr/>
        <a:lstStyle/>
        <a:p>
          <a:endParaRPr lang="en-US"/>
        </a:p>
      </dgm:t>
    </dgm:pt>
    <dgm:pt modelId="{B952D017-CE82-45A0-A48F-290BE838D9FD}">
      <dgm:prSet/>
      <dgm:spPr/>
      <dgm:t>
        <a:bodyPr/>
        <a:lstStyle/>
        <a:p>
          <a:r>
            <a:rPr lang="en-US" b="0" i="0" baseline="0"/>
            <a:t>Some transportation modes are linked to longer lead times.</a:t>
          </a:r>
          <a:endParaRPr lang="en-US"/>
        </a:p>
      </dgm:t>
    </dgm:pt>
    <dgm:pt modelId="{0749063C-07D1-489E-BD3C-34B0297A70E6}" type="parTrans" cxnId="{A2819839-CA6D-4CBB-84E6-D7DFA660997F}">
      <dgm:prSet/>
      <dgm:spPr/>
      <dgm:t>
        <a:bodyPr/>
        <a:lstStyle/>
        <a:p>
          <a:endParaRPr lang="en-US"/>
        </a:p>
      </dgm:t>
    </dgm:pt>
    <dgm:pt modelId="{E1F06807-48C6-4352-83BF-5D45B360F486}" type="sibTrans" cxnId="{A2819839-CA6D-4CBB-84E6-D7DFA660997F}">
      <dgm:prSet/>
      <dgm:spPr/>
      <dgm:t>
        <a:bodyPr/>
        <a:lstStyle/>
        <a:p>
          <a:endParaRPr lang="en-US"/>
        </a:p>
      </dgm:t>
    </dgm:pt>
    <dgm:pt modelId="{6F3E8AF8-2CA2-4B36-8CB2-9266849A68BD}">
      <dgm:prSet/>
      <dgm:spPr/>
      <dgm:t>
        <a:bodyPr/>
        <a:lstStyle/>
        <a:p>
          <a:r>
            <a:rPr lang="en-US" b="0" i="0" baseline="0"/>
            <a:t>Clustering helped recommend supplier improvements.</a:t>
          </a:r>
          <a:endParaRPr lang="en-US"/>
        </a:p>
      </dgm:t>
    </dgm:pt>
    <dgm:pt modelId="{4E45A6AD-F7B4-4D47-B17F-8211709AC82C}" type="parTrans" cxnId="{EDD19ABD-EC81-4052-9030-BFFEE5173B86}">
      <dgm:prSet/>
      <dgm:spPr/>
      <dgm:t>
        <a:bodyPr/>
        <a:lstStyle/>
        <a:p>
          <a:endParaRPr lang="en-US"/>
        </a:p>
      </dgm:t>
    </dgm:pt>
    <dgm:pt modelId="{1A4CD295-CE33-408F-997A-B6306D34DB64}" type="sibTrans" cxnId="{EDD19ABD-EC81-4052-9030-BFFEE5173B86}">
      <dgm:prSet/>
      <dgm:spPr/>
      <dgm:t>
        <a:bodyPr/>
        <a:lstStyle/>
        <a:p>
          <a:endParaRPr lang="en-US"/>
        </a:p>
      </dgm:t>
    </dgm:pt>
    <dgm:pt modelId="{2C368AC4-C0AE-4F1D-973A-16FA9C804439}" type="pres">
      <dgm:prSet presAssocID="{D5E0F67B-2D1B-48EC-855D-BAA6B3651697}" presName="matrix" presStyleCnt="0">
        <dgm:presLayoutVars>
          <dgm:chMax val="1"/>
          <dgm:dir/>
          <dgm:resizeHandles val="exact"/>
        </dgm:presLayoutVars>
      </dgm:prSet>
      <dgm:spPr/>
    </dgm:pt>
    <dgm:pt modelId="{CFC4074E-8049-4BEA-8881-F2125E9391DE}" type="pres">
      <dgm:prSet presAssocID="{D5E0F67B-2D1B-48EC-855D-BAA6B3651697}" presName="diamond" presStyleLbl="bgShp" presStyleIdx="0" presStyleCnt="1"/>
      <dgm:spPr/>
    </dgm:pt>
    <dgm:pt modelId="{8DF58406-6E9C-46B0-9639-03B6B770D63C}" type="pres">
      <dgm:prSet presAssocID="{D5E0F67B-2D1B-48EC-855D-BAA6B365169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F0A2ADE-522D-495D-AF44-B9477B603C84}" type="pres">
      <dgm:prSet presAssocID="{D5E0F67B-2D1B-48EC-855D-BAA6B365169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A6F67B7-8AA3-47D1-8F93-4DC71C5A5446}" type="pres">
      <dgm:prSet presAssocID="{D5E0F67B-2D1B-48EC-855D-BAA6B365169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63077C4-3FC2-454C-A8CB-C1E8B7FC8131}" type="pres">
      <dgm:prSet presAssocID="{D5E0F67B-2D1B-48EC-855D-BAA6B365169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8B61701-6EDA-49C0-8D5D-6B796D53BC91}" type="presOf" srcId="{6F3E8AF8-2CA2-4B36-8CB2-9266849A68BD}" destId="{E63077C4-3FC2-454C-A8CB-C1E8B7FC8131}" srcOrd="0" destOrd="0" presId="urn:microsoft.com/office/officeart/2005/8/layout/matrix3"/>
    <dgm:cxn modelId="{1563F723-526F-40CA-8DA3-506B6E1EBD18}" type="presOf" srcId="{BE74F46F-E33D-4CF9-BE8F-048954BE6931}" destId="{6F0A2ADE-522D-495D-AF44-B9477B603C84}" srcOrd="0" destOrd="0" presId="urn:microsoft.com/office/officeart/2005/8/layout/matrix3"/>
    <dgm:cxn modelId="{37EAAF30-D9A3-4F76-8255-AF8FF3B184C8}" srcId="{D5E0F67B-2D1B-48EC-855D-BAA6B3651697}" destId="{BE74F46F-E33D-4CF9-BE8F-048954BE6931}" srcOrd="1" destOrd="0" parTransId="{80B5BCDD-0BB6-47AC-BB8E-633CDE4204D6}" sibTransId="{6AB8C9AF-F93B-4D64-ACCC-8EFAD7460086}"/>
    <dgm:cxn modelId="{A2819839-CA6D-4CBB-84E6-D7DFA660997F}" srcId="{D5E0F67B-2D1B-48EC-855D-BAA6B3651697}" destId="{B952D017-CE82-45A0-A48F-290BE838D9FD}" srcOrd="2" destOrd="0" parTransId="{0749063C-07D1-489E-BD3C-34B0297A70E6}" sibTransId="{E1F06807-48C6-4352-83BF-5D45B360F486}"/>
    <dgm:cxn modelId="{E945A07F-FE7F-4E7C-95B9-AF773CE69966}" srcId="{D5E0F67B-2D1B-48EC-855D-BAA6B3651697}" destId="{C7007D4F-B7DE-40E1-ACC6-5EC6301F16C2}" srcOrd="0" destOrd="0" parTransId="{0F7C345C-616E-4408-BE88-6DC24819BD82}" sibTransId="{B7F6DEF7-DC92-40D9-A7F3-5533CFBFF484}"/>
    <dgm:cxn modelId="{3B048C93-95E3-4DBB-B860-FC2E51456283}" type="presOf" srcId="{B952D017-CE82-45A0-A48F-290BE838D9FD}" destId="{CA6F67B7-8AA3-47D1-8F93-4DC71C5A5446}" srcOrd="0" destOrd="0" presId="urn:microsoft.com/office/officeart/2005/8/layout/matrix3"/>
    <dgm:cxn modelId="{2111919F-6F15-4D41-A8F6-A8254068DD25}" type="presOf" srcId="{D5E0F67B-2D1B-48EC-855D-BAA6B3651697}" destId="{2C368AC4-C0AE-4F1D-973A-16FA9C804439}" srcOrd="0" destOrd="0" presId="urn:microsoft.com/office/officeart/2005/8/layout/matrix3"/>
    <dgm:cxn modelId="{EDD19ABD-EC81-4052-9030-BFFEE5173B86}" srcId="{D5E0F67B-2D1B-48EC-855D-BAA6B3651697}" destId="{6F3E8AF8-2CA2-4B36-8CB2-9266849A68BD}" srcOrd="3" destOrd="0" parTransId="{4E45A6AD-F7B4-4D47-B17F-8211709AC82C}" sibTransId="{1A4CD295-CE33-408F-997A-B6306D34DB64}"/>
    <dgm:cxn modelId="{A7CE99F5-7C80-4035-BC5C-35EC7D52F8F8}" type="presOf" srcId="{C7007D4F-B7DE-40E1-ACC6-5EC6301F16C2}" destId="{8DF58406-6E9C-46B0-9639-03B6B770D63C}" srcOrd="0" destOrd="0" presId="urn:microsoft.com/office/officeart/2005/8/layout/matrix3"/>
    <dgm:cxn modelId="{1D8F380D-ABDD-472F-BDBF-3BEAF276A52D}" type="presParOf" srcId="{2C368AC4-C0AE-4F1D-973A-16FA9C804439}" destId="{CFC4074E-8049-4BEA-8881-F2125E9391DE}" srcOrd="0" destOrd="0" presId="urn:microsoft.com/office/officeart/2005/8/layout/matrix3"/>
    <dgm:cxn modelId="{5D232209-0767-41F2-8A5D-F3BB5702D6AD}" type="presParOf" srcId="{2C368AC4-C0AE-4F1D-973A-16FA9C804439}" destId="{8DF58406-6E9C-46B0-9639-03B6B770D63C}" srcOrd="1" destOrd="0" presId="urn:microsoft.com/office/officeart/2005/8/layout/matrix3"/>
    <dgm:cxn modelId="{6FACBCB8-2FDB-43CA-8126-15860A509351}" type="presParOf" srcId="{2C368AC4-C0AE-4F1D-973A-16FA9C804439}" destId="{6F0A2ADE-522D-495D-AF44-B9477B603C84}" srcOrd="2" destOrd="0" presId="urn:microsoft.com/office/officeart/2005/8/layout/matrix3"/>
    <dgm:cxn modelId="{6E6DFE83-9EDF-4C8D-8A6A-C21C7B91931B}" type="presParOf" srcId="{2C368AC4-C0AE-4F1D-973A-16FA9C804439}" destId="{CA6F67B7-8AA3-47D1-8F93-4DC71C5A5446}" srcOrd="3" destOrd="0" presId="urn:microsoft.com/office/officeart/2005/8/layout/matrix3"/>
    <dgm:cxn modelId="{554569C5-4268-4604-B804-300DCB025A5D}" type="presParOf" srcId="{2C368AC4-C0AE-4F1D-973A-16FA9C804439}" destId="{E63077C4-3FC2-454C-A8CB-C1E8B7FC813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23C30-93ED-484B-996D-71F490CBF5BA}">
      <dsp:nvSpPr>
        <dsp:cNvPr id="0" name=""/>
        <dsp:cNvSpPr/>
      </dsp:nvSpPr>
      <dsp:spPr>
        <a:xfrm>
          <a:off x="0" y="2402"/>
          <a:ext cx="56419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B1E35-B91C-483F-8C3A-5210D3B6BECC}">
      <dsp:nvSpPr>
        <dsp:cNvPr id="0" name=""/>
        <dsp:cNvSpPr/>
      </dsp:nvSpPr>
      <dsp:spPr>
        <a:xfrm>
          <a:off x="0" y="2402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Mohamed Ayman  Essawi</a:t>
          </a:r>
        </a:p>
      </dsp:txBody>
      <dsp:txXfrm>
        <a:off x="0" y="2402"/>
        <a:ext cx="5641974" cy="819407"/>
      </dsp:txXfrm>
    </dsp:sp>
    <dsp:sp modelId="{6737546C-8EBA-4DE3-B4AC-856755628176}">
      <dsp:nvSpPr>
        <dsp:cNvPr id="0" name=""/>
        <dsp:cNvSpPr/>
      </dsp:nvSpPr>
      <dsp:spPr>
        <a:xfrm>
          <a:off x="0" y="821810"/>
          <a:ext cx="5641974" cy="0"/>
        </a:xfrm>
        <a:prstGeom prst="line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5875" cap="flat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9D7FC-71B1-4FF3-B965-34D3ADA7FAD0}">
      <dsp:nvSpPr>
        <dsp:cNvPr id="0" name=""/>
        <dsp:cNvSpPr/>
      </dsp:nvSpPr>
      <dsp:spPr>
        <a:xfrm>
          <a:off x="0" y="821810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Bishoy Raafat </a:t>
          </a:r>
        </a:p>
      </dsp:txBody>
      <dsp:txXfrm>
        <a:off x="0" y="821810"/>
        <a:ext cx="5641974" cy="819407"/>
      </dsp:txXfrm>
    </dsp:sp>
    <dsp:sp modelId="{8E262282-53F1-4E2F-B47D-56840CE2C5AA}">
      <dsp:nvSpPr>
        <dsp:cNvPr id="0" name=""/>
        <dsp:cNvSpPr/>
      </dsp:nvSpPr>
      <dsp:spPr>
        <a:xfrm>
          <a:off x="0" y="1641217"/>
          <a:ext cx="5641974" cy="0"/>
        </a:xfrm>
        <a:prstGeom prst="line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5875" cap="flat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4568A-D161-44E7-A0D4-47C6617B9BEE}">
      <dsp:nvSpPr>
        <dsp:cNvPr id="0" name=""/>
        <dsp:cNvSpPr/>
      </dsp:nvSpPr>
      <dsp:spPr>
        <a:xfrm>
          <a:off x="0" y="1641217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Abdelrahman Mohamed </a:t>
          </a:r>
        </a:p>
      </dsp:txBody>
      <dsp:txXfrm>
        <a:off x="0" y="1641217"/>
        <a:ext cx="5641974" cy="819407"/>
      </dsp:txXfrm>
    </dsp:sp>
    <dsp:sp modelId="{08AFADA9-C1E8-4A0B-A986-550F42E9E2E0}">
      <dsp:nvSpPr>
        <dsp:cNvPr id="0" name=""/>
        <dsp:cNvSpPr/>
      </dsp:nvSpPr>
      <dsp:spPr>
        <a:xfrm>
          <a:off x="0" y="2460624"/>
          <a:ext cx="5641974" cy="0"/>
        </a:xfrm>
        <a:prstGeom prst="line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5875" cap="flat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DB9BB-F558-46A2-BAE9-9915A778DDF9}">
      <dsp:nvSpPr>
        <dsp:cNvPr id="0" name=""/>
        <dsp:cNvSpPr/>
      </dsp:nvSpPr>
      <dsp:spPr>
        <a:xfrm>
          <a:off x="0" y="2460624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Maria Sherif Sobhy</a:t>
          </a:r>
        </a:p>
      </dsp:txBody>
      <dsp:txXfrm>
        <a:off x="0" y="2460624"/>
        <a:ext cx="5641974" cy="819407"/>
      </dsp:txXfrm>
    </dsp:sp>
    <dsp:sp modelId="{436B02CA-1244-4A63-9145-4104E08E491A}">
      <dsp:nvSpPr>
        <dsp:cNvPr id="0" name=""/>
        <dsp:cNvSpPr/>
      </dsp:nvSpPr>
      <dsp:spPr>
        <a:xfrm>
          <a:off x="0" y="3280032"/>
          <a:ext cx="5641974" cy="0"/>
        </a:xfrm>
        <a:prstGeom prst="line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5875" cap="flat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E28D5-4230-44CA-94AC-7B8C380792F2}">
      <dsp:nvSpPr>
        <dsp:cNvPr id="0" name=""/>
        <dsp:cNvSpPr/>
      </dsp:nvSpPr>
      <dsp:spPr>
        <a:xfrm>
          <a:off x="0" y="3280032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Ganna Yasser</a:t>
          </a:r>
        </a:p>
      </dsp:txBody>
      <dsp:txXfrm>
        <a:off x="0" y="3280032"/>
        <a:ext cx="5641974" cy="819407"/>
      </dsp:txXfrm>
    </dsp:sp>
    <dsp:sp modelId="{3D6B8C76-F5FF-4A7F-8257-B7D3E6074CA3}">
      <dsp:nvSpPr>
        <dsp:cNvPr id="0" name=""/>
        <dsp:cNvSpPr/>
      </dsp:nvSpPr>
      <dsp:spPr>
        <a:xfrm>
          <a:off x="0" y="4099439"/>
          <a:ext cx="5641974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2D8DD-70FE-4A5D-9EAD-7D0F97EA68BE}">
      <dsp:nvSpPr>
        <dsp:cNvPr id="0" name=""/>
        <dsp:cNvSpPr/>
      </dsp:nvSpPr>
      <dsp:spPr>
        <a:xfrm>
          <a:off x="0" y="4099439"/>
          <a:ext cx="5641974" cy="819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Rahma Hossam</a:t>
          </a:r>
        </a:p>
      </dsp:txBody>
      <dsp:txXfrm>
        <a:off x="0" y="4099439"/>
        <a:ext cx="5641974" cy="819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65C24-6A44-40EA-8925-587B8BDC9BA4}">
      <dsp:nvSpPr>
        <dsp:cNvPr id="0" name=""/>
        <dsp:cNvSpPr/>
      </dsp:nvSpPr>
      <dsp:spPr>
        <a:xfrm>
          <a:off x="3236" y="1155619"/>
          <a:ext cx="2311083" cy="1467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FAF46-BFC8-42A6-8F48-3F08A1893069}">
      <dsp:nvSpPr>
        <dsp:cNvPr id="0" name=""/>
        <dsp:cNvSpPr/>
      </dsp:nvSpPr>
      <dsp:spPr>
        <a:xfrm>
          <a:off x="260023" y="1399567"/>
          <a:ext cx="2311083" cy="1467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Used K-Means to segment suppliers based on:</a:t>
          </a:r>
        </a:p>
      </dsp:txBody>
      <dsp:txXfrm>
        <a:off x="303006" y="1442550"/>
        <a:ext cx="2225117" cy="1381572"/>
      </dsp:txXfrm>
    </dsp:sp>
    <dsp:sp modelId="{F03660F1-9943-4C0F-AAF2-A0C535136872}">
      <dsp:nvSpPr>
        <dsp:cNvPr id="0" name=""/>
        <dsp:cNvSpPr/>
      </dsp:nvSpPr>
      <dsp:spPr>
        <a:xfrm>
          <a:off x="2827894" y="1155619"/>
          <a:ext cx="2311083" cy="1467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2FEAF-5D4F-47BD-A594-3B195621ADE3}">
      <dsp:nvSpPr>
        <dsp:cNvPr id="0" name=""/>
        <dsp:cNvSpPr/>
      </dsp:nvSpPr>
      <dsp:spPr>
        <a:xfrm>
          <a:off x="3084682" y="1399567"/>
          <a:ext cx="2311083" cy="1467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Cost</a:t>
          </a:r>
        </a:p>
      </dsp:txBody>
      <dsp:txXfrm>
        <a:off x="3127665" y="1442550"/>
        <a:ext cx="2225117" cy="1381572"/>
      </dsp:txXfrm>
    </dsp:sp>
    <dsp:sp modelId="{F1C5C51F-08F9-42DF-A144-C26C91D3D719}">
      <dsp:nvSpPr>
        <dsp:cNvPr id="0" name=""/>
        <dsp:cNvSpPr/>
      </dsp:nvSpPr>
      <dsp:spPr>
        <a:xfrm>
          <a:off x="5652553" y="1155619"/>
          <a:ext cx="2311083" cy="1467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F0ED5-9B35-4DD7-A87A-BE453D0D638A}">
      <dsp:nvSpPr>
        <dsp:cNvPr id="0" name=""/>
        <dsp:cNvSpPr/>
      </dsp:nvSpPr>
      <dsp:spPr>
        <a:xfrm>
          <a:off x="5909340" y="1399567"/>
          <a:ext cx="2311083" cy="1467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Lead Time</a:t>
          </a:r>
        </a:p>
      </dsp:txBody>
      <dsp:txXfrm>
        <a:off x="5952323" y="1442550"/>
        <a:ext cx="2225117" cy="1381572"/>
      </dsp:txXfrm>
    </dsp:sp>
    <dsp:sp modelId="{EDC329AF-601B-478B-828E-97BEB90DE849}">
      <dsp:nvSpPr>
        <dsp:cNvPr id="0" name=""/>
        <dsp:cNvSpPr/>
      </dsp:nvSpPr>
      <dsp:spPr>
        <a:xfrm>
          <a:off x="8477211" y="1155619"/>
          <a:ext cx="2311083" cy="14675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AC0A8-0175-4D9C-B32D-E2533EBCCF79}">
      <dsp:nvSpPr>
        <dsp:cNvPr id="0" name=""/>
        <dsp:cNvSpPr/>
      </dsp:nvSpPr>
      <dsp:spPr>
        <a:xfrm>
          <a:off x="8733998" y="1399567"/>
          <a:ext cx="2311083" cy="1467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Helped identify low-quality and high-potential suppliers.</a:t>
          </a:r>
        </a:p>
      </dsp:txBody>
      <dsp:txXfrm>
        <a:off x="8776981" y="1442550"/>
        <a:ext cx="2225117" cy="13815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EFE62-5569-4F45-9269-469FF1A95CA5}">
      <dsp:nvSpPr>
        <dsp:cNvPr id="0" name=""/>
        <dsp:cNvSpPr/>
      </dsp:nvSpPr>
      <dsp:spPr>
        <a:xfrm>
          <a:off x="0" y="0"/>
          <a:ext cx="8262222" cy="12068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The Data is Already Cleaned </a:t>
          </a:r>
        </a:p>
      </dsp:txBody>
      <dsp:txXfrm>
        <a:off x="35346" y="35346"/>
        <a:ext cx="6959973" cy="1136125"/>
      </dsp:txXfrm>
    </dsp:sp>
    <dsp:sp modelId="{8E21D284-BBA8-4957-B1AC-3BB80D3C01D1}">
      <dsp:nvSpPr>
        <dsp:cNvPr id="0" name=""/>
        <dsp:cNvSpPr/>
      </dsp:nvSpPr>
      <dsp:spPr>
        <a:xfrm>
          <a:off x="729019" y="1407953"/>
          <a:ext cx="8262222" cy="1206817"/>
        </a:xfrm>
        <a:prstGeom prst="roundRect">
          <a:avLst>
            <a:gd name="adj" fmla="val 10000"/>
          </a:avLst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Conditional</a:t>
          </a:r>
          <a:r>
            <a:rPr lang="en-US" sz="4400" kern="1200" baseline="0" dirty="0"/>
            <a:t> </a:t>
          </a:r>
          <a:r>
            <a:rPr lang="en-US" sz="4400" kern="1200" baseline="0" dirty="0" err="1"/>
            <a:t>Formating</a:t>
          </a:r>
          <a:endParaRPr lang="en-US" sz="4400" kern="1200" dirty="0"/>
        </a:p>
      </dsp:txBody>
      <dsp:txXfrm>
        <a:off x="764365" y="1443299"/>
        <a:ext cx="6678079" cy="1136125"/>
      </dsp:txXfrm>
    </dsp:sp>
    <dsp:sp modelId="{82D7DE79-84E0-4BDE-AE90-F10DA35FAAA9}">
      <dsp:nvSpPr>
        <dsp:cNvPr id="0" name=""/>
        <dsp:cNvSpPr/>
      </dsp:nvSpPr>
      <dsp:spPr>
        <a:xfrm>
          <a:off x="1458039" y="2815907"/>
          <a:ext cx="8262222" cy="1206817"/>
        </a:xfrm>
        <a:prstGeom prst="roundRect">
          <a:avLst>
            <a:gd name="adj" fmla="val 10000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Use Pivot</a:t>
          </a:r>
          <a:r>
            <a:rPr lang="en-US" sz="4400" kern="1200" baseline="0" dirty="0"/>
            <a:t> Tables</a:t>
          </a:r>
          <a:endParaRPr lang="en-US" sz="4400" kern="1200" dirty="0"/>
        </a:p>
      </dsp:txBody>
      <dsp:txXfrm>
        <a:off x="1493385" y="2851253"/>
        <a:ext cx="6678079" cy="1136125"/>
      </dsp:txXfrm>
    </dsp:sp>
    <dsp:sp modelId="{B5D11130-94BD-458B-9518-036769E16905}">
      <dsp:nvSpPr>
        <dsp:cNvPr id="0" name=""/>
        <dsp:cNvSpPr/>
      </dsp:nvSpPr>
      <dsp:spPr>
        <a:xfrm>
          <a:off x="7477791" y="915169"/>
          <a:ext cx="784431" cy="784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654288" y="915169"/>
        <a:ext cx="431437" cy="590284"/>
      </dsp:txXfrm>
    </dsp:sp>
    <dsp:sp modelId="{DC56757B-DD87-410C-B385-96A81D048ADA}">
      <dsp:nvSpPr>
        <dsp:cNvPr id="0" name=""/>
        <dsp:cNvSpPr/>
      </dsp:nvSpPr>
      <dsp:spPr>
        <a:xfrm>
          <a:off x="8206810" y="2315078"/>
          <a:ext cx="784431" cy="784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383307" y="2315078"/>
        <a:ext cx="431437" cy="5902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4074E-8049-4BEA-8881-F2125E9391DE}">
      <dsp:nvSpPr>
        <dsp:cNvPr id="0" name=""/>
        <dsp:cNvSpPr/>
      </dsp:nvSpPr>
      <dsp:spPr>
        <a:xfrm>
          <a:off x="360362" y="0"/>
          <a:ext cx="4921250" cy="492125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DF58406-6E9C-46B0-9639-03B6B770D63C}">
      <dsp:nvSpPr>
        <dsp:cNvPr id="0" name=""/>
        <dsp:cNvSpPr/>
      </dsp:nvSpPr>
      <dsp:spPr>
        <a:xfrm>
          <a:off x="827881" y="467518"/>
          <a:ext cx="1919287" cy="191928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Certain suppliers consistently had high defect rates.</a:t>
          </a:r>
          <a:endParaRPr lang="en-US" sz="2100" kern="1200"/>
        </a:p>
      </dsp:txBody>
      <dsp:txXfrm>
        <a:off x="921573" y="561210"/>
        <a:ext cx="1731903" cy="1731903"/>
      </dsp:txXfrm>
    </dsp:sp>
    <dsp:sp modelId="{6F0A2ADE-522D-495D-AF44-B9477B603C84}">
      <dsp:nvSpPr>
        <dsp:cNvPr id="0" name=""/>
        <dsp:cNvSpPr/>
      </dsp:nvSpPr>
      <dsp:spPr>
        <a:xfrm>
          <a:off x="2894806" y="467518"/>
          <a:ext cx="1919287" cy="19192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Defect rate impacts profit more than unit sales.</a:t>
          </a:r>
          <a:endParaRPr lang="en-US" sz="2100" kern="1200"/>
        </a:p>
      </dsp:txBody>
      <dsp:txXfrm>
        <a:off x="2988498" y="561210"/>
        <a:ext cx="1731903" cy="1731903"/>
      </dsp:txXfrm>
    </dsp:sp>
    <dsp:sp modelId="{CA6F67B7-8AA3-47D1-8F93-4DC71C5A5446}">
      <dsp:nvSpPr>
        <dsp:cNvPr id="0" name=""/>
        <dsp:cNvSpPr/>
      </dsp:nvSpPr>
      <dsp:spPr>
        <a:xfrm>
          <a:off x="827881" y="2534443"/>
          <a:ext cx="1919287" cy="191928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Some transportation modes are linked to longer lead times.</a:t>
          </a:r>
          <a:endParaRPr lang="en-US" sz="2100" kern="1200"/>
        </a:p>
      </dsp:txBody>
      <dsp:txXfrm>
        <a:off x="921573" y="2628135"/>
        <a:ext cx="1731903" cy="1731903"/>
      </dsp:txXfrm>
    </dsp:sp>
    <dsp:sp modelId="{E63077C4-3FC2-454C-A8CB-C1E8B7FC8131}">
      <dsp:nvSpPr>
        <dsp:cNvPr id="0" name=""/>
        <dsp:cNvSpPr/>
      </dsp:nvSpPr>
      <dsp:spPr>
        <a:xfrm>
          <a:off x="2894806" y="2534443"/>
          <a:ext cx="1919287" cy="191928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Clustering helped recommend supplier improvements.</a:t>
          </a:r>
          <a:endParaRPr lang="en-US" sz="2100" kern="1200"/>
        </a:p>
      </dsp:txBody>
      <dsp:txXfrm>
        <a:off x="2988498" y="2628135"/>
        <a:ext cx="1731903" cy="1731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93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4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79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2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84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1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1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3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4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4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41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0C50CD-E178-4744-9B35-B2F624D6C5E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2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rial view of container ship">
            <a:extLst>
              <a:ext uri="{FF2B5EF4-FFF2-40B4-BE49-F238E27FC236}">
                <a16:creationId xmlns:a16="http://schemas.microsoft.com/office/drawing/2014/main" id="{D1225AB4-AE07-906F-92B2-505F2EE08E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6CA148-8AFD-0BC5-717D-3EBD5A553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396996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/>
              <a:t>Supply Chain 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E1786-D938-DE3B-77E5-1E441BE6A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</p:spPr>
        <p:txBody>
          <a:bodyPr anchor="b">
            <a:normAutofit/>
          </a:bodyPr>
          <a:lstStyle/>
          <a:p>
            <a:r>
              <a:rPr lang="en-US" sz="2400" dirty="0"/>
              <a:t>Final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563499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4AF2D-1992-DADF-FEC6-AB9BAAAB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1B5C-8E32-6BA7-7AEC-7112DD8A1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87166"/>
            <a:ext cx="9720073" cy="4422194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Overview</a:t>
            </a:r>
            <a:endParaRPr lang="ar-EG" sz="3200" dirty="0"/>
          </a:p>
          <a:p>
            <a:pPr lvl="1"/>
            <a:r>
              <a:rPr lang="en-US" sz="2000" dirty="0"/>
              <a:t>At the beginning of the project, the supply chain dataset was in a single, flat table containing mixed data about products, orders, suppliers, shipping, and inspections. To improve data organization, maintainability, and scalability, normalization was performed to separate the dataset into logical, relational entities.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sz="3200" dirty="0"/>
              <a:t>Normalization Process</a:t>
            </a:r>
            <a:endParaRPr lang="ar-EG" sz="3200" dirty="0"/>
          </a:p>
          <a:p>
            <a:pPr>
              <a:buNone/>
            </a:pPr>
            <a:r>
              <a:rPr lang="en-US" dirty="0"/>
              <a:t>Normalization was applied to transform the data into </a:t>
            </a:r>
            <a:r>
              <a:rPr lang="en-US" b="1" dirty="0"/>
              <a:t>Third Normal Form (3NF)</a:t>
            </a:r>
            <a:r>
              <a:rPr lang="en-US" dirty="0"/>
              <a:t>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Removing repeating groups and redundant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Creating separate tables for each entity.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Establishing relationships using </a:t>
            </a:r>
            <a:r>
              <a:rPr lang="en-US" b="1" dirty="0"/>
              <a:t>foreign keys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Renaming fields for clarity and consistency.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06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FDD9C-4FA2-2223-5E49-62E3FE680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768485"/>
            <a:ext cx="9720073" cy="5540875"/>
          </a:xfrm>
        </p:spPr>
        <p:txBody>
          <a:bodyPr>
            <a:normAutofit lnSpcReduction="10000"/>
          </a:bodyPr>
          <a:lstStyle/>
          <a:p>
            <a:r>
              <a:rPr lang="en-US" sz="3200" u="sng" dirty="0"/>
              <a:t>Tables After Normalization</a:t>
            </a:r>
          </a:p>
          <a:p>
            <a:pPr lvl="1"/>
            <a:r>
              <a:rPr lang="en-US" sz="2400" dirty="0"/>
              <a:t>Suppliers</a:t>
            </a:r>
          </a:p>
          <a:p>
            <a:pPr lvl="1"/>
            <a:r>
              <a:rPr lang="en-US" sz="2400" dirty="0"/>
              <a:t>Products</a:t>
            </a:r>
          </a:p>
          <a:p>
            <a:pPr lvl="1"/>
            <a:r>
              <a:rPr lang="en-US" sz="2400" dirty="0"/>
              <a:t>Orders</a:t>
            </a:r>
          </a:p>
          <a:p>
            <a:pPr lvl="1"/>
            <a:r>
              <a:rPr lang="en-US" sz="2400" dirty="0"/>
              <a:t>Shipping</a:t>
            </a:r>
          </a:p>
          <a:p>
            <a:pPr lvl="1"/>
            <a:r>
              <a:rPr lang="en-US" sz="2400" dirty="0"/>
              <a:t>Inspections</a:t>
            </a:r>
          </a:p>
          <a:p>
            <a:pPr marL="128016" lvl="1" indent="0">
              <a:buNone/>
            </a:pPr>
            <a:endParaRPr lang="en-US" sz="24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US" sz="3200" u="sng" dirty="0"/>
              <a:t>Benefits of the New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Improved performance</a:t>
            </a:r>
            <a:r>
              <a:rPr lang="en-US" sz="2600" dirty="0"/>
              <a:t> for analytical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Better data integrity</a:t>
            </a:r>
            <a:r>
              <a:rPr lang="en-US" sz="2600" dirty="0"/>
              <a:t> using foreign keys.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Simplified maintenance</a:t>
            </a:r>
            <a:r>
              <a:rPr lang="en-US" sz="2600" dirty="0"/>
              <a:t> and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Clearer structure</a:t>
            </a:r>
            <a:r>
              <a:rPr lang="en-US" sz="2600" dirty="0"/>
              <a:t> for reporting and BI tools integration.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691245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9CA09-29DD-5B76-CB8D-8DBAA9B14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700392"/>
            <a:ext cx="9720073" cy="5622588"/>
          </a:xfrm>
        </p:spPr>
        <p:txBody>
          <a:bodyPr>
            <a:normAutofit/>
          </a:bodyPr>
          <a:lstStyle/>
          <a:p>
            <a:r>
              <a:rPr lang="en-US" sz="3200" u="sng" dirty="0"/>
              <a:t>SQL Querying &amp; Analysis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1. Average lead time of suppliers and total revenue generated per supplier</a:t>
            </a:r>
            <a:endParaRPr lang="en-US" sz="3200" b="1" u="sng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2. Top 5 best-selling products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3. Total shipping and transportation costs per shipping carrier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4. Average shipping time by transportation mode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5. Defect rate by product type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6. Total order quantities per supplier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7. Average order processing lead time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8. Number of orders per product type 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9. Average product price by type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10. Total manufacturing cost per supplier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11. Average total shipping cost per route 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347487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C4308-3832-4194-5A15-68675FF24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D9736-D211-E40D-054A-1720003D8A03}"/>
              </a:ext>
            </a:extLst>
          </p:cNvPr>
          <p:cNvSpPr/>
          <p:nvPr/>
        </p:nvSpPr>
        <p:spPr>
          <a:xfrm>
            <a:off x="0" y="2451370"/>
            <a:ext cx="12192000" cy="20038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/>
              <a:t>Go To SQL …</a:t>
            </a:r>
          </a:p>
        </p:txBody>
      </p:sp>
    </p:spTree>
    <p:extLst>
      <p:ext uri="{BB962C8B-B14F-4D97-AF65-F5344CB8AC3E}">
        <p14:creationId xmlns:p14="http://schemas.microsoft.com/office/powerpoint/2010/main" val="1954308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133DCA0C-B78C-0345-6F2E-EB0CAD1D04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71" r="9091" b="54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7D175FC-84CC-4D12-A5E2-FA27D934E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5" cy="685800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A0AF9-B5B6-6F6E-5C61-D8872AE5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6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Power BI Dashboard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C38328-2D50-4DDB-BD20-28DE12E49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6FD6A-381D-6E3F-5303-A3864E9BA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2249424"/>
            <a:ext cx="6790263" cy="3465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000000"/>
                </a:solidFill>
              </a:rPr>
              <a:t>Built </a:t>
            </a:r>
            <a:r>
              <a:rPr lang="en-US" sz="2400" b="1" dirty="0">
                <a:solidFill>
                  <a:srgbClr val="000000"/>
                </a:solidFill>
              </a:rPr>
              <a:t>6 interactive pages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</a:rPr>
              <a:t>Overview</a:t>
            </a:r>
            <a:r>
              <a:rPr lang="en-US" sz="2000" dirty="0">
                <a:solidFill>
                  <a:srgbClr val="000000"/>
                </a:solidFill>
              </a:rPr>
              <a:t> – KPIs, revenue, units sold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</a:rPr>
              <a:t>Sales Performance</a:t>
            </a:r>
            <a:r>
              <a:rPr lang="en-US" sz="2000" dirty="0">
                <a:solidFill>
                  <a:srgbClr val="000000"/>
                </a:solidFill>
              </a:rPr>
              <a:t> – top products, regions, demographics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</a:rPr>
              <a:t>Supplier Analysis</a:t>
            </a:r>
            <a:r>
              <a:rPr lang="en-US" sz="2000" dirty="0">
                <a:solidFill>
                  <a:srgbClr val="000000"/>
                </a:solidFill>
              </a:rPr>
              <a:t> – lead time, profit, revenue share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</a:rPr>
              <a:t>Quality &amp; Defects</a:t>
            </a:r>
            <a:r>
              <a:rPr lang="en-US" sz="2000" dirty="0">
                <a:solidFill>
                  <a:srgbClr val="000000"/>
                </a:solidFill>
              </a:rPr>
              <a:t> – defect rate by type and supplier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</a:rPr>
              <a:t>Logistics &amp; Delivery </a:t>
            </a:r>
            <a:r>
              <a:rPr lang="en-US" sz="2000" dirty="0">
                <a:solidFill>
                  <a:srgbClr val="000000"/>
                </a:solidFill>
              </a:rPr>
              <a:t>–Shipping by supplier name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</a:rPr>
              <a:t>Clustering Algorithm </a:t>
            </a:r>
            <a:r>
              <a:rPr lang="en-US" sz="2000" dirty="0">
                <a:solidFill>
                  <a:srgbClr val="000000"/>
                </a:solidFill>
              </a:rPr>
              <a:t>– Clustering the defect rate by lead time</a:t>
            </a:r>
          </a:p>
        </p:txBody>
      </p:sp>
    </p:spTree>
    <p:extLst>
      <p:ext uri="{BB962C8B-B14F-4D97-AF65-F5344CB8AC3E}">
        <p14:creationId xmlns:p14="http://schemas.microsoft.com/office/powerpoint/2010/main" val="2859078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771FD-D5F1-7339-E8A6-2E81F28AF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231E2A-1CE3-7C60-F6CD-82FDD0A86CB1}"/>
              </a:ext>
            </a:extLst>
          </p:cNvPr>
          <p:cNvSpPr/>
          <p:nvPr/>
        </p:nvSpPr>
        <p:spPr>
          <a:xfrm>
            <a:off x="0" y="2451370"/>
            <a:ext cx="12192000" cy="20038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/>
              <a:t>Go To Power Bi …</a:t>
            </a:r>
          </a:p>
        </p:txBody>
      </p:sp>
    </p:spTree>
    <p:extLst>
      <p:ext uri="{BB962C8B-B14F-4D97-AF65-F5344CB8AC3E}">
        <p14:creationId xmlns:p14="http://schemas.microsoft.com/office/powerpoint/2010/main" val="349377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444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8E8F5-E7D5-715D-9121-39A8326E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Tableau Dashboard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0046B-B6EF-F06D-FA58-FC0A6E56E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07027" cy="4023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Built an overview dashboard as a clean visual summary.</a:t>
            </a:r>
          </a:p>
          <a:p>
            <a:pPr>
              <a:buNone/>
            </a:pPr>
            <a:r>
              <a:rPr lang="en-US" b="1" dirty="0">
                <a:solidFill>
                  <a:srgbClr val="FFFFFF"/>
                </a:solidFill>
              </a:rPr>
              <a:t>Focused 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Revenue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Product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Supplier comparisons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2BF40199-FCD0-E40F-0380-F2AF5C2C48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138" r="42702" b="-1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52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B43D1-D4E9-CAA9-C385-5FEB72573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ADC948-4125-7828-9DE9-78E178897269}"/>
              </a:ext>
            </a:extLst>
          </p:cNvPr>
          <p:cNvSpPr/>
          <p:nvPr/>
        </p:nvSpPr>
        <p:spPr>
          <a:xfrm>
            <a:off x="0" y="2451370"/>
            <a:ext cx="12192000" cy="20038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/>
              <a:t>Go To Tableau …</a:t>
            </a:r>
          </a:p>
        </p:txBody>
      </p:sp>
    </p:spTree>
    <p:extLst>
      <p:ext uri="{BB962C8B-B14F-4D97-AF65-F5344CB8AC3E}">
        <p14:creationId xmlns:p14="http://schemas.microsoft.com/office/powerpoint/2010/main" val="2665235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C24F7-69A8-5DC0-DE9E-DD5E64FE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Insights &amp; Findings</a:t>
            </a:r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7E38447F-EEC9-2227-E320-869A20FE3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854263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6842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3B5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9EA50-651F-1B70-89C8-8C348CDA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Recommendations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455F7945-EB25-076E-8A81-39CD34307C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064" y="2805902"/>
            <a:ext cx="6528138" cy="16655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Reduce dependence on high-defect suppliers.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Optimize logistics based on lead time clusters.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Regular inspections for low-score suppliers.</a:t>
            </a:r>
          </a:p>
        </p:txBody>
      </p:sp>
      <p:pic>
        <p:nvPicPr>
          <p:cNvPr id="6" name="Picture 5" descr="Boxes and roller conveyor">
            <a:extLst>
              <a:ext uri="{FF2B5EF4-FFF2-40B4-BE49-F238E27FC236}">
                <a16:creationId xmlns:a16="http://schemas.microsoft.com/office/drawing/2014/main" id="{1EE5D0C1-7AA3-EF6B-4656-391D6F49CA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903" r="28356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1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112EC-98D4-27D9-36CA-4944845A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Team Members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E8CC61-8B6F-3293-F53F-72C5753DF4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408132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8159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77CC2-80B4-6DA7-8133-5BE312B4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Tools Used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DFE10EA5-C8CB-E963-FD68-0B29B573EA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47043" y="2773885"/>
            <a:ext cx="6676469" cy="31410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Excel: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Preprocessing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SQL: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Filtering &amp; Aggregation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Python: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EDA, Feature Engineering, Clustering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Power BI: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Visual Reports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Tableau: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Quick insights and dashboarding</a:t>
            </a:r>
          </a:p>
        </p:txBody>
      </p:sp>
    </p:spTree>
    <p:extLst>
      <p:ext uri="{BB962C8B-B14F-4D97-AF65-F5344CB8AC3E}">
        <p14:creationId xmlns:p14="http://schemas.microsoft.com/office/powerpoint/2010/main" val="2051418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F8998-B068-2271-B19D-50C592A7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496" y="4818021"/>
            <a:ext cx="4387201" cy="180657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7200" b="1" kern="1200" cap="all" spc="200" baseline="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2EB40628-F5B2-5103-4225-089021959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9869" y="640080"/>
            <a:ext cx="3306457" cy="330645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9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BD71DA-A43B-3D8F-C003-295A9B2FD7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79" r="9091" b="60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7D175FC-84CC-4D12-A5E2-FA27D934E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5" cy="685800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409DB-06FA-618E-C13F-635701B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6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Dataset Overview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C38328-2D50-4DDB-BD20-28DE12E49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EA90A-A714-6C51-A902-1F819EC8A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6066816" cy="37018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000000"/>
                </a:solidFill>
              </a:rPr>
              <a:t>Data Source : DEPI</a:t>
            </a:r>
          </a:p>
          <a:p>
            <a:pPr>
              <a:buNone/>
            </a:pPr>
            <a:endParaRPr lang="en-US" sz="2800" b="1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800" b="1" dirty="0">
                <a:solidFill>
                  <a:srgbClr val="000000"/>
                </a:solidFill>
              </a:rPr>
              <a:t>The dataset includes: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  Product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  Supplier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  Transportation modes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  Defect rates and quality</a:t>
            </a:r>
          </a:p>
        </p:txBody>
      </p:sp>
    </p:spTree>
    <p:extLst>
      <p:ext uri="{BB962C8B-B14F-4D97-AF65-F5344CB8AC3E}">
        <p14:creationId xmlns:p14="http://schemas.microsoft.com/office/powerpoint/2010/main" val="94291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C134-1996-78B1-CB97-1B4B4FC7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25A1D-A4A9-1B49-3DC6-70F09E37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572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6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What is the most product has highest cost?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6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What is the percentages of product type by gender?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6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What is the transportation mode that has a high shipping cost?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600" b="1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What are the average defect rates per supplier, and how do they compare across products?</a:t>
            </a:r>
            <a:endParaRPr lang="en-US" sz="1600" dirty="0">
              <a:effectLst/>
              <a:latin typeface="Aharoni" panose="02010803020104030203" pitchFamily="2" charset="-79"/>
              <a:ea typeface="Aptos" panose="020B0004020202020204" pitchFamily="34" charset="0"/>
              <a:cs typeface="Aharoni" panose="02010803020104030203" pitchFamily="2" charset="-79"/>
            </a:endParaRP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600" b="1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How do changes in manufacturing lead time affect overall supply chain performance?</a:t>
            </a:r>
            <a:endParaRPr lang="en-US" sz="1600" dirty="0">
              <a:effectLst/>
              <a:latin typeface="Aharoni" panose="02010803020104030203" pitchFamily="2" charset="-79"/>
              <a:ea typeface="Aptos" panose="020B0004020202020204" pitchFamily="34" charset="0"/>
              <a:cs typeface="Aharoni" panose="02010803020104030203" pitchFamily="2" charset="-79"/>
            </a:endParaRP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6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What is the highest revenue gain by gender?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6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Which products are more prone to defects?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6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Which routes are the most efficient?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6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How can we optimize production volumes to minimize costs?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  <a:latin typeface="Aharoni" panose="02010803020104030203" pitchFamily="2" charset="-79"/>
                <a:ea typeface="Aptos" panose="020B0004020202020204" pitchFamily="34" charset="0"/>
                <a:cs typeface="Aharoni" panose="02010803020104030203" pitchFamily="2" charset="-79"/>
              </a:rPr>
              <a:t>How do order quantities affect stock levels and costs?</a:t>
            </a:r>
            <a:endParaRPr lang="en-US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3308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F35F-E03C-3D28-E5FB-6476F6CF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/>
              <a:t>Exploratory Data Analysis (Python)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DB1DE2-86E4-F31C-421C-D1CD06BB78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4128" y="2286000"/>
            <a:ext cx="6066818" cy="40233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Visualized distributions and relationships.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Identified.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Correlation between profit and defect rates.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High defect products and low-performing suppliers.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Feature engineering: simplified defect levels and supplier performance metrics.</a:t>
            </a:r>
          </a:p>
        </p:txBody>
      </p:sp>
      <p:pic>
        <p:nvPicPr>
          <p:cNvPr id="6" name="Picture 5" descr="Financial graphs on a dark display">
            <a:extLst>
              <a:ext uri="{FF2B5EF4-FFF2-40B4-BE49-F238E27FC236}">
                <a16:creationId xmlns:a16="http://schemas.microsoft.com/office/drawing/2014/main" id="{CC23E5A5-B71A-8AE8-F15F-360549BB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54" r="31762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5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94D9-3A61-3FC0-C679-6F58F807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Clustering Analysis (Python)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BA2C803-2B0D-10D7-B50A-4E72C02B3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496610"/>
              </p:ext>
            </p:extLst>
          </p:nvPr>
        </p:nvGraphicFramePr>
        <p:xfrm>
          <a:off x="571840" y="2250059"/>
          <a:ext cx="11048319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07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0D2925-2BEF-F74D-B71A-C072845B6AEB}"/>
              </a:ext>
            </a:extLst>
          </p:cNvPr>
          <p:cNvSpPr/>
          <p:nvPr/>
        </p:nvSpPr>
        <p:spPr>
          <a:xfrm>
            <a:off x="0" y="2451370"/>
            <a:ext cx="12192000" cy="20038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/>
              <a:t>Go To Python …</a:t>
            </a:r>
          </a:p>
        </p:txBody>
      </p:sp>
    </p:spTree>
    <p:extLst>
      <p:ext uri="{BB962C8B-B14F-4D97-AF65-F5344CB8AC3E}">
        <p14:creationId xmlns:p14="http://schemas.microsoft.com/office/powerpoint/2010/main" val="359138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3F22-FAC0-05F7-0F3F-D11C47EF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Data Cleaning &amp; Preparation (Excel)</a:t>
            </a:r>
          </a:p>
        </p:txBody>
      </p:sp>
      <p:graphicFrame>
        <p:nvGraphicFramePr>
          <p:cNvPr id="12" name="Rectangle 1">
            <a:extLst>
              <a:ext uri="{FF2B5EF4-FFF2-40B4-BE49-F238E27FC236}">
                <a16:creationId xmlns:a16="http://schemas.microsoft.com/office/drawing/2014/main" id="{E08BB005-1FDA-480D-CB5D-4E7CD34CFE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78121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494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69584-88B2-B552-5A05-1BB8C47BD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1D33C9-AE45-5286-311A-444C4A9A3155}"/>
              </a:ext>
            </a:extLst>
          </p:cNvPr>
          <p:cNvSpPr/>
          <p:nvPr/>
        </p:nvSpPr>
        <p:spPr>
          <a:xfrm>
            <a:off x="0" y="2451370"/>
            <a:ext cx="12192000" cy="20038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/>
              <a:t>Go To Excel …</a:t>
            </a:r>
          </a:p>
        </p:txBody>
      </p:sp>
    </p:spTree>
    <p:extLst>
      <p:ext uri="{BB962C8B-B14F-4D97-AF65-F5344CB8AC3E}">
        <p14:creationId xmlns:p14="http://schemas.microsoft.com/office/powerpoint/2010/main" val="2360624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372</TotalTime>
  <Words>659</Words>
  <Application>Microsoft Office PowerPoint</Application>
  <PresentationFormat>Widescreen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Aharoni</vt:lpstr>
      <vt:lpstr>Arial</vt:lpstr>
      <vt:lpstr>Consolas</vt:lpstr>
      <vt:lpstr>Tw Cen MT</vt:lpstr>
      <vt:lpstr>Tw Cen MT Condensed</vt:lpstr>
      <vt:lpstr>Wingdings</vt:lpstr>
      <vt:lpstr>Wingdings 3</vt:lpstr>
      <vt:lpstr>Integral</vt:lpstr>
      <vt:lpstr>Supply Chain Performance Analysis</vt:lpstr>
      <vt:lpstr>Team Members </vt:lpstr>
      <vt:lpstr>Dataset Overview</vt:lpstr>
      <vt:lpstr>Objectives</vt:lpstr>
      <vt:lpstr>Exploratory Data Analysis (Python)</vt:lpstr>
      <vt:lpstr>Clustering Analysis (Python)</vt:lpstr>
      <vt:lpstr>PowerPoint Presentation</vt:lpstr>
      <vt:lpstr>Data Cleaning &amp; Preparation (Excel)</vt:lpstr>
      <vt:lpstr>PowerPoint Presentation</vt:lpstr>
      <vt:lpstr>SQL</vt:lpstr>
      <vt:lpstr>PowerPoint Presentation</vt:lpstr>
      <vt:lpstr>PowerPoint Presentation</vt:lpstr>
      <vt:lpstr>PowerPoint Presentation</vt:lpstr>
      <vt:lpstr>Power BI Dashboard</vt:lpstr>
      <vt:lpstr>PowerPoint Presentation</vt:lpstr>
      <vt:lpstr>Tableau Dashboard</vt:lpstr>
      <vt:lpstr>PowerPoint Presentation</vt:lpstr>
      <vt:lpstr>Insights &amp; Findings</vt:lpstr>
      <vt:lpstr>Recommendations</vt:lpstr>
      <vt:lpstr>Tools Used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Ayman</dc:creator>
  <cp:lastModifiedBy>Mohamed Ayman</cp:lastModifiedBy>
  <cp:revision>9</cp:revision>
  <dcterms:created xsi:type="dcterms:W3CDTF">2025-05-08T13:28:03Z</dcterms:created>
  <dcterms:modified xsi:type="dcterms:W3CDTF">2025-05-12T16:36:02Z</dcterms:modified>
</cp:coreProperties>
</file>