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type="screen4x3"/>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cxnId="{9924DBB8-DC61-4015-A185-5CAA58F0A003}" type="parTrans">
      <dgm:prSet/>
      <dgm:spPr/>
      <dgm:t>
        <a:bodyPr/>
        <a:lstStyle/>
        <a:p>
          <a:endParaRPr lang="en-US"/>
        </a:p>
      </dgm:t>
    </dgm:pt>
    <dgm:pt modelId="{682249B0-3D7D-43BE-AA11-10B25253D7F5}" cxnId="{9924DBB8-DC61-4015-A185-5CAA58F0A003}" type="sibTrans">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cxnId="{4E08CF38-A842-4FE2-BFEF-5B31DE6C8D07}" type="parTrans">
      <dgm:prSet/>
      <dgm:spPr/>
      <dgm:t>
        <a:bodyPr/>
        <a:lstStyle/>
        <a:p>
          <a:endParaRPr lang="en-US"/>
        </a:p>
      </dgm:t>
    </dgm:pt>
    <dgm:pt modelId="{D8C5F390-309E-47CD-8F8A-1D6022E8B156}" cxnId="{4E08CF38-A842-4FE2-BFEF-5B31DE6C8D07}" type="sibTrans">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cxnId="{4128FCBC-D400-4FBE-B819-25E20A09F707}" type="parTrans">
      <dgm:prSet/>
      <dgm:spPr/>
      <dgm:t>
        <a:bodyPr/>
        <a:lstStyle/>
        <a:p>
          <a:endParaRPr lang="en-US"/>
        </a:p>
      </dgm:t>
    </dgm:pt>
    <dgm:pt modelId="{0C266DB4-AE90-4A63-8A19-AC3105CF7AE2}" cxnId="{4128FCBC-D400-4FBE-B819-25E20A09F707}" type="sibTrans">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cxnId="{9415FDD8-9C05-4A49-91A9-EFFEDBE00D1E}" type="parTrans">
      <dgm:prSet/>
      <dgm:spPr/>
      <dgm:t>
        <a:bodyPr/>
        <a:lstStyle/>
        <a:p>
          <a:endParaRPr lang="en-US"/>
        </a:p>
      </dgm:t>
    </dgm:pt>
    <dgm:pt modelId="{71B275CB-2223-47E3-BE11-673664D23C40}" cxnId="{9415FDD8-9C05-4A49-91A9-EFFEDBE00D1E}" type="sibTrans">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cxnId="{4B70FC9F-B251-45B5-BA01-F260E399179E}" type="parTrans">
      <dgm:prSet/>
      <dgm:spPr/>
      <dgm:t>
        <a:bodyPr/>
        <a:lstStyle/>
        <a:p>
          <a:endParaRPr lang="en-US"/>
        </a:p>
      </dgm:t>
    </dgm:pt>
    <dgm:pt modelId="{2F6CD13D-5CA5-40EA-8403-EB7843D8D4DB}" cxnId="{4B70FC9F-B251-45B5-BA01-F260E399179E}" type="sibTrans">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14:cpLocks xmlns:a14="http://schemas.microsoft.com/office/drawing/2010/main" noGrp="1"/>
          </p:cNvSpPr>
          <p:nvPr>
            <p:ph type="ftr" idx="2"/>
          </p:nvPr>
        </p:nvSpPr>
        <p:spPr/>
        <p:txBody>
          <a:bodyPr/>
          <a:lstStyle/>
          <a:p>
            <a:r>
              <a:t>Footer</a:t>
            </a:r>
          </a:p>
        </p:txBody>
      </p:sp>
      <p:sp>
        <p:nvSpPr>
          <p:cNvPr id="3" name="PlaceHolder 2"/>
          <p:cNvSpPr>
            <a14:cpLocks xmlns:a14="http://schemas.microsoft.com/office/drawing/2010/main" noGrp="1"/>
          </p:cNvSpPr>
          <p:nvPr>
            <p:ph type="sldNum" idx="3"/>
          </p:nvPr>
        </p:nvSpPr>
        <p:spPr/>
        <p:txBody>
          <a:bodyPr/>
          <a:lstStyle/>
          <a:p>
            <a:fld id="{4BE4516F-232F-4DA2-9C68-BD70BFA220FD}" type="slidenum">
              <a:rPr/>
            </a:fld>
            <a:endParaRPr/>
          </a:p>
        </p:txBody>
      </p:sp>
      <p:sp>
        <p:nvSpPr>
          <p:cNvPr id="4" name="PlaceHolder 3"/>
          <p:cNvSpPr>
            <a14:cpLocks xmlns:a14="http://schemas.microsoft.com/office/drawing/2010/main" noGrp="1"/>
          </p:cNvSpPr>
          <p:nvPr>
            <p:ph type="dt" idx="1"/>
          </p:nvPr>
        </p:nvSpPr>
        <p:spPr/>
        <p:txBody>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14:cpLocks xmlns:a14="http://schemas.microsoft.com/office/drawing/2010/main"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33" name="PlaceHolder 3"/>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ftr" idx="2"/>
          </p:nvPr>
        </p:nvSpPr>
        <p:spPr/>
        <p:txBody>
          <a:bodyPr/>
          <a:lstStyle/>
          <a:p>
            <a:r>
              <a:t>Footer</a:t>
            </a:r>
          </a:p>
        </p:txBody>
      </p:sp>
      <p:sp>
        <p:nvSpPr>
          <p:cNvPr id="6" name="PlaceHolder 5"/>
          <p:cNvSpPr>
            <a14:cpLocks xmlns:a14="http://schemas.microsoft.com/office/drawing/2010/main" noGrp="1"/>
          </p:cNvSpPr>
          <p:nvPr>
            <p:ph type="sldNum" idx="3"/>
          </p:nvPr>
        </p:nvSpPr>
        <p:spPr/>
        <p:txBody>
          <a:bodyPr/>
          <a:lstStyle/>
          <a:p>
            <a:fld id="{860991E0-F83B-46A0-A897-921995336486}" type="slidenum">
              <a:rPr/>
            </a:fld>
            <a:endParaRPr/>
          </a:p>
        </p:txBody>
      </p:sp>
      <p:sp>
        <p:nvSpPr>
          <p:cNvPr id="7" name="PlaceHolder 6"/>
          <p:cNvSpPr>
            <a14:cpLocks xmlns:a14="http://schemas.microsoft.com/office/drawing/2010/main" noGrp="1"/>
          </p:cNvSpPr>
          <p:nvPr>
            <p:ph type="dt" idx="1"/>
          </p:nvPr>
        </p:nvSpPr>
        <p:spPr/>
        <p:txBody>
          <a:body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36"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37"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38" name="PlaceHolder 5"/>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 name="PlaceHolder 6"/>
          <p:cNvSpPr>
            <a14:cpLocks xmlns:a14="http://schemas.microsoft.com/office/drawing/2010/main" noGrp="1"/>
          </p:cNvSpPr>
          <p:nvPr>
            <p:ph type="ftr" idx="2"/>
          </p:nvPr>
        </p:nvSpPr>
        <p:spPr/>
        <p:txBody>
          <a:bodyPr/>
          <a:lstStyle/>
          <a:p>
            <a:r>
              <a:t>Footer</a:t>
            </a:r>
          </a:p>
        </p:txBody>
      </p:sp>
      <p:sp>
        <p:nvSpPr>
          <p:cNvPr id="8" name="PlaceHolder 7"/>
          <p:cNvSpPr>
            <a14:cpLocks xmlns:a14="http://schemas.microsoft.com/office/drawing/2010/main" noGrp="1"/>
          </p:cNvSpPr>
          <p:nvPr>
            <p:ph type="sldNum" idx="3"/>
          </p:nvPr>
        </p:nvSpPr>
        <p:spPr/>
        <p:txBody>
          <a:bodyPr/>
          <a:lstStyle/>
          <a:p>
            <a:fld id="{62D58403-B563-4E1C-A06B-B0C5DEF16224}" type="slidenum">
              <a:rPr/>
            </a:fld>
            <a:endParaRPr/>
          </a:p>
        </p:txBody>
      </p:sp>
      <p:sp>
        <p:nvSpPr>
          <p:cNvPr id="9" name="PlaceHolder 8"/>
          <p:cNvSpPr>
            <a14:cpLocks xmlns:a14="http://schemas.microsoft.com/office/drawing/2010/main" noGrp="1"/>
          </p:cNvSpPr>
          <p:nvPr>
            <p:ph type="dt" idx="1"/>
          </p:nvPr>
        </p:nvSpPr>
        <p:spPr/>
        <p:txBody>
          <a:body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14:cpLocks xmlns:a14="http://schemas.microsoft.com/office/drawing/2010/main"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1" name="PlaceHolder 3"/>
          <p:cNvSpPr>
            <a14:cpLocks xmlns:a14="http://schemas.microsoft.com/office/drawing/2010/main"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2" name="PlaceHolder 4"/>
          <p:cNvSpPr>
            <a14:cpLocks xmlns:a14="http://schemas.microsoft.com/office/drawing/2010/main"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3" name="PlaceHolder 5"/>
          <p:cNvSpPr>
            <a14:cpLocks xmlns:a14="http://schemas.microsoft.com/office/drawing/2010/main"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4" name="PlaceHolder 6"/>
          <p:cNvSpPr>
            <a14:cpLocks xmlns:a14="http://schemas.microsoft.com/office/drawing/2010/main"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5" name="PlaceHolder 7"/>
          <p:cNvSpPr>
            <a14:cpLocks xmlns:a14="http://schemas.microsoft.com/office/drawing/2010/main"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9" name="PlaceHolder 8"/>
          <p:cNvSpPr>
            <a14:cpLocks xmlns:a14="http://schemas.microsoft.com/office/drawing/2010/main" noGrp="1"/>
          </p:cNvSpPr>
          <p:nvPr>
            <p:ph type="ftr" idx="2"/>
          </p:nvPr>
        </p:nvSpPr>
        <p:spPr/>
        <p:txBody>
          <a:bodyPr/>
          <a:lstStyle/>
          <a:p>
            <a:r>
              <a:t>Footer</a:t>
            </a:r>
          </a:p>
        </p:txBody>
      </p:sp>
      <p:sp>
        <p:nvSpPr>
          <p:cNvPr id="10" name="PlaceHolder 9"/>
          <p:cNvSpPr>
            <a14:cpLocks xmlns:a14="http://schemas.microsoft.com/office/drawing/2010/main" noGrp="1"/>
          </p:cNvSpPr>
          <p:nvPr>
            <p:ph type="sldNum" idx="3"/>
          </p:nvPr>
        </p:nvSpPr>
        <p:spPr/>
        <p:txBody>
          <a:bodyPr/>
          <a:lstStyle/>
          <a:p>
            <a:fld id="{E7041EB9-6E88-431C-9AE0-D82C6C4D35BC}" type="slidenum">
              <a:rPr/>
            </a:fld>
            <a:endParaRPr/>
          </a:p>
        </p:txBody>
      </p:sp>
      <p:sp>
        <p:nvSpPr>
          <p:cNvPr id="11" name="PlaceHolder 10"/>
          <p:cNvSpPr>
            <a14:cpLocks xmlns:a14="http://schemas.microsoft.com/office/drawing/2010/main" noGrp="1"/>
          </p:cNvSpPr>
          <p:nvPr>
            <p:ph type="dt" idx="1"/>
          </p:nvPr>
        </p:nvSpPr>
        <p:spPr/>
        <p:txBody>
          <a:body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14:cpLocks xmlns:a14="http://schemas.microsoft.com/office/drawing/2010/main" noGrp="1"/>
          </p:cNvSpPr>
          <p:nvPr>
            <p:ph type="dt" idx="4"/>
          </p:nvPr>
        </p:nvSpPr>
        <p:spPr/>
        <p:txBody>
          <a:body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14:cpLocks xmlns:a14="http://schemas.microsoft.com/office/drawing/2010/main"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charset="0"/>
            </a:endParaRPr>
          </a:p>
        </p:txBody>
      </p:sp>
      <p:sp>
        <p:nvSpPr>
          <p:cNvPr id="4" name="PlaceHolder 3"/>
          <p:cNvSpPr>
            <a14:cpLocks xmlns:a14="http://schemas.microsoft.com/office/drawing/2010/main" noGrp="1"/>
          </p:cNvSpPr>
          <p:nvPr>
            <p:ph type="dt" idx="4"/>
          </p:nvPr>
        </p:nvSpPr>
        <p:spPr/>
        <p:txBody>
          <a:body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14:cpLocks xmlns:a14="http://schemas.microsoft.com/office/drawing/2010/main"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 name="PlaceHolder 3"/>
          <p:cNvSpPr>
            <a14:cpLocks xmlns:a14="http://schemas.microsoft.com/office/drawing/2010/main" noGrp="1"/>
          </p:cNvSpPr>
          <p:nvPr>
            <p:ph type="dt" idx="4"/>
          </p:nvPr>
        </p:nvSpPr>
        <p:spPr/>
        <p:txBody>
          <a:body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9"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dt" idx="4"/>
          </p:nvPr>
        </p:nvSpPr>
        <p:spPr/>
        <p:txBody>
          <a:body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14:cpLocks xmlns:a14="http://schemas.microsoft.com/office/drawing/2010/main" noGrp="1"/>
          </p:cNvSpPr>
          <p:nvPr>
            <p:ph type="dt" idx="4"/>
          </p:nvPr>
        </p:nvSpPr>
        <p:spPr/>
        <p:txBody>
          <a:body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14:cpLocks xmlns:a14="http://schemas.microsoft.com/office/drawing/2010/main"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charset="0"/>
            </a:endParaRPr>
          </a:p>
        </p:txBody>
      </p:sp>
      <p:sp>
        <p:nvSpPr>
          <p:cNvPr id="3" name="PlaceHolder 2"/>
          <p:cNvSpPr>
            <a14:cpLocks xmlns:a14="http://schemas.microsoft.com/office/drawing/2010/main" noGrp="1"/>
          </p:cNvSpPr>
          <p:nvPr>
            <p:ph type="dt" idx="4"/>
          </p:nvPr>
        </p:nvSpPr>
        <p:spPr/>
        <p:txBody>
          <a:body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4"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5"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dt" idx="4"/>
          </p:nvPr>
        </p:nvSpPr>
        <p:spPr/>
        <p:txBody>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14:cpLocks xmlns:a14="http://schemas.microsoft.com/office/drawing/2010/main"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charset="0"/>
            </a:endParaRPr>
          </a:p>
        </p:txBody>
      </p:sp>
      <p:sp>
        <p:nvSpPr>
          <p:cNvPr id="4" name="PlaceHolder 3"/>
          <p:cNvSpPr>
            <a14:cpLocks xmlns:a14="http://schemas.microsoft.com/office/drawing/2010/main" noGrp="1"/>
          </p:cNvSpPr>
          <p:nvPr>
            <p:ph type="ftr" idx="2"/>
          </p:nvPr>
        </p:nvSpPr>
        <p:spPr/>
        <p:txBody>
          <a:bodyPr/>
          <a:lstStyle/>
          <a:p>
            <a:r>
              <a:t>Footer</a:t>
            </a:r>
          </a:p>
        </p:txBody>
      </p:sp>
      <p:sp>
        <p:nvSpPr>
          <p:cNvPr id="5" name="PlaceHolder 4"/>
          <p:cNvSpPr>
            <a14:cpLocks xmlns:a14="http://schemas.microsoft.com/office/drawing/2010/main" noGrp="1"/>
          </p:cNvSpPr>
          <p:nvPr>
            <p:ph type="sldNum" idx="3"/>
          </p:nvPr>
        </p:nvSpPr>
        <p:spPr/>
        <p:txBody>
          <a:bodyPr/>
          <a:lstStyle/>
          <a:p>
            <a:fld id="{A1492BD6-7A91-4A94-9DEC-AF66FDF915AF}" type="slidenum">
              <a:rPr/>
            </a:fld>
            <a:endParaRPr/>
          </a:p>
        </p:txBody>
      </p:sp>
      <p:sp>
        <p:nvSpPr>
          <p:cNvPr id="6" name="PlaceHolder 5"/>
          <p:cNvSpPr>
            <a14:cpLocks xmlns:a14="http://schemas.microsoft.com/office/drawing/2010/main" noGrp="1"/>
          </p:cNvSpPr>
          <p:nvPr>
            <p:ph type="dt" idx="1"/>
          </p:nvPr>
        </p:nvSpPr>
        <p:spPr/>
        <p:txBody>
          <a:body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8"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9" name="PlaceHolder 4"/>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dt" idx="4"/>
          </p:nvPr>
        </p:nvSpPr>
        <p:spPr/>
        <p:txBody>
          <a:body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2"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3" name="PlaceHolder 4"/>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dt" idx="4"/>
          </p:nvPr>
        </p:nvSpPr>
        <p:spPr/>
        <p:txBody>
          <a:body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14:cpLocks xmlns:a14="http://schemas.microsoft.com/office/drawing/2010/main"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6" name="PlaceHolder 3"/>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dt" idx="4"/>
          </p:nvPr>
        </p:nvSpPr>
        <p:spPr/>
        <p:txBody>
          <a:body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9"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0"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1" name="PlaceHolder 5"/>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 name="PlaceHolder 6"/>
          <p:cNvSpPr>
            <a14:cpLocks xmlns:a14="http://schemas.microsoft.com/office/drawing/2010/main" noGrp="1"/>
          </p:cNvSpPr>
          <p:nvPr>
            <p:ph type="dt" idx="4"/>
          </p:nvPr>
        </p:nvSpPr>
        <p:spPr/>
        <p:txBody>
          <a:body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14:cpLocks xmlns:a14="http://schemas.microsoft.com/office/drawing/2010/main"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4" name="PlaceHolder 3"/>
          <p:cNvSpPr>
            <a14:cpLocks xmlns:a14="http://schemas.microsoft.com/office/drawing/2010/main"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5" name="PlaceHolder 4"/>
          <p:cNvSpPr>
            <a14:cpLocks xmlns:a14="http://schemas.microsoft.com/office/drawing/2010/main"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6" name="PlaceHolder 5"/>
          <p:cNvSpPr>
            <a14:cpLocks xmlns:a14="http://schemas.microsoft.com/office/drawing/2010/main"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7" name="PlaceHolder 6"/>
          <p:cNvSpPr>
            <a14:cpLocks xmlns:a14="http://schemas.microsoft.com/office/drawing/2010/main"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88" name="PlaceHolder 7"/>
          <p:cNvSpPr>
            <a14:cpLocks xmlns:a14="http://schemas.microsoft.com/office/drawing/2010/main"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9" name="PlaceHolder 8"/>
          <p:cNvSpPr>
            <a14:cpLocks xmlns:a14="http://schemas.microsoft.com/office/drawing/2010/main" noGrp="1"/>
          </p:cNvSpPr>
          <p:nvPr>
            <p:ph type="dt" idx="4"/>
          </p:nvPr>
        </p:nvSpPr>
        <p:spPr/>
        <p:txBody>
          <a:body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14:cpLocks xmlns:a14="http://schemas.microsoft.com/office/drawing/2010/main" noGrp="1"/>
          </p:cNvSpPr>
          <p:nvPr>
            <p:ph type="ftr" idx="6"/>
          </p:nvPr>
        </p:nvSpPr>
        <p:spPr/>
        <p:txBody>
          <a:bodyPr/>
          <a:lstStyle/>
          <a:p>
            <a:r>
              <a:t>Footer</a:t>
            </a:r>
          </a:p>
        </p:txBody>
      </p:sp>
      <p:sp>
        <p:nvSpPr>
          <p:cNvPr id="3" name="PlaceHolder 2"/>
          <p:cNvSpPr>
            <a14:cpLocks xmlns:a14="http://schemas.microsoft.com/office/drawing/2010/main" noGrp="1"/>
          </p:cNvSpPr>
          <p:nvPr>
            <p:ph type="sldNum" idx="7"/>
          </p:nvPr>
        </p:nvSpPr>
        <p:spPr/>
        <p:txBody>
          <a:bodyPr/>
          <a:lstStyle/>
          <a:p>
            <a:fld id="{9FD52550-0A54-4ECD-98E8-73D20154D5E6}" type="slidenum">
              <a:rPr/>
            </a:fld>
            <a:endParaRPr/>
          </a:p>
        </p:txBody>
      </p:sp>
      <p:sp>
        <p:nvSpPr>
          <p:cNvPr id="4" name="PlaceHolder 3"/>
          <p:cNvSpPr>
            <a14:cpLocks xmlns:a14="http://schemas.microsoft.com/office/drawing/2010/main" noGrp="1"/>
          </p:cNvSpPr>
          <p:nvPr>
            <p:ph type="dt" idx="5"/>
          </p:nvPr>
        </p:nvSpPr>
        <p:spPr/>
        <p:txBody>
          <a:body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14:cpLocks xmlns:a14="http://schemas.microsoft.com/office/drawing/2010/main"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charset="0"/>
            </a:endParaRPr>
          </a:p>
        </p:txBody>
      </p:sp>
      <p:sp>
        <p:nvSpPr>
          <p:cNvPr id="4" name="PlaceHolder 3"/>
          <p:cNvSpPr>
            <a14:cpLocks xmlns:a14="http://schemas.microsoft.com/office/drawing/2010/main" noGrp="1"/>
          </p:cNvSpPr>
          <p:nvPr>
            <p:ph type="ftr" idx="6"/>
          </p:nvPr>
        </p:nvSpPr>
        <p:spPr/>
        <p:txBody>
          <a:bodyPr/>
          <a:lstStyle/>
          <a:p>
            <a:r>
              <a:t>Footer</a:t>
            </a:r>
          </a:p>
        </p:txBody>
      </p:sp>
      <p:sp>
        <p:nvSpPr>
          <p:cNvPr id="5" name="PlaceHolder 4"/>
          <p:cNvSpPr>
            <a14:cpLocks xmlns:a14="http://schemas.microsoft.com/office/drawing/2010/main" noGrp="1"/>
          </p:cNvSpPr>
          <p:nvPr>
            <p:ph type="sldNum" idx="7"/>
          </p:nvPr>
        </p:nvSpPr>
        <p:spPr/>
        <p:txBody>
          <a:bodyPr/>
          <a:lstStyle/>
          <a:p>
            <a:fld id="{F48EB131-5C42-48A7-80D7-1FDF53125CAD}" type="slidenum">
              <a:rPr/>
            </a:fld>
            <a:endParaRPr/>
          </a:p>
        </p:txBody>
      </p:sp>
      <p:sp>
        <p:nvSpPr>
          <p:cNvPr id="6" name="PlaceHolder 5"/>
          <p:cNvSpPr>
            <a14:cpLocks xmlns:a14="http://schemas.microsoft.com/office/drawing/2010/main" noGrp="1"/>
          </p:cNvSpPr>
          <p:nvPr>
            <p:ph type="dt" idx="5"/>
          </p:nvPr>
        </p:nvSpPr>
        <p:spPr/>
        <p:txBody>
          <a:body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14:cpLocks xmlns:a14="http://schemas.microsoft.com/office/drawing/2010/main"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 name="PlaceHolder 3"/>
          <p:cNvSpPr>
            <a14:cpLocks xmlns:a14="http://schemas.microsoft.com/office/drawing/2010/main" noGrp="1"/>
          </p:cNvSpPr>
          <p:nvPr>
            <p:ph type="ftr" idx="6"/>
          </p:nvPr>
        </p:nvSpPr>
        <p:spPr/>
        <p:txBody>
          <a:bodyPr/>
          <a:lstStyle/>
          <a:p>
            <a:r>
              <a:t>Footer</a:t>
            </a:r>
          </a:p>
        </p:txBody>
      </p:sp>
      <p:sp>
        <p:nvSpPr>
          <p:cNvPr id="5" name="PlaceHolder 4"/>
          <p:cNvSpPr>
            <a14:cpLocks xmlns:a14="http://schemas.microsoft.com/office/drawing/2010/main" noGrp="1"/>
          </p:cNvSpPr>
          <p:nvPr>
            <p:ph type="sldNum" idx="7"/>
          </p:nvPr>
        </p:nvSpPr>
        <p:spPr/>
        <p:txBody>
          <a:bodyPr/>
          <a:lstStyle/>
          <a:p>
            <a:fld id="{2D75605B-1F95-486F-97DF-C573FF171FAF}" type="slidenum">
              <a:rPr/>
            </a:fld>
            <a:endParaRPr/>
          </a:p>
        </p:txBody>
      </p:sp>
      <p:sp>
        <p:nvSpPr>
          <p:cNvPr id="6" name="PlaceHolder 5"/>
          <p:cNvSpPr>
            <a14:cpLocks xmlns:a14="http://schemas.microsoft.com/office/drawing/2010/main" noGrp="1"/>
          </p:cNvSpPr>
          <p:nvPr>
            <p:ph type="dt" idx="5"/>
          </p:nvPr>
        </p:nvSpPr>
        <p:spPr/>
        <p:txBody>
          <a:body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04"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ftr" idx="6"/>
          </p:nvPr>
        </p:nvSpPr>
        <p:spPr/>
        <p:txBody>
          <a:bodyPr/>
          <a:lstStyle/>
          <a:p>
            <a:r>
              <a:t>Footer</a:t>
            </a:r>
          </a:p>
        </p:txBody>
      </p:sp>
      <p:sp>
        <p:nvSpPr>
          <p:cNvPr id="6" name="PlaceHolder 5"/>
          <p:cNvSpPr>
            <a14:cpLocks xmlns:a14="http://schemas.microsoft.com/office/drawing/2010/main" noGrp="1"/>
          </p:cNvSpPr>
          <p:nvPr>
            <p:ph type="sldNum" idx="7"/>
          </p:nvPr>
        </p:nvSpPr>
        <p:spPr/>
        <p:txBody>
          <a:bodyPr/>
          <a:lstStyle/>
          <a:p>
            <a:fld id="{063E2A27-59D7-4E7B-A464-DFBC813116CC}" type="slidenum">
              <a:rPr/>
            </a:fld>
            <a:endParaRPr/>
          </a:p>
        </p:txBody>
      </p:sp>
      <p:sp>
        <p:nvSpPr>
          <p:cNvPr id="7" name="PlaceHolder 6"/>
          <p:cNvSpPr>
            <a14:cpLocks xmlns:a14="http://schemas.microsoft.com/office/drawing/2010/main" noGrp="1"/>
          </p:cNvSpPr>
          <p:nvPr>
            <p:ph type="dt" idx="5"/>
          </p:nvPr>
        </p:nvSpPr>
        <p:spPr/>
        <p:txBody>
          <a:body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14:cpLocks xmlns:a14="http://schemas.microsoft.com/office/drawing/2010/main" noGrp="1"/>
          </p:cNvSpPr>
          <p:nvPr>
            <p:ph type="ftr" idx="6"/>
          </p:nvPr>
        </p:nvSpPr>
        <p:spPr/>
        <p:txBody>
          <a:bodyPr/>
          <a:lstStyle/>
          <a:p>
            <a:r>
              <a:t>Footer</a:t>
            </a:r>
          </a:p>
        </p:txBody>
      </p:sp>
      <p:sp>
        <p:nvSpPr>
          <p:cNvPr id="4" name="PlaceHolder 3"/>
          <p:cNvSpPr>
            <a14:cpLocks xmlns:a14="http://schemas.microsoft.com/office/drawing/2010/main" noGrp="1"/>
          </p:cNvSpPr>
          <p:nvPr>
            <p:ph type="sldNum" idx="7"/>
          </p:nvPr>
        </p:nvSpPr>
        <p:spPr/>
        <p:txBody>
          <a:bodyPr/>
          <a:lstStyle/>
          <a:p>
            <a:fld id="{EE842ECF-AB7A-48EB-A4E5-6F9434D45193}" type="slidenum">
              <a:rPr/>
            </a:fld>
            <a:endParaRPr/>
          </a:p>
        </p:txBody>
      </p:sp>
      <p:sp>
        <p:nvSpPr>
          <p:cNvPr id="5" name="PlaceHolder 4"/>
          <p:cNvSpPr>
            <a14:cpLocks xmlns:a14="http://schemas.microsoft.com/office/drawing/2010/main" noGrp="1"/>
          </p:cNvSpPr>
          <p:nvPr>
            <p:ph type="dt" idx="5"/>
          </p:nvPr>
        </p:nvSpPr>
        <p:spPr/>
        <p:txBody>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14:cpLocks xmlns:a14="http://schemas.microsoft.com/office/drawing/2010/main"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4" name="PlaceHolder 3"/>
          <p:cNvSpPr>
            <a14:cpLocks xmlns:a14="http://schemas.microsoft.com/office/drawing/2010/main" noGrp="1"/>
          </p:cNvSpPr>
          <p:nvPr>
            <p:ph type="ftr" idx="2"/>
          </p:nvPr>
        </p:nvSpPr>
        <p:spPr/>
        <p:txBody>
          <a:bodyPr/>
          <a:lstStyle/>
          <a:p>
            <a:r>
              <a:t>Footer</a:t>
            </a:r>
          </a:p>
        </p:txBody>
      </p:sp>
      <p:sp>
        <p:nvSpPr>
          <p:cNvPr id="5" name="PlaceHolder 4"/>
          <p:cNvSpPr>
            <a14:cpLocks xmlns:a14="http://schemas.microsoft.com/office/drawing/2010/main" noGrp="1"/>
          </p:cNvSpPr>
          <p:nvPr>
            <p:ph type="sldNum" idx="3"/>
          </p:nvPr>
        </p:nvSpPr>
        <p:spPr/>
        <p:txBody>
          <a:bodyPr/>
          <a:lstStyle/>
          <a:p>
            <a:fld id="{1E2A039B-FF28-4E08-8DF0-AB913DF503E7}" type="slidenum">
              <a:rPr/>
            </a:fld>
            <a:endParaRPr/>
          </a:p>
        </p:txBody>
      </p:sp>
      <p:sp>
        <p:nvSpPr>
          <p:cNvPr id="6" name="PlaceHolder 5"/>
          <p:cNvSpPr>
            <a14:cpLocks xmlns:a14="http://schemas.microsoft.com/office/drawing/2010/main" noGrp="1"/>
          </p:cNvSpPr>
          <p:nvPr>
            <p:ph type="dt" idx="1"/>
          </p:nvPr>
        </p:nvSpPr>
        <p:spPr/>
        <p:txBody>
          <a:body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14:cpLocks xmlns:a14="http://schemas.microsoft.com/office/drawing/2010/main"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charset="0"/>
            </a:endParaRPr>
          </a:p>
        </p:txBody>
      </p:sp>
      <p:sp>
        <p:nvSpPr>
          <p:cNvPr id="3" name="PlaceHolder 2"/>
          <p:cNvSpPr>
            <a14:cpLocks xmlns:a14="http://schemas.microsoft.com/office/drawing/2010/main" noGrp="1"/>
          </p:cNvSpPr>
          <p:nvPr>
            <p:ph type="ftr" idx="6"/>
          </p:nvPr>
        </p:nvSpPr>
        <p:spPr/>
        <p:txBody>
          <a:bodyPr/>
          <a:lstStyle/>
          <a:p>
            <a:r>
              <a:t>Footer</a:t>
            </a:r>
          </a:p>
        </p:txBody>
      </p:sp>
      <p:sp>
        <p:nvSpPr>
          <p:cNvPr id="4" name="PlaceHolder 3"/>
          <p:cNvSpPr>
            <a14:cpLocks xmlns:a14="http://schemas.microsoft.com/office/drawing/2010/main" noGrp="1"/>
          </p:cNvSpPr>
          <p:nvPr>
            <p:ph type="sldNum" idx="7"/>
          </p:nvPr>
        </p:nvSpPr>
        <p:spPr/>
        <p:txBody>
          <a:bodyPr/>
          <a:lstStyle/>
          <a:p>
            <a:fld id="{5E45C1D7-2C9E-4752-A0CF-4AE475BD3C99}" type="slidenum">
              <a:rPr/>
            </a:fld>
            <a:endParaRPr/>
          </a:p>
        </p:txBody>
      </p:sp>
      <p:sp>
        <p:nvSpPr>
          <p:cNvPr id="5" name="PlaceHolder 4"/>
          <p:cNvSpPr>
            <a14:cpLocks xmlns:a14="http://schemas.microsoft.com/office/drawing/2010/main" noGrp="1"/>
          </p:cNvSpPr>
          <p:nvPr>
            <p:ph type="dt" idx="5"/>
          </p:nvPr>
        </p:nvSpPr>
        <p:spPr/>
        <p:txBody>
          <a:body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09"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10"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6"/>
          </p:nvPr>
        </p:nvSpPr>
        <p:spPr/>
        <p:txBody>
          <a:bodyPr/>
          <a:lstStyle/>
          <a:p>
            <a:r>
              <a:t>Footer</a:t>
            </a:r>
          </a:p>
        </p:txBody>
      </p:sp>
      <p:sp>
        <p:nvSpPr>
          <p:cNvPr id="7" name="PlaceHolder 6"/>
          <p:cNvSpPr>
            <a14:cpLocks xmlns:a14="http://schemas.microsoft.com/office/drawing/2010/main" noGrp="1"/>
          </p:cNvSpPr>
          <p:nvPr>
            <p:ph type="sldNum" idx="7"/>
          </p:nvPr>
        </p:nvSpPr>
        <p:spPr/>
        <p:txBody>
          <a:bodyPr/>
          <a:lstStyle/>
          <a:p>
            <a:fld id="{49F56873-88F4-4BFC-983D-1C75409C0029}" type="slidenum">
              <a:rPr/>
            </a:fld>
            <a:endParaRPr/>
          </a:p>
        </p:txBody>
      </p:sp>
      <p:sp>
        <p:nvSpPr>
          <p:cNvPr id="8" name="PlaceHolder 7"/>
          <p:cNvSpPr>
            <a14:cpLocks xmlns:a14="http://schemas.microsoft.com/office/drawing/2010/main" noGrp="1"/>
          </p:cNvSpPr>
          <p:nvPr>
            <p:ph type="dt" idx="5"/>
          </p:nvPr>
        </p:nvSpPr>
        <p:spPr/>
        <p:txBody>
          <a:body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13"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14" name="PlaceHolder 4"/>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6"/>
          </p:nvPr>
        </p:nvSpPr>
        <p:spPr/>
        <p:txBody>
          <a:bodyPr/>
          <a:lstStyle/>
          <a:p>
            <a:r>
              <a:t>Footer</a:t>
            </a:r>
          </a:p>
        </p:txBody>
      </p:sp>
      <p:sp>
        <p:nvSpPr>
          <p:cNvPr id="7" name="PlaceHolder 6"/>
          <p:cNvSpPr>
            <a14:cpLocks xmlns:a14="http://schemas.microsoft.com/office/drawing/2010/main" noGrp="1"/>
          </p:cNvSpPr>
          <p:nvPr>
            <p:ph type="sldNum" idx="7"/>
          </p:nvPr>
        </p:nvSpPr>
        <p:spPr/>
        <p:txBody>
          <a:bodyPr/>
          <a:lstStyle/>
          <a:p>
            <a:fld id="{FD33E7F6-F769-486B-AAEE-39A1B649C74B}" type="slidenum">
              <a:rPr/>
            </a:fld>
            <a:endParaRPr/>
          </a:p>
        </p:txBody>
      </p:sp>
      <p:sp>
        <p:nvSpPr>
          <p:cNvPr id="8" name="PlaceHolder 7"/>
          <p:cNvSpPr>
            <a14:cpLocks xmlns:a14="http://schemas.microsoft.com/office/drawing/2010/main" noGrp="1"/>
          </p:cNvSpPr>
          <p:nvPr>
            <p:ph type="dt" idx="5"/>
          </p:nvPr>
        </p:nvSpPr>
        <p:spPr/>
        <p:txBody>
          <a:body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17"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18" name="PlaceHolder 4"/>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6"/>
          </p:nvPr>
        </p:nvSpPr>
        <p:spPr/>
        <p:txBody>
          <a:bodyPr/>
          <a:lstStyle/>
          <a:p>
            <a:r>
              <a:t>Footer</a:t>
            </a:r>
          </a:p>
        </p:txBody>
      </p:sp>
      <p:sp>
        <p:nvSpPr>
          <p:cNvPr id="7" name="PlaceHolder 6"/>
          <p:cNvSpPr>
            <a14:cpLocks xmlns:a14="http://schemas.microsoft.com/office/drawing/2010/main" noGrp="1"/>
          </p:cNvSpPr>
          <p:nvPr>
            <p:ph type="sldNum" idx="7"/>
          </p:nvPr>
        </p:nvSpPr>
        <p:spPr/>
        <p:txBody>
          <a:bodyPr/>
          <a:lstStyle/>
          <a:p>
            <a:fld id="{49324944-4CD5-46DE-81BB-741A1473A584}" type="slidenum">
              <a:rPr/>
            </a:fld>
            <a:endParaRPr/>
          </a:p>
        </p:txBody>
      </p:sp>
      <p:sp>
        <p:nvSpPr>
          <p:cNvPr id="8" name="PlaceHolder 7"/>
          <p:cNvSpPr>
            <a14:cpLocks xmlns:a14="http://schemas.microsoft.com/office/drawing/2010/main" noGrp="1"/>
          </p:cNvSpPr>
          <p:nvPr>
            <p:ph type="dt" idx="5"/>
          </p:nvPr>
        </p:nvSpPr>
        <p:spPr/>
        <p:txBody>
          <a:body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14:cpLocks xmlns:a14="http://schemas.microsoft.com/office/drawing/2010/main"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21" name="PlaceHolder 3"/>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ftr" idx="6"/>
          </p:nvPr>
        </p:nvSpPr>
        <p:spPr/>
        <p:txBody>
          <a:bodyPr/>
          <a:lstStyle/>
          <a:p>
            <a:r>
              <a:t>Footer</a:t>
            </a:r>
          </a:p>
        </p:txBody>
      </p:sp>
      <p:sp>
        <p:nvSpPr>
          <p:cNvPr id="6" name="PlaceHolder 5"/>
          <p:cNvSpPr>
            <a14:cpLocks xmlns:a14="http://schemas.microsoft.com/office/drawing/2010/main" noGrp="1"/>
          </p:cNvSpPr>
          <p:nvPr>
            <p:ph type="sldNum" idx="7"/>
          </p:nvPr>
        </p:nvSpPr>
        <p:spPr/>
        <p:txBody>
          <a:bodyPr/>
          <a:lstStyle/>
          <a:p>
            <a:fld id="{9C55FF56-069D-4467-A5BB-5FE7413E7C09}" type="slidenum">
              <a:rPr/>
            </a:fld>
            <a:endParaRPr/>
          </a:p>
        </p:txBody>
      </p:sp>
      <p:sp>
        <p:nvSpPr>
          <p:cNvPr id="7" name="PlaceHolder 6"/>
          <p:cNvSpPr>
            <a14:cpLocks xmlns:a14="http://schemas.microsoft.com/office/drawing/2010/main" noGrp="1"/>
          </p:cNvSpPr>
          <p:nvPr>
            <p:ph type="dt" idx="5"/>
          </p:nvPr>
        </p:nvSpPr>
        <p:spPr/>
        <p:txBody>
          <a:body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24"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25"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26" name="PlaceHolder 5"/>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7" name="PlaceHolder 6"/>
          <p:cNvSpPr>
            <a14:cpLocks xmlns:a14="http://schemas.microsoft.com/office/drawing/2010/main" noGrp="1"/>
          </p:cNvSpPr>
          <p:nvPr>
            <p:ph type="ftr" idx="6"/>
          </p:nvPr>
        </p:nvSpPr>
        <p:spPr/>
        <p:txBody>
          <a:bodyPr/>
          <a:lstStyle/>
          <a:p>
            <a:r>
              <a:t>Footer</a:t>
            </a:r>
          </a:p>
        </p:txBody>
      </p:sp>
      <p:sp>
        <p:nvSpPr>
          <p:cNvPr id="8" name="PlaceHolder 7"/>
          <p:cNvSpPr>
            <a14:cpLocks xmlns:a14="http://schemas.microsoft.com/office/drawing/2010/main" noGrp="1"/>
          </p:cNvSpPr>
          <p:nvPr>
            <p:ph type="sldNum" idx="7"/>
          </p:nvPr>
        </p:nvSpPr>
        <p:spPr/>
        <p:txBody>
          <a:bodyPr/>
          <a:lstStyle/>
          <a:p>
            <a:fld id="{30FB9C1D-F856-4EC9-902A-61F845900F7E}" type="slidenum">
              <a:rPr/>
            </a:fld>
            <a:endParaRPr/>
          </a:p>
        </p:txBody>
      </p:sp>
      <p:sp>
        <p:nvSpPr>
          <p:cNvPr id="9" name="PlaceHolder 8"/>
          <p:cNvSpPr>
            <a14:cpLocks xmlns:a14="http://schemas.microsoft.com/office/drawing/2010/main" noGrp="1"/>
          </p:cNvSpPr>
          <p:nvPr>
            <p:ph type="dt" idx="5"/>
          </p:nvPr>
        </p:nvSpPr>
        <p:spPr/>
        <p:txBody>
          <a:body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14:cpLocks xmlns:a14="http://schemas.microsoft.com/office/drawing/2010/main"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29" name="PlaceHolder 3"/>
          <p:cNvSpPr>
            <a14:cpLocks xmlns:a14="http://schemas.microsoft.com/office/drawing/2010/main"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30" name="PlaceHolder 4"/>
          <p:cNvSpPr>
            <a14:cpLocks xmlns:a14="http://schemas.microsoft.com/office/drawing/2010/main"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31" name="PlaceHolder 5"/>
          <p:cNvSpPr>
            <a14:cpLocks xmlns:a14="http://schemas.microsoft.com/office/drawing/2010/main"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32" name="PlaceHolder 6"/>
          <p:cNvSpPr>
            <a14:cpLocks xmlns:a14="http://schemas.microsoft.com/office/drawing/2010/main"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33" name="PlaceHolder 7"/>
          <p:cNvSpPr>
            <a14:cpLocks xmlns:a14="http://schemas.microsoft.com/office/drawing/2010/main"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9" name="PlaceHolder 8"/>
          <p:cNvSpPr>
            <a14:cpLocks xmlns:a14="http://schemas.microsoft.com/office/drawing/2010/main" noGrp="1"/>
          </p:cNvSpPr>
          <p:nvPr>
            <p:ph type="ftr" idx="6"/>
          </p:nvPr>
        </p:nvSpPr>
        <p:spPr/>
        <p:txBody>
          <a:bodyPr/>
          <a:lstStyle/>
          <a:p>
            <a:r>
              <a:t>Footer</a:t>
            </a:r>
          </a:p>
        </p:txBody>
      </p:sp>
      <p:sp>
        <p:nvSpPr>
          <p:cNvPr id="10" name="PlaceHolder 9"/>
          <p:cNvSpPr>
            <a14:cpLocks xmlns:a14="http://schemas.microsoft.com/office/drawing/2010/main" noGrp="1"/>
          </p:cNvSpPr>
          <p:nvPr>
            <p:ph type="sldNum" idx="7"/>
          </p:nvPr>
        </p:nvSpPr>
        <p:spPr/>
        <p:txBody>
          <a:bodyPr/>
          <a:lstStyle/>
          <a:p>
            <a:fld id="{5DFE4433-0C62-4782-9F50-F5D4D8411B48}" type="slidenum">
              <a:rPr/>
            </a:fld>
            <a:endParaRPr/>
          </a:p>
        </p:txBody>
      </p:sp>
      <p:sp>
        <p:nvSpPr>
          <p:cNvPr id="11" name="PlaceHolder 10"/>
          <p:cNvSpPr>
            <a14:cpLocks xmlns:a14="http://schemas.microsoft.com/office/drawing/2010/main" noGrp="1"/>
          </p:cNvSpPr>
          <p:nvPr>
            <p:ph type="dt" idx="5"/>
          </p:nvPr>
        </p:nvSpPr>
        <p:spPr/>
        <p:txBody>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16"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5" name="PlaceHolder 4"/>
          <p:cNvSpPr>
            <a14:cpLocks xmlns:a14="http://schemas.microsoft.com/office/drawing/2010/main" noGrp="1"/>
          </p:cNvSpPr>
          <p:nvPr>
            <p:ph type="ftr" idx="2"/>
          </p:nvPr>
        </p:nvSpPr>
        <p:spPr/>
        <p:txBody>
          <a:bodyPr/>
          <a:lstStyle/>
          <a:p>
            <a:r>
              <a:t>Footer</a:t>
            </a:r>
          </a:p>
        </p:txBody>
      </p:sp>
      <p:sp>
        <p:nvSpPr>
          <p:cNvPr id="6" name="PlaceHolder 5"/>
          <p:cNvSpPr>
            <a14:cpLocks xmlns:a14="http://schemas.microsoft.com/office/drawing/2010/main" noGrp="1"/>
          </p:cNvSpPr>
          <p:nvPr>
            <p:ph type="sldNum" idx="3"/>
          </p:nvPr>
        </p:nvSpPr>
        <p:spPr/>
        <p:txBody>
          <a:bodyPr/>
          <a:lstStyle/>
          <a:p>
            <a:fld id="{A04D6E5A-AF1C-42CF-9333-8D9D8328A204}" type="slidenum">
              <a:rPr/>
            </a:fld>
            <a:endParaRPr/>
          </a:p>
        </p:txBody>
      </p:sp>
      <p:sp>
        <p:nvSpPr>
          <p:cNvPr id="7" name="PlaceHolder 6"/>
          <p:cNvSpPr>
            <a14:cpLocks xmlns:a14="http://schemas.microsoft.com/office/drawing/2010/main" noGrp="1"/>
          </p:cNvSpPr>
          <p:nvPr>
            <p:ph type="dt" idx="1"/>
          </p:nvPr>
        </p:nvSpPr>
        <p:spPr/>
        <p:txBody>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14:cpLocks xmlns:a14="http://schemas.microsoft.com/office/drawing/2010/main" noGrp="1"/>
          </p:cNvSpPr>
          <p:nvPr>
            <p:ph type="ftr" idx="2"/>
          </p:nvPr>
        </p:nvSpPr>
        <p:spPr/>
        <p:txBody>
          <a:bodyPr/>
          <a:lstStyle/>
          <a:p>
            <a:r>
              <a:t>Footer</a:t>
            </a:r>
          </a:p>
        </p:txBody>
      </p:sp>
      <p:sp>
        <p:nvSpPr>
          <p:cNvPr id="4" name="PlaceHolder 3"/>
          <p:cNvSpPr>
            <a14:cpLocks xmlns:a14="http://schemas.microsoft.com/office/drawing/2010/main" noGrp="1"/>
          </p:cNvSpPr>
          <p:nvPr>
            <p:ph type="sldNum" idx="3"/>
          </p:nvPr>
        </p:nvSpPr>
        <p:spPr/>
        <p:txBody>
          <a:bodyPr/>
          <a:lstStyle/>
          <a:p>
            <a:fld id="{143AB016-2D7F-41CE-885A-BE1C0D3F550F}" type="slidenum">
              <a:rPr/>
            </a:fld>
            <a:endParaRPr/>
          </a:p>
        </p:txBody>
      </p:sp>
      <p:sp>
        <p:nvSpPr>
          <p:cNvPr id="5" name="PlaceHolder 4"/>
          <p:cNvSpPr>
            <a14:cpLocks xmlns:a14="http://schemas.microsoft.com/office/drawing/2010/main" noGrp="1"/>
          </p:cNvSpPr>
          <p:nvPr>
            <p:ph type="dt" idx="1"/>
          </p:nvPr>
        </p:nvSpPr>
        <p:spPr/>
        <p:txBody>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14:cpLocks xmlns:a14="http://schemas.microsoft.com/office/drawing/2010/main"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charset="0"/>
            </a:endParaRPr>
          </a:p>
        </p:txBody>
      </p:sp>
      <p:sp>
        <p:nvSpPr>
          <p:cNvPr id="3" name="PlaceHolder 2"/>
          <p:cNvSpPr>
            <a14:cpLocks xmlns:a14="http://schemas.microsoft.com/office/drawing/2010/main" noGrp="1"/>
          </p:cNvSpPr>
          <p:nvPr>
            <p:ph type="ftr" idx="2"/>
          </p:nvPr>
        </p:nvSpPr>
        <p:spPr/>
        <p:txBody>
          <a:bodyPr/>
          <a:lstStyle/>
          <a:p>
            <a:r>
              <a:t>Footer</a:t>
            </a:r>
          </a:p>
        </p:txBody>
      </p:sp>
      <p:sp>
        <p:nvSpPr>
          <p:cNvPr id="4" name="PlaceHolder 3"/>
          <p:cNvSpPr>
            <a14:cpLocks xmlns:a14="http://schemas.microsoft.com/office/drawing/2010/main" noGrp="1"/>
          </p:cNvSpPr>
          <p:nvPr>
            <p:ph type="sldNum" idx="3"/>
          </p:nvPr>
        </p:nvSpPr>
        <p:spPr/>
        <p:txBody>
          <a:bodyPr/>
          <a:lstStyle/>
          <a:p>
            <a:fld id="{9A6851D0-D974-456A-95C9-1B80C8CEE6B9}" type="slidenum">
              <a:rPr/>
            </a:fld>
            <a:endParaRPr/>
          </a:p>
        </p:txBody>
      </p:sp>
      <p:sp>
        <p:nvSpPr>
          <p:cNvPr id="5" name="PlaceHolder 4"/>
          <p:cNvSpPr>
            <a14:cpLocks xmlns:a14="http://schemas.microsoft.com/office/drawing/2010/main" noGrp="1"/>
          </p:cNvSpPr>
          <p:nvPr>
            <p:ph type="dt" idx="1"/>
          </p:nvPr>
        </p:nvSpPr>
        <p:spPr/>
        <p:txBody>
          <a:body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21" name="PlaceHolder 3"/>
          <p:cNvSpPr>
            <a14:cpLocks xmlns:a14="http://schemas.microsoft.com/office/drawing/2010/main"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22" name="PlaceHolder 4"/>
          <p:cNvSpPr>
            <a14:cpLocks xmlns:a14="http://schemas.microsoft.com/office/drawing/2010/main"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2"/>
          </p:nvPr>
        </p:nvSpPr>
        <p:spPr/>
        <p:txBody>
          <a:bodyPr/>
          <a:lstStyle/>
          <a:p>
            <a:r>
              <a:t>Footer</a:t>
            </a:r>
          </a:p>
        </p:txBody>
      </p:sp>
      <p:sp>
        <p:nvSpPr>
          <p:cNvPr id="7" name="PlaceHolder 6"/>
          <p:cNvSpPr>
            <a14:cpLocks xmlns:a14="http://schemas.microsoft.com/office/drawing/2010/main" noGrp="1"/>
          </p:cNvSpPr>
          <p:nvPr>
            <p:ph type="sldNum" idx="3"/>
          </p:nvPr>
        </p:nvSpPr>
        <p:spPr/>
        <p:txBody>
          <a:bodyPr/>
          <a:lstStyle/>
          <a:p>
            <a:fld id="{CCF3D27E-AEE8-4D64-8604-AC4E4FC569FC}" type="slidenum">
              <a:rPr/>
            </a:fld>
            <a:endParaRPr/>
          </a:p>
        </p:txBody>
      </p:sp>
      <p:sp>
        <p:nvSpPr>
          <p:cNvPr id="8" name="PlaceHolder 7"/>
          <p:cNvSpPr>
            <a14:cpLocks xmlns:a14="http://schemas.microsoft.com/office/drawing/2010/main" noGrp="1"/>
          </p:cNvSpPr>
          <p:nvPr>
            <p:ph type="dt" idx="1"/>
          </p:nvPr>
        </p:nvSpPr>
        <p:spPr/>
        <p:txBody>
          <a:body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14:cpLocks xmlns:a14="http://schemas.microsoft.com/office/drawing/2010/main"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25"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26" name="PlaceHolder 4"/>
          <p:cNvSpPr>
            <a14:cpLocks xmlns:a14="http://schemas.microsoft.com/office/drawing/2010/main"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2"/>
          </p:nvPr>
        </p:nvSpPr>
        <p:spPr/>
        <p:txBody>
          <a:bodyPr/>
          <a:lstStyle/>
          <a:p>
            <a:r>
              <a:t>Footer</a:t>
            </a:r>
          </a:p>
        </p:txBody>
      </p:sp>
      <p:sp>
        <p:nvSpPr>
          <p:cNvPr id="7" name="PlaceHolder 6"/>
          <p:cNvSpPr>
            <a14:cpLocks xmlns:a14="http://schemas.microsoft.com/office/drawing/2010/main" noGrp="1"/>
          </p:cNvSpPr>
          <p:nvPr>
            <p:ph type="sldNum" idx="3"/>
          </p:nvPr>
        </p:nvSpPr>
        <p:spPr/>
        <p:txBody>
          <a:bodyPr/>
          <a:lstStyle/>
          <a:p>
            <a:fld id="{52BB25C9-1BF6-44E3-8AAF-02901AAFBAF4}" type="slidenum">
              <a:rPr/>
            </a:fld>
            <a:endParaRPr/>
          </a:p>
        </p:txBody>
      </p:sp>
      <p:sp>
        <p:nvSpPr>
          <p:cNvPr id="8" name="PlaceHolder 7"/>
          <p:cNvSpPr>
            <a14:cpLocks xmlns:a14="http://schemas.microsoft.com/office/drawing/2010/main" noGrp="1"/>
          </p:cNvSpPr>
          <p:nvPr>
            <p:ph type="dt" idx="1"/>
          </p:nvPr>
        </p:nvSpPr>
        <p:spPr/>
        <p:txBody>
          <a:body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14:cpLocks xmlns:a14="http://schemas.microsoft.com/office/drawing/2010/main"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29" name="PlaceHolder 3"/>
          <p:cNvSpPr>
            <a14:cpLocks xmlns:a14="http://schemas.microsoft.com/office/drawing/2010/main"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30" name="PlaceHolder 4"/>
          <p:cNvSpPr>
            <a14:cpLocks xmlns:a14="http://schemas.microsoft.com/office/drawing/2010/main"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5"/>
              </a:spcBef>
              <a:buNone/>
            </a:pPr>
            <a:endParaRPr lang="en-US" sz="1700" b="0" strike="noStrike" spc="-1">
              <a:solidFill>
                <a:srgbClr val="404040"/>
              </a:solidFill>
              <a:latin typeface="Franklin Gothic Book"/>
            </a:endParaRPr>
          </a:p>
        </p:txBody>
      </p:sp>
      <p:sp>
        <p:nvSpPr>
          <p:cNvPr id="6" name="PlaceHolder 5"/>
          <p:cNvSpPr>
            <a14:cpLocks xmlns:a14="http://schemas.microsoft.com/office/drawing/2010/main" noGrp="1"/>
          </p:cNvSpPr>
          <p:nvPr>
            <p:ph type="ftr" idx="2"/>
          </p:nvPr>
        </p:nvSpPr>
        <p:spPr/>
        <p:txBody>
          <a:bodyPr/>
          <a:lstStyle/>
          <a:p>
            <a:r>
              <a:t>Footer</a:t>
            </a:r>
          </a:p>
        </p:txBody>
      </p:sp>
      <p:sp>
        <p:nvSpPr>
          <p:cNvPr id="7" name="PlaceHolder 6"/>
          <p:cNvSpPr>
            <a14:cpLocks xmlns:a14="http://schemas.microsoft.com/office/drawing/2010/main" noGrp="1"/>
          </p:cNvSpPr>
          <p:nvPr>
            <p:ph type="sldNum" idx="3"/>
          </p:nvPr>
        </p:nvSpPr>
        <p:spPr/>
        <p:txBody>
          <a:bodyPr/>
          <a:lstStyle/>
          <a:p>
            <a:fld id="{F85832E2-9CBF-4859-B513-3A840101B5FC}" type="slidenum">
              <a:rPr/>
            </a:fld>
            <a:endParaRPr/>
          </a:p>
        </p:txBody>
      </p:sp>
      <p:sp>
        <p:nvSpPr>
          <p:cNvPr id="8" name="PlaceHolder 7"/>
          <p:cNvSpPr>
            <a14:cpLocks xmlns:a14="http://schemas.microsoft.com/office/drawing/2010/main" noGrp="1"/>
          </p:cNvSpPr>
          <p:nvPr>
            <p:ph type="dt" idx="1"/>
          </p:nvPr>
        </p:nvSpPr>
        <p:spPr/>
        <p:txBody>
          <a:body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pic>
        <p:nvPicPr>
          <p:cNvPr id="3" name="Picture 7" descr="Logo&#10;&#10;Description automatically generated"/>
          <p:cNvPicPr/>
          <p:nvPr/>
        </p:nvPicPr>
        <p:blipFill>
          <a:blip r:embed="rId13"/>
          <a:stretch>
            <a:fillRect/>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5" name="PlaceHolder 1"/>
          <p:cNvSpPr>
            <a14:cpLocks xmlns:a14="http://schemas.microsoft.com/office/drawing/2010/main"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14:cpLocks xmlns:a14="http://schemas.microsoft.com/office/drawing/2010/main"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14:cpLocks xmlns:a14="http://schemas.microsoft.com/office/drawing/2010/main"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endParaRPr lang="en-IN" sz="1400" b="0" strike="noStrike" spc="-1">
              <a:solidFill>
                <a:srgbClr val="000000"/>
              </a:solidFill>
              <a:latin typeface="Times New Roman"/>
            </a:endParaRPr>
          </a:p>
        </p:txBody>
      </p:sp>
      <p:sp>
        <p:nvSpPr>
          <p:cNvPr id="8" name="PlaceHolder 4"/>
          <p:cNvSpPr>
            <a14:cpLocks xmlns:a14="http://schemas.microsoft.com/office/drawing/2010/main"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fld>
            <a:endParaRPr lang="en-IN" sz="900" b="0" strike="noStrike" spc="-1">
              <a:solidFill>
                <a:srgbClr val="000000"/>
              </a:solidFill>
              <a:latin typeface="Times New Roman"/>
            </a:endParaRPr>
          </a:p>
        </p:txBody>
      </p:sp>
      <p:sp>
        <p:nvSpPr>
          <p:cNvPr id="9" name="PlaceHolder 5"/>
          <p:cNvSpPr>
            <a14:cpLocks xmlns:a14="http://schemas.microsoft.com/office/drawing/2010/main"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110000"/>
              </a:lnSpc>
              <a:spcBef>
                <a:spcPts val="1415"/>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endParaRPr lang="en-US" sz="1700" b="0" strike="noStrike" spc="-1">
              <a:solidFill>
                <a:srgbClr val="404040"/>
              </a:solidFill>
              <a:latin typeface="Franklin Gothic Book"/>
            </a:endParaRPr>
          </a:p>
          <a:p>
            <a:pPr marL="864235" lvl="1" indent="-323850">
              <a:spcBef>
                <a:spcPts val="1135"/>
              </a:spcBef>
              <a:buClr>
                <a:srgbClr val="000000"/>
              </a:buClr>
              <a:buSzPct val="75000"/>
              <a:buFont typeface="Symbol" charset="2"/>
              <a:buChar char=""/>
            </a:pPr>
            <a:r>
              <a:rPr lang="en-US" sz="1300" b="0" strike="noStrike" spc="-1">
                <a:solidFill>
                  <a:srgbClr val="404040"/>
                </a:solidFill>
                <a:latin typeface="Franklin Gothic Book"/>
              </a:rPr>
              <a:t>Second Outline Level</a:t>
            </a:r>
            <a:endParaRPr lang="en-US" sz="1300" b="0" strike="noStrike" spc="-1">
              <a:solidFill>
                <a:srgbClr val="404040"/>
              </a:solidFill>
              <a:latin typeface="Franklin Gothic Book"/>
            </a:endParaRPr>
          </a:p>
          <a:p>
            <a:pPr marL="1296035" lvl="2" indent="-28829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endParaRPr lang="en-US" sz="1100" b="0" strike="noStrike" spc="-1">
              <a:solidFill>
                <a:srgbClr val="404040"/>
              </a:solidFill>
              <a:latin typeface="Franklin Gothic Book"/>
            </a:endParaRPr>
          </a:p>
          <a:p>
            <a:pPr marL="1727835" lvl="3" indent="-215900">
              <a:spcBef>
                <a:spcPts val="565"/>
              </a:spcBef>
              <a:buClr>
                <a:srgbClr val="000000"/>
              </a:buClr>
              <a:buSzPct val="75000"/>
              <a:buFont typeface="Symbol" charset="2"/>
              <a:buChar char=""/>
            </a:pPr>
            <a:r>
              <a:rPr lang="en-US" sz="1100" b="0" strike="noStrike" spc="-1">
                <a:solidFill>
                  <a:srgbClr val="404040"/>
                </a:solidFill>
                <a:latin typeface="Franklin Gothic Book"/>
              </a:rPr>
              <a:t>Fourth Outline Level</a:t>
            </a:r>
            <a:endParaRPr lang="en-US" sz="1100" b="0" strike="noStrike" spc="-1">
              <a:solidFill>
                <a:srgbClr val="404040"/>
              </a:solidFill>
              <a:latin typeface="Franklin Gothic Book"/>
            </a:endParaRPr>
          </a:p>
          <a:p>
            <a:pPr marL="2160270" lvl="4"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Fifth Outline Level</a:t>
            </a:r>
            <a:endParaRPr lang="en-US" sz="2000" b="0" strike="noStrike" spc="-1">
              <a:solidFill>
                <a:srgbClr val="404040"/>
              </a:solidFill>
              <a:latin typeface="Franklin Gothic Book"/>
            </a:endParaRPr>
          </a:p>
          <a:p>
            <a:pPr marL="2592070" lvl="5"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Sixth Outline Level</a:t>
            </a:r>
            <a:endParaRPr lang="en-US" sz="2000" b="0" strike="noStrike" spc="-1">
              <a:solidFill>
                <a:srgbClr val="404040"/>
              </a:solidFill>
              <a:latin typeface="Franklin Gothic Book"/>
            </a:endParaRPr>
          </a:p>
          <a:p>
            <a:pPr marL="3023870" lvl="6"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Seventh Outline Level</a:t>
            </a:r>
            <a:endParaRPr lang="en-US" sz="2000" b="0" strike="noStrike" spc="-1">
              <a:solidFill>
                <a:srgbClr val="404040"/>
              </a:solidFill>
              <a:latin typeface="Franklin Gothic Boo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pic>
        <p:nvPicPr>
          <p:cNvPr id="49" name="Picture 7" descr="Logo&#10;&#10;Description automatically generated"/>
          <p:cNvPicPr/>
          <p:nvPr/>
        </p:nvPicPr>
        <p:blipFill>
          <a:blip r:embed="rId13"/>
          <a:stretch>
            <a:fillRect/>
          </a:stretch>
        </p:blipFill>
        <p:spPr>
          <a:xfrm>
            <a:off x="10485000" y="6437880"/>
            <a:ext cx="1125360" cy="364680"/>
          </a:xfrm>
          <a:prstGeom prst="rect">
            <a:avLst/>
          </a:prstGeom>
          <a:ln w="0">
            <a:noFill/>
          </a:ln>
        </p:spPr>
      </p:pic>
      <p:sp>
        <p:nvSpPr>
          <p:cNvPr id="50"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14:cpLocks xmlns:a14="http://schemas.microsoft.com/office/drawing/2010/main" noGrp="1"/>
          </p:cNvSpPr>
          <p:nvPr>
            <p:ph type="body"/>
          </p:nvPr>
        </p:nvSpPr>
        <p:spPr>
          <a:xfrm>
            <a:off x="581040" y="1302120"/>
            <a:ext cx="11029320" cy="4672800"/>
          </a:xfrm>
          <a:prstGeom prst="rect">
            <a:avLst/>
          </a:prstGeom>
          <a:noFill/>
          <a:ln w="0">
            <a:noFill/>
          </a:ln>
        </p:spPr>
        <p:txBody>
          <a:bodyPr anchor="ctr">
            <a:noAutofit/>
          </a:bodyPr>
          <a:lstStyle/>
          <a:p>
            <a:pPr marL="306070" indent="-306070">
              <a:lnSpc>
                <a:spcPct val="110000"/>
              </a:lnSpc>
              <a:spcBef>
                <a:spcPts val="340"/>
              </a:spcBef>
              <a:spcAft>
                <a:spcPts val="600"/>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endParaRPr lang="en-US" sz="1700" b="0" strike="noStrike" spc="-1">
              <a:solidFill>
                <a:srgbClr val="404040"/>
              </a:solidFill>
              <a:latin typeface="Franklin Gothic Book"/>
            </a:endParaRPr>
          </a:p>
          <a:p>
            <a:pPr marL="629920" lvl="1" indent="-306070">
              <a:lnSpc>
                <a:spcPct val="100000"/>
              </a:lnSpc>
              <a:spcBef>
                <a:spcPts val="280"/>
              </a:spcBef>
              <a:spcAft>
                <a:spcPts val="600"/>
              </a:spcAft>
              <a:buClr>
                <a:srgbClr val="1CADE4"/>
              </a:buClr>
              <a:buSzPct val="92000"/>
              <a:buFont typeface="Wingdings 2" charset="2"/>
              <a:buChar char=""/>
            </a:pPr>
            <a:r>
              <a:rPr lang="en-US" sz="1400" b="0" strike="noStrike" spc="-1">
                <a:solidFill>
                  <a:srgbClr val="404040"/>
                </a:solidFill>
                <a:latin typeface="Franklin Gothic Book"/>
              </a:rPr>
              <a:t>Second level</a:t>
            </a:r>
            <a:endParaRPr lang="en-US" sz="1400" b="0" strike="noStrike" spc="-1">
              <a:solidFill>
                <a:srgbClr val="404040"/>
              </a:solidFill>
              <a:latin typeface="Franklin Gothic Book"/>
            </a:endParaRPr>
          </a:p>
          <a:p>
            <a:pPr marL="899795" lvl="2" indent="-269875">
              <a:lnSpc>
                <a:spcPct val="100000"/>
              </a:lnSpc>
              <a:spcBef>
                <a:spcPts val="260"/>
              </a:spcBef>
              <a:spcAft>
                <a:spcPts val="600"/>
              </a:spcAft>
              <a:buClr>
                <a:srgbClr val="1CADE4"/>
              </a:buClr>
              <a:buSzPct val="92000"/>
              <a:buFont typeface="Wingdings 2" charset="2"/>
              <a:buChar char=""/>
            </a:pPr>
            <a:r>
              <a:rPr lang="en-US" sz="1300" b="0" strike="noStrike" spc="-1">
                <a:solidFill>
                  <a:srgbClr val="404040"/>
                </a:solidFill>
                <a:latin typeface="Franklin Gothic Book"/>
              </a:rPr>
              <a:t>Third level</a:t>
            </a:r>
            <a:endParaRPr lang="en-US" sz="1300" b="0" strike="noStrike" spc="-1">
              <a:solidFill>
                <a:srgbClr val="404040"/>
              </a:solidFill>
              <a:latin typeface="Franklin Gothic Book"/>
            </a:endParaRPr>
          </a:p>
          <a:p>
            <a:pPr marL="1242060" lvl="3" indent="-234315">
              <a:lnSpc>
                <a:spcPct val="100000"/>
              </a:lnSpc>
              <a:spcBef>
                <a:spcPts val="220"/>
              </a:spcBef>
              <a:spcAft>
                <a:spcPts val="600"/>
              </a:spcAft>
              <a:buClr>
                <a:srgbClr val="1CADE4"/>
              </a:buClr>
              <a:buSzPct val="92000"/>
              <a:buFont typeface="Wingdings 2" charset="2"/>
              <a:buChar char=""/>
            </a:pPr>
            <a:r>
              <a:rPr lang="en-US" sz="1100" b="0" strike="noStrike" spc="-1">
                <a:solidFill>
                  <a:srgbClr val="404040"/>
                </a:solidFill>
                <a:latin typeface="Franklin Gothic Book"/>
              </a:rPr>
              <a:t>Fourth level</a:t>
            </a:r>
            <a:endParaRPr lang="en-US" sz="1100" b="0" strike="noStrike" spc="-1">
              <a:solidFill>
                <a:srgbClr val="404040"/>
              </a:solidFill>
              <a:latin typeface="Franklin Gothic Book"/>
            </a:endParaRPr>
          </a:p>
          <a:p>
            <a:pPr marL="1602105" lvl="4" indent="-234315">
              <a:lnSpc>
                <a:spcPct val="100000"/>
              </a:lnSpc>
              <a:spcBef>
                <a:spcPts val="220"/>
              </a:spcBef>
              <a:spcAft>
                <a:spcPts val="600"/>
              </a:spcAft>
              <a:buClr>
                <a:srgbClr val="1CADE4"/>
              </a:buClr>
              <a:buSzPct val="92000"/>
              <a:buFont typeface="Wingdings 2" charset="2"/>
              <a:buChar char=""/>
            </a:pPr>
            <a:r>
              <a:rPr lang="en-US" sz="1100" b="0" strike="noStrike" spc="-1">
                <a:solidFill>
                  <a:srgbClr val="404040"/>
                </a:solidFill>
                <a:latin typeface="Franklin Gothic Book"/>
              </a:rPr>
              <a:t>Fifth level</a:t>
            </a:r>
            <a:endParaRPr lang="en-US" sz="1100" b="0" strike="noStrike" spc="-1">
              <a:solidFill>
                <a:srgbClr val="404040"/>
              </a:solidFill>
              <a:latin typeface="Franklin Gothic Book"/>
            </a:endParaRPr>
          </a:p>
        </p:txBody>
      </p:sp>
      <p:sp>
        <p:nvSpPr>
          <p:cNvPr id="52" name="PlaceHolder 3"/>
          <p:cNvSpPr>
            <a14:cpLocks xmlns:a14="http://schemas.microsoft.com/office/drawing/2010/main"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charset="0"/>
            </a:endParaRPr>
          </a:p>
        </p:txBody>
      </p:sp>
      <p:pic>
        <p:nvPicPr>
          <p:cNvPr id="92" name="Picture 7" descr="Logo&#10;&#10;Description automatically generated"/>
          <p:cNvPicPr/>
          <p:nvPr/>
        </p:nvPicPr>
        <p:blipFill>
          <a:blip r:embed="rId13"/>
          <a:stretch>
            <a:fillRect/>
          </a:stretch>
        </p:blipFill>
        <p:spPr>
          <a:xfrm>
            <a:off x="10485000" y="6437880"/>
            <a:ext cx="1125360" cy="364680"/>
          </a:xfrm>
          <a:prstGeom prst="rect">
            <a:avLst/>
          </a:prstGeom>
          <a:ln w="0">
            <a:noFill/>
          </a:ln>
        </p:spPr>
      </p:pic>
      <p:sp>
        <p:nvSpPr>
          <p:cNvPr id="93" name="PlaceHolder 1"/>
          <p:cNvSpPr>
            <a14:cpLocks xmlns:a14="http://schemas.microsoft.com/office/drawing/2010/main"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14:cpLocks xmlns:a14="http://schemas.microsoft.com/office/drawing/2010/main"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14:cpLocks xmlns:a14="http://schemas.microsoft.com/office/drawing/2010/main"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endParaRPr lang="en-IN" sz="1400" b="0" strike="noStrike" spc="-1">
              <a:solidFill>
                <a:srgbClr val="000000"/>
              </a:solidFill>
              <a:latin typeface="Times New Roman"/>
            </a:endParaRPr>
          </a:p>
        </p:txBody>
      </p:sp>
      <p:sp>
        <p:nvSpPr>
          <p:cNvPr id="96" name="PlaceHolder 4"/>
          <p:cNvSpPr>
            <a14:cpLocks xmlns:a14="http://schemas.microsoft.com/office/drawing/2010/main"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fld>
            <a:endParaRPr lang="en-IN" sz="900" b="0" strike="noStrike" spc="-1">
              <a:solidFill>
                <a:srgbClr val="000000"/>
              </a:solidFill>
              <a:latin typeface="Times New Roman"/>
            </a:endParaRPr>
          </a:p>
        </p:txBody>
      </p:sp>
      <p:sp>
        <p:nvSpPr>
          <p:cNvPr id="97" name="PlaceHolder 5"/>
          <p:cNvSpPr>
            <a14:cpLocks xmlns:a14="http://schemas.microsoft.com/office/drawing/2010/main"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110000"/>
              </a:lnSpc>
              <a:spcBef>
                <a:spcPts val="1415"/>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endParaRPr lang="en-US" sz="1700" b="0" strike="noStrike" spc="-1">
              <a:solidFill>
                <a:srgbClr val="404040"/>
              </a:solidFill>
              <a:latin typeface="Franklin Gothic Book"/>
            </a:endParaRPr>
          </a:p>
          <a:p>
            <a:pPr marL="864235" lvl="1" indent="-323850">
              <a:spcBef>
                <a:spcPts val="1135"/>
              </a:spcBef>
              <a:buClr>
                <a:srgbClr val="000000"/>
              </a:buClr>
              <a:buSzPct val="75000"/>
              <a:buFont typeface="Symbol" charset="2"/>
              <a:buChar char=""/>
            </a:pPr>
            <a:r>
              <a:rPr lang="en-US" sz="1300" b="0" strike="noStrike" spc="-1">
                <a:solidFill>
                  <a:srgbClr val="404040"/>
                </a:solidFill>
                <a:latin typeface="Franklin Gothic Book"/>
              </a:rPr>
              <a:t>Second Outline Level</a:t>
            </a:r>
            <a:endParaRPr lang="en-US" sz="1300" b="0" strike="noStrike" spc="-1">
              <a:solidFill>
                <a:srgbClr val="404040"/>
              </a:solidFill>
              <a:latin typeface="Franklin Gothic Book"/>
            </a:endParaRPr>
          </a:p>
          <a:p>
            <a:pPr marL="1296035" lvl="2" indent="-28829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endParaRPr lang="en-US" sz="1100" b="0" strike="noStrike" spc="-1">
              <a:solidFill>
                <a:srgbClr val="404040"/>
              </a:solidFill>
              <a:latin typeface="Franklin Gothic Book"/>
            </a:endParaRPr>
          </a:p>
          <a:p>
            <a:pPr marL="1727835" lvl="3" indent="-215900">
              <a:spcBef>
                <a:spcPts val="565"/>
              </a:spcBef>
              <a:buClr>
                <a:srgbClr val="000000"/>
              </a:buClr>
              <a:buSzPct val="75000"/>
              <a:buFont typeface="Symbol" charset="2"/>
              <a:buChar char=""/>
            </a:pPr>
            <a:r>
              <a:rPr lang="en-US" sz="1100" b="0" strike="noStrike" spc="-1">
                <a:solidFill>
                  <a:srgbClr val="404040"/>
                </a:solidFill>
                <a:latin typeface="Franklin Gothic Book"/>
              </a:rPr>
              <a:t>Fourth Outline Level</a:t>
            </a:r>
            <a:endParaRPr lang="en-US" sz="1100" b="0" strike="noStrike" spc="-1">
              <a:solidFill>
                <a:srgbClr val="404040"/>
              </a:solidFill>
              <a:latin typeface="Franklin Gothic Book"/>
            </a:endParaRPr>
          </a:p>
          <a:p>
            <a:pPr marL="2160270" lvl="4"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Fifth Outline Level</a:t>
            </a:r>
            <a:endParaRPr lang="en-US" sz="2000" b="0" strike="noStrike" spc="-1">
              <a:solidFill>
                <a:srgbClr val="404040"/>
              </a:solidFill>
              <a:latin typeface="Franklin Gothic Book"/>
            </a:endParaRPr>
          </a:p>
          <a:p>
            <a:pPr marL="2592070" lvl="5"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Sixth Outline Level</a:t>
            </a:r>
            <a:endParaRPr lang="en-US" sz="2000" b="0" strike="noStrike" spc="-1">
              <a:solidFill>
                <a:srgbClr val="404040"/>
              </a:solidFill>
              <a:latin typeface="Franklin Gothic Book"/>
            </a:endParaRPr>
          </a:p>
          <a:p>
            <a:pPr marL="3023870" lvl="6" indent="-215900">
              <a:spcBef>
                <a:spcPts val="285"/>
              </a:spcBef>
              <a:buClr>
                <a:srgbClr val="000000"/>
              </a:buClr>
              <a:buSzPct val="45000"/>
              <a:buFont typeface="Wingdings" charset="2"/>
              <a:buChar char=""/>
            </a:pPr>
            <a:r>
              <a:rPr lang="en-US" sz="2000" b="0" strike="noStrike" spc="-1">
                <a:solidFill>
                  <a:srgbClr val="404040"/>
                </a:solidFill>
                <a:latin typeface="Franklin Gothic Book"/>
              </a:rPr>
              <a:t>Seventh Outline Level</a:t>
            </a:r>
            <a:endParaRPr lang="en-US" sz="2000" b="0" strike="noStrike" spc="-1">
              <a:solidFill>
                <a:srgbClr val="404040"/>
              </a:solidFill>
              <a:latin typeface="Franklin Gothic Book"/>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s://matplotlib.org/stable/contents.html" TargetMode="External"/><Relationship Id="rId3" Type="http://schemas.openxmlformats.org/officeDocument/2006/relationships/hyperlink" Target="https://seaborn.pydata.org/" TargetMode="External"/><Relationship Id="rId2" Type="http://schemas.openxmlformats.org/officeDocument/2006/relationships/hyperlink" Target="https://pandas.pydata.org/pandas-docs/stable/user%20guide/index.html" TargetMode="External"/><Relationship Id="rId1" Type="http://schemas.openxmlformats.org/officeDocument/2006/relationships/hyperlink" Target="https://www.kaggle.com/datase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14:cpLocks xmlns:a14="http://schemas.microsoft.com/office/drawing/2010/main"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charset="0"/>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charset="0"/>
              </a:rPr>
              <a:t>CAPSTONE PROJECT</a:t>
            </a:r>
            <a:endParaRPr lang="en-IN" sz="3200" b="0" strike="noStrike" spc="-1">
              <a:solidFill>
                <a:srgbClr val="000000"/>
              </a:solidFill>
              <a:latin typeface="Arial" charset="0"/>
            </a:endParaRPr>
          </a:p>
        </p:txBody>
      </p:sp>
      <p:sp>
        <p:nvSpPr>
          <p:cNvPr id="136" name="TextBox 3"/>
          <p:cNvSpPr/>
          <p:nvPr/>
        </p:nvSpPr>
        <p:spPr>
          <a:xfrm>
            <a:off x="3117600" y="4586400"/>
            <a:ext cx="7979760" cy="16154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charset="0"/>
              </a:rPr>
              <a:t>Presented By:</a:t>
            </a:r>
            <a:endParaRPr lang="en-IN" sz="2000" b="0" strike="noStrike" spc="-1" dirty="0">
              <a:solidFill>
                <a:srgbClr val="000000"/>
              </a:solidFill>
              <a:latin typeface="Arial" charset="0"/>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charset="0"/>
              </a:rPr>
              <a:t>Student name –</a:t>
            </a:r>
            <a:r>
              <a:rPr lang="en-IN" sz="2000" b="1" strike="noStrike" spc="-1" dirty="0">
                <a:solidFill>
                  <a:schemeClr val="accent1">
                    <a:lumMod val="20000"/>
                    <a:lumOff val="80000"/>
                  </a:schemeClr>
                </a:solidFill>
                <a:latin typeface="Arial" charset="0"/>
              </a:rPr>
              <a:t> </a:t>
            </a:r>
            <a:r>
              <a:rPr lang="en-IN" sz="2000" b="1" strike="noStrike" spc="-1" dirty="0" err="1">
                <a:solidFill>
                  <a:schemeClr val="accent1">
                    <a:lumMod val="20000"/>
                    <a:lumOff val="80000"/>
                  </a:schemeClr>
                </a:solidFill>
                <a:latin typeface="Arial" charset="0"/>
              </a:rPr>
              <a:t>J.</a:t>
            </a:r>
            <a:r>
              <a:rPr lang="en-AU" altLang="en-IN" sz="2000" b="1" strike="noStrike" spc="-1" dirty="0" err="1">
                <a:solidFill>
                  <a:schemeClr val="accent1">
                    <a:lumMod val="20000"/>
                    <a:lumOff val="80000"/>
                  </a:schemeClr>
                </a:solidFill>
                <a:latin typeface="Arial" charset="0"/>
              </a:rPr>
              <a:t>Mohamed Azeem</a:t>
            </a:r>
            <a:endParaRPr lang="en-AU" altLang="en-IN" sz="2000" b="1" strike="noStrike" spc="-1" dirty="0" err="1">
              <a:solidFill>
                <a:schemeClr val="accent1">
                  <a:lumMod val="20000"/>
                  <a:lumOff val="80000"/>
                </a:schemeClr>
              </a:solidFill>
              <a:latin typeface="Arial" charset="0"/>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charset="0"/>
              </a:rPr>
              <a:t>College name - JP College </a:t>
            </a:r>
            <a:r>
              <a:rPr lang="en-IN" sz="2000" b="1" strike="noStrike" spc="-1" dirty="0">
                <a:solidFill>
                  <a:schemeClr val="accent1">
                    <a:lumMod val="20000"/>
                    <a:lumOff val="80000"/>
                  </a:schemeClr>
                </a:solidFill>
                <a:latin typeface="Arial" charset="0"/>
              </a:rPr>
              <a:t>of </a:t>
            </a:r>
            <a:r>
              <a:rPr lang="en-US" sz="2000" b="1" strike="noStrike" spc="-1" dirty="0">
                <a:solidFill>
                  <a:schemeClr val="accent1">
                    <a:lumMod val="20000"/>
                    <a:lumOff val="80000"/>
                  </a:schemeClr>
                </a:solidFill>
                <a:latin typeface="Arial" charset="0"/>
              </a:rPr>
              <a:t>Engineering</a:t>
            </a:r>
            <a:endParaRPr lang="en-IN" sz="2000" b="1" strike="noStrike" spc="-1" dirty="0">
              <a:solidFill>
                <a:schemeClr val="accent1">
                  <a:lumMod val="20000"/>
                  <a:lumOff val="80000"/>
                </a:schemeClr>
              </a:solidFill>
              <a:latin typeface="Arial" charset="0"/>
            </a:endParaRPr>
          </a:p>
          <a:p>
            <a:pPr marL="457200" indent="-457200">
              <a:lnSpc>
                <a:spcPct val="100000"/>
              </a:lnSpc>
              <a:buClr>
                <a:srgbClr val="D2EFFA"/>
              </a:buClr>
              <a:buFont typeface="StarSymbol"/>
              <a:buAutoNum type="arabicPeriod"/>
            </a:pPr>
            <a:r>
              <a:rPr lang="en-IN" sz="2000" b="1" strike="noStrike" spc="-1" dirty="0">
                <a:solidFill>
                  <a:schemeClr val="accent1">
                    <a:lumMod val="20000"/>
                    <a:lumOff val="80000"/>
                  </a:schemeClr>
                </a:solidFill>
                <a:latin typeface="Arial" charset="0"/>
              </a:rPr>
              <a:t>Department    -  </a:t>
            </a:r>
            <a:r>
              <a:rPr lang="en-IN" sz="2000" b="1" spc="-1" dirty="0">
                <a:solidFill>
                  <a:schemeClr val="accent1">
                    <a:lumMod val="20000"/>
                    <a:lumOff val="80000"/>
                  </a:schemeClr>
                </a:solidFill>
                <a:latin typeface="Arial" charset="0"/>
              </a:rPr>
              <a:t>M</a:t>
            </a:r>
            <a:r>
              <a:rPr lang="en-IN" sz="2000" b="1" strike="noStrike" spc="-1" dirty="0">
                <a:solidFill>
                  <a:schemeClr val="accent1">
                    <a:lumMod val="20000"/>
                    <a:lumOff val="80000"/>
                  </a:schemeClr>
                </a:solidFill>
                <a:latin typeface="Arial" charset="0"/>
              </a:rPr>
              <a:t>echanical engineering</a:t>
            </a:r>
            <a:endParaRPr lang="en-IN" sz="2000" b="0" strike="noStrike" spc="-1" dirty="0">
              <a:solidFill>
                <a:srgbClr val="000000"/>
              </a:solidFill>
              <a:latin typeface="Arial" charset="0"/>
            </a:endParaRPr>
          </a:p>
          <a:p>
            <a:pPr marL="457200" indent="-457200">
              <a:lnSpc>
                <a:spcPct val="100000"/>
              </a:lnSpc>
              <a:buClr>
                <a:srgbClr val="D2EFFA"/>
              </a:buClr>
              <a:buFont typeface="StarSymbol"/>
              <a:buAutoNum type="arabicPeriod"/>
            </a:pPr>
            <a:r>
              <a:rPr lang="en-US" sz="2000" b="1" strike="noStrike" spc="-1" dirty="0" err="1">
                <a:solidFill>
                  <a:schemeClr val="accent1">
                    <a:lumMod val="20000"/>
                    <a:lumOff val="80000"/>
                  </a:schemeClr>
                </a:solidFill>
                <a:latin typeface="Arial" charset="0"/>
              </a:rPr>
              <a:t>Reg</a:t>
            </a:r>
            <a:r>
              <a:rPr lang="en-US" sz="2000" b="1" strike="noStrike" spc="-1" dirty="0">
                <a:solidFill>
                  <a:schemeClr val="accent1">
                    <a:lumMod val="20000"/>
                    <a:lumOff val="80000"/>
                  </a:schemeClr>
                </a:solidFill>
                <a:latin typeface="Arial" charset="0"/>
              </a:rPr>
              <a:t> no            -  95122</a:t>
            </a:r>
            <a:r>
              <a:rPr lang="en-IN" sz="2000" b="1" strike="noStrike" spc="-1" dirty="0">
                <a:solidFill>
                  <a:schemeClr val="accent1">
                    <a:lumMod val="20000"/>
                    <a:lumOff val="80000"/>
                  </a:schemeClr>
                </a:solidFill>
                <a:latin typeface="Arial" charset="0"/>
              </a:rPr>
              <a:t>11140</a:t>
            </a:r>
            <a:r>
              <a:rPr lang="en-AU" altLang="en-IN" sz="2000" b="1" strike="noStrike" spc="-1" dirty="0">
                <a:solidFill>
                  <a:schemeClr val="accent1">
                    <a:lumMod val="20000"/>
                    <a:lumOff val="80000"/>
                  </a:schemeClr>
                </a:solidFill>
                <a:latin typeface="Arial" charset="0"/>
              </a:rPr>
              <a:t>12</a:t>
            </a:r>
            <a:endParaRPr lang="en-AU" altLang="en-IN" sz="2000" b="1" strike="noStrike" spc="-1" dirty="0">
              <a:solidFill>
                <a:schemeClr val="accent1">
                  <a:lumMod val="20000"/>
                  <a:lumOff val="80000"/>
                </a:schemeClr>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charset="0"/>
                <a:ea typeface="Franklin Gothic Demi"/>
              </a:rPr>
              <a:t>Algorithm &amp; Deployment</a:t>
            </a:r>
            <a:endParaRPr lang="en-US" sz="2800" b="0" strike="noStrike" spc="-1">
              <a:solidFill>
                <a:srgbClr val="000000"/>
              </a:solidFill>
              <a:latin typeface="Franklin Gothic Book"/>
            </a:endParaRPr>
          </a:p>
        </p:txBody>
      </p:sp>
      <p:sp>
        <p:nvSpPr>
          <p:cNvPr id="154"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t">
            <a:noAutofit/>
          </a:bodyPr>
          <a:lstStyle/>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ea typeface="Franklin Gothic Demi"/>
              </a:rPr>
              <a:t>Conclusion</a:t>
            </a:r>
            <a:endParaRPr lang="en-US" sz="4400" b="0" strike="noStrike" spc="-1">
              <a:solidFill>
                <a:srgbClr val="000000"/>
              </a:solidFill>
              <a:latin typeface="Franklin Gothic Book"/>
            </a:endParaRPr>
          </a:p>
        </p:txBody>
      </p:sp>
      <p:sp>
        <p:nvSpPr>
          <p:cNvPr id="157"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ctr">
            <a:normAutofit/>
          </a:bodyPr>
          <a:lstStyle/>
          <a:p>
            <a:pPr marL="305435" indent="-305435">
              <a:lnSpc>
                <a:spcPct val="110000"/>
              </a:lnSpc>
              <a:spcBef>
                <a:spcPts val="320"/>
              </a:spcBef>
              <a:spcAft>
                <a:spcPts val="600"/>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14:cpLocks xmlns:a14="http://schemas.microsoft.com/office/drawing/2010/main" noGrp="1"/>
          </p:cNvSpPr>
          <p:nvPr>
            <p:ph/>
          </p:nvPr>
        </p:nvSpPr>
        <p:spPr>
          <a:xfrm>
            <a:off x="581040" y="1302120"/>
            <a:ext cx="11029320" cy="4672800"/>
          </a:xfrm>
          <a:prstGeom prst="rect">
            <a:avLst/>
          </a:prstGeom>
          <a:noFill/>
          <a:ln w="0">
            <a:noFill/>
          </a:ln>
        </p:spPr>
        <p:txBody>
          <a:bodyPr anchor="t">
            <a:noAutofit/>
          </a:bodyPr>
          <a:lstStyle/>
          <a:p>
            <a:pPr indent="0" algn="just" defTabSz="-635">
              <a:lnSpc>
                <a:spcPct val="110000"/>
              </a:lnSpc>
              <a:spcBef>
                <a:spcPts val="400"/>
              </a:spcBef>
              <a:spcAft>
                <a:spcPts val="600"/>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defTabSz="-635">
              <a:lnSpc>
                <a:spcPct val="110000"/>
              </a:lnSpc>
              <a:spcBef>
                <a:spcPts val="320"/>
              </a:spcBef>
              <a:spcAft>
                <a:spcPts val="600"/>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defTabSz="-635">
              <a:lnSpc>
                <a:spcPct val="110000"/>
              </a:lnSpc>
              <a:spcBef>
                <a:spcPts val="320"/>
              </a:spcBef>
              <a:spcAft>
                <a:spcPts val="600"/>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defTabSz="-635">
              <a:lnSpc>
                <a:spcPct val="110000"/>
              </a:lnSpc>
              <a:spcBef>
                <a:spcPts val="320"/>
              </a:spcBef>
              <a:spcAft>
                <a:spcPts val="600"/>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defTabSz="-635">
              <a:lnSpc>
                <a:spcPct val="110000"/>
              </a:lnSpc>
              <a:spcBef>
                <a:spcPts val="320"/>
              </a:spcBef>
              <a:spcAft>
                <a:spcPts val="600"/>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charset="0"/>
              </a:rPr>
              <a:t>Future scope</a:t>
            </a:r>
            <a:endParaRPr lang="en-IN" sz="4400" b="0" strike="noStrike" spc="-1">
              <a:solidFill>
                <a:srgbClr val="000000"/>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ea typeface="Franklin Gothic Demi"/>
              </a:rPr>
              <a:t>References</a:t>
            </a:r>
            <a:endParaRPr lang="en-US" sz="4400" b="0" strike="noStrike" spc="-1">
              <a:solidFill>
                <a:srgbClr val="000000"/>
              </a:solidFill>
              <a:latin typeface="Franklin Gothic Book"/>
            </a:endParaRPr>
          </a:p>
        </p:txBody>
      </p:sp>
      <p:sp>
        <p:nvSpPr>
          <p:cNvPr id="161"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ctr">
            <a:normAutofit/>
          </a:bodyPr>
          <a:lstStyle/>
          <a:p>
            <a:pPr marL="305435" indent="-305435">
              <a:lnSpc>
                <a:spcPct val="110000"/>
              </a:lnSpc>
              <a:spcBef>
                <a:spcPts val="320"/>
              </a:spcBef>
              <a:spcAft>
                <a:spcPts val="600"/>
              </a:spcAft>
              <a:buClr>
                <a:srgbClr val="1CADE4"/>
              </a:buClr>
              <a:buSzPct val="92000"/>
              <a:buFont typeface="Arial" charset="0"/>
              <a:buChar char="•"/>
            </a:pPr>
            <a:r>
              <a:rPr lang="en-IN" sz="1600" b="0" u="sng" strike="noStrike" spc="-1">
                <a:solidFill>
                  <a:srgbClr val="96DE37"/>
                </a:solidFill>
                <a:uFillTx/>
                <a:latin typeface="Times New Roman"/>
                <a:hlinkClick r:id="rId1"/>
              </a:rPr>
              <a:t>https://www.kaggle.com/datasets</a:t>
            </a:r>
            <a:endParaRPr lang="en-US" sz="1600" b="0" strike="noStrike" spc="-1">
              <a:solidFill>
                <a:srgbClr val="404040"/>
              </a:solidFill>
              <a:latin typeface="Franklin Gothic Book"/>
            </a:endParaRPr>
          </a:p>
          <a:p>
            <a:pPr marL="305435" indent="-305435">
              <a:lnSpc>
                <a:spcPct val="110000"/>
              </a:lnSpc>
              <a:spcBef>
                <a:spcPts val="320"/>
              </a:spcBef>
              <a:spcAft>
                <a:spcPts val="600"/>
              </a:spcAft>
              <a:buClr>
                <a:srgbClr val="1CADE4"/>
              </a:buClr>
              <a:buSzPct val="92000"/>
              <a:buFont typeface="Arial" charset="0"/>
              <a:buChar char="•"/>
            </a:pPr>
            <a:r>
              <a:rPr lang="en-IN" sz="1600" b="0" u="sng" strike="noStrike" spc="-1">
                <a:solidFill>
                  <a:srgbClr val="96DE37"/>
                </a:solidFill>
                <a:uFillTx/>
                <a:latin typeface="Times New Roman"/>
                <a:hlinkClick r:id="rId2"/>
              </a:rPr>
              <a:t>https://pandas.pydata.org/pandas-docs/stable/user guide/index.html</a:t>
            </a:r>
            <a:endParaRPr lang="en-US" sz="1600" b="0" strike="noStrike" spc="-1">
              <a:solidFill>
                <a:srgbClr val="404040"/>
              </a:solidFill>
              <a:latin typeface="Franklin Gothic Book"/>
            </a:endParaRPr>
          </a:p>
          <a:p>
            <a:pPr marL="305435" indent="-305435">
              <a:lnSpc>
                <a:spcPct val="110000"/>
              </a:lnSpc>
              <a:spcBef>
                <a:spcPts val="320"/>
              </a:spcBef>
              <a:spcAft>
                <a:spcPts val="600"/>
              </a:spcAft>
              <a:buClr>
                <a:srgbClr val="1CADE4"/>
              </a:buClr>
              <a:buSzPct val="92000"/>
              <a:buFont typeface="Arial" charset="0"/>
              <a:buChar char="•"/>
            </a:pPr>
            <a:r>
              <a:rPr lang="en-IN" sz="1600" b="0" u="sng" strike="noStrike" spc="-1">
                <a:solidFill>
                  <a:srgbClr val="96DE37"/>
                </a:solidFill>
                <a:uFillTx/>
                <a:latin typeface="Times New Roman"/>
                <a:hlinkClick r:id="rId3"/>
              </a:rPr>
              <a:t>https://seaborn.pydata.org/</a:t>
            </a:r>
            <a:endParaRPr lang="en-US" sz="1600" b="0" strike="noStrike" spc="-1">
              <a:solidFill>
                <a:srgbClr val="404040"/>
              </a:solidFill>
              <a:latin typeface="Franklin Gothic Book"/>
            </a:endParaRPr>
          </a:p>
          <a:p>
            <a:pPr marL="305435" indent="-305435">
              <a:lnSpc>
                <a:spcPct val="110000"/>
              </a:lnSpc>
              <a:spcBef>
                <a:spcPts val="320"/>
              </a:spcBef>
              <a:spcAft>
                <a:spcPts val="600"/>
              </a:spcAft>
              <a:buClr>
                <a:srgbClr val="1CADE4"/>
              </a:buClr>
              <a:buSzPct val="92000"/>
              <a:buFont typeface="Arial" charset="0"/>
              <a:buChar char="•"/>
            </a:pPr>
            <a:r>
              <a:rPr lang="en-IN" sz="1600" b="0" u="sng" strike="noStrike" spc="-1">
                <a:solidFill>
                  <a:srgbClr val="96DE37"/>
                </a:solidFill>
                <a:uFillTx/>
                <a:latin typeface="Times New Roman"/>
                <a:hlinkClick r:id="rId4"/>
              </a:rPr>
              <a:t>https://matplotlib.org/stable/contents.html</a:t>
            </a:r>
            <a:endParaRPr lang="en-US" sz="1600" b="0" strike="noStrike" spc="-1">
              <a:solidFill>
                <a:srgbClr val="404040"/>
              </a:solidFill>
              <a:latin typeface="Franklin Gothic Book"/>
            </a:endParaRPr>
          </a:p>
          <a:p>
            <a:pPr marL="305435" indent="0" defTabSz="-635">
              <a:lnSpc>
                <a:spcPct val="110000"/>
              </a:lnSpc>
              <a:spcBef>
                <a:spcPts val="320"/>
              </a:spcBef>
              <a:spcAft>
                <a:spcPts val="600"/>
              </a:spcAft>
              <a:buNone/>
              <a:tabLst>
                <a:tab pos="0" algn="l"/>
              </a:tabLst>
            </a:pPr>
            <a:endParaRPr lang="en-US" sz="1600" b="0" strike="noStrike" spc="-1">
              <a:solidFill>
                <a:srgbClr val="404040"/>
              </a:solidFill>
              <a:latin typeface="Franklin Gothic Book"/>
            </a:endParaRPr>
          </a:p>
          <a:p>
            <a:pPr indent="0" defTabSz="-635">
              <a:lnSpc>
                <a:spcPct val="110000"/>
              </a:lnSpc>
              <a:spcBef>
                <a:spcPts val="320"/>
              </a:spcBef>
              <a:spcAft>
                <a:spcPts val="600"/>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14:cpLocks xmlns:a14="http://schemas.microsoft.com/office/drawing/2010/main"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charset="0"/>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14:cpLocks xmlns:a14="http://schemas.microsoft.com/office/drawing/2010/main"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charset="0"/>
              </a:rPr>
              <a:t>OUTLINE</a:t>
            </a:r>
            <a:endParaRPr lang="en-US" sz="2800" b="0" strike="noStrike" spc="-1">
              <a:solidFill>
                <a:srgbClr val="000000"/>
              </a:solidFill>
              <a:latin typeface="Franklin Gothic Book"/>
            </a:endParaRPr>
          </a:p>
        </p:txBody>
      </p:sp>
      <p:sp>
        <p:nvSpPr>
          <p:cNvPr id="138" name="PlaceHolder 2"/>
          <p:cNvSpPr>
            <a14:cpLocks xmlns:a14="http://schemas.microsoft.com/office/drawing/2010/main" noGrp="1"/>
          </p:cNvSpPr>
          <p:nvPr>
            <p:ph/>
          </p:nvPr>
        </p:nvSpPr>
        <p:spPr>
          <a:xfrm>
            <a:off x="838080" y="1618920"/>
            <a:ext cx="11018520" cy="5238720"/>
          </a:xfrm>
          <a:prstGeom prst="rect">
            <a:avLst/>
          </a:prstGeom>
          <a:noFill/>
          <a:ln w="0">
            <a:noFill/>
          </a:ln>
        </p:spPr>
        <p:txBody>
          <a:bodyPr anchor="t">
            <a:noAutofit/>
          </a:bodyPr>
          <a:lstStyle/>
          <a:p>
            <a:pPr indent="0" defTabSz="-635">
              <a:lnSpc>
                <a:spcPct val="110000"/>
              </a:lnSpc>
              <a:spcBef>
                <a:spcPts val="400"/>
              </a:spcBef>
              <a:spcAft>
                <a:spcPts val="600"/>
              </a:spcAft>
              <a:buNone/>
              <a:tabLst>
                <a:tab pos="0" algn="l"/>
              </a:tabLst>
            </a:pPr>
            <a:r>
              <a:rPr lang="en-US" sz="2000" b="1" strike="noStrike" spc="-1">
                <a:solidFill>
                  <a:srgbClr val="404040"/>
                </a:solidFill>
                <a:latin typeface="Arial" charset="0"/>
                <a:ea typeface="Franklin Gothic Book"/>
              </a:rPr>
              <a:t>  </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Problem Statement </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Proposed System/Solution</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System Development Approach</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Algorithm &amp; Deployment  </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Result </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Conclusion</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Future Scope</a:t>
            </a:r>
            <a:endParaRPr lang="en-US" sz="2000" b="0" strike="noStrike" spc="-1">
              <a:solidFill>
                <a:srgbClr val="404040"/>
              </a:solidFill>
              <a:latin typeface="Franklin Gothic Book"/>
            </a:endParaRPr>
          </a:p>
          <a:p>
            <a:pPr marL="305435" indent="-305435" defTabSz="-635">
              <a:lnSpc>
                <a:spcPct val="110000"/>
              </a:lnSpc>
              <a:spcBef>
                <a:spcPts val="400"/>
              </a:spcBef>
              <a:spcAft>
                <a:spcPts val="600"/>
              </a:spcAft>
              <a:buClr>
                <a:srgbClr val="1CADE4"/>
              </a:buClr>
              <a:buSzPct val="92000"/>
              <a:buFont typeface="Wingdings 2" charset="2"/>
              <a:buChar char=""/>
              <a:tabLst>
                <a:tab pos="0" algn="l"/>
              </a:tabLst>
            </a:pPr>
            <a:r>
              <a:rPr lang="en-US" sz="2000" b="1" strike="noStrike" spc="-1">
                <a:solidFill>
                  <a:srgbClr val="404040"/>
                </a:solidFill>
                <a:latin typeface="Arial" charset="0"/>
                <a:ea typeface="Franklin Gothic Book"/>
              </a:rPr>
              <a:t>References</a:t>
            </a:r>
            <a:endParaRPr lang="en-US" sz="2000" b="0" strike="noStrike" spc="-1">
              <a:solidFill>
                <a:srgbClr val="404040"/>
              </a:solidFill>
              <a:latin typeface="Franklin Gothic Book"/>
            </a:endParaRPr>
          </a:p>
          <a:p>
            <a:pPr indent="0"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rPr>
              <a:t>Problem Statement</a:t>
            </a:r>
            <a:endParaRPr lang="en-US" sz="4400" b="0" strike="noStrike" spc="-1">
              <a:solidFill>
                <a:srgbClr val="000000"/>
              </a:solidFill>
              <a:latin typeface="Franklin Gothic Book"/>
            </a:endParaRPr>
          </a:p>
        </p:txBody>
      </p:sp>
      <p:sp>
        <p:nvSpPr>
          <p:cNvPr id="140" name="PlaceHolder 2"/>
          <p:cNvSpPr>
            <a14:cpLocks xmlns:a14="http://schemas.microsoft.com/office/drawing/2010/main" noGrp="1"/>
          </p:cNvSpPr>
          <p:nvPr>
            <p:ph/>
          </p:nvPr>
        </p:nvSpPr>
        <p:spPr>
          <a:xfrm>
            <a:off x="452520" y="1237680"/>
            <a:ext cx="11029320" cy="4672800"/>
          </a:xfrm>
          <a:prstGeom prst="rect">
            <a:avLst/>
          </a:prstGeom>
          <a:noFill/>
          <a:ln w="0">
            <a:noFill/>
          </a:ln>
        </p:spPr>
        <p:txBody>
          <a:bodyPr anchor="ctr">
            <a:normAutofit/>
          </a:bodyPr>
          <a:lstStyle/>
          <a:p>
            <a:pPr marL="305435" indent="-305435" algn="just">
              <a:lnSpc>
                <a:spcPct val="110000"/>
              </a:lnSpc>
              <a:spcBef>
                <a:spcPts val="400"/>
              </a:spcBef>
              <a:spcAft>
                <a:spcPts val="600"/>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charset="0"/>
            </a:endParaRPr>
          </a:p>
          <a:p>
            <a:pPr algn="just">
              <a:lnSpc>
                <a:spcPct val="100000"/>
              </a:lnSpc>
            </a:pPr>
            <a:endParaRPr lang="en-IN" sz="1800" b="0" strike="noStrike" spc="-1">
              <a:solidFill>
                <a:srgbClr val="000000"/>
              </a:solidFill>
              <a:latin typeface="Arial" charset="0"/>
            </a:endParaRPr>
          </a:p>
          <a:p>
            <a:pPr marL="342900" indent="-342900" algn="just" defTabSz="-635">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charset="0"/>
            </a:endParaRPr>
          </a:p>
          <a:p>
            <a:pPr algn="just" defTabSz="-635">
              <a:lnSpc>
                <a:spcPct val="100000"/>
              </a:lnSpc>
              <a:tabLst>
                <a:tab pos="0" algn="l"/>
              </a:tabLst>
            </a:pPr>
            <a:endParaRPr lang="en-IN" sz="1800" b="0" strike="noStrike" spc="-1">
              <a:solidFill>
                <a:srgbClr val="000000"/>
              </a:solidFill>
              <a:latin typeface="Arial" charset="0"/>
            </a:endParaRPr>
          </a:p>
          <a:p>
            <a:pPr algn="just" defTabSz="-635">
              <a:lnSpc>
                <a:spcPct val="100000"/>
              </a:lnSpc>
              <a:tabLst>
                <a:tab pos="0" algn="l"/>
              </a:tabLst>
            </a:pPr>
            <a:endParaRPr lang="en-IN" sz="1800" b="0" strike="noStrike" spc="-1">
              <a:solidFill>
                <a:srgbClr val="000000"/>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14:cpLocks xmlns:a14="http://schemas.microsoft.com/office/drawing/2010/main"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ea typeface="Franklin Gothic Demi"/>
              </a:rPr>
              <a:t>System  Approach</a:t>
            </a:r>
            <a:endParaRPr lang="en-US" sz="4400" b="0" strike="noStrike" spc="-1">
              <a:solidFill>
                <a:srgbClr val="000000"/>
              </a:solidFill>
              <a:latin typeface="Franklin Gothic Book"/>
            </a:endParaRPr>
          </a:p>
        </p:txBody>
      </p:sp>
      <p:sp>
        <p:nvSpPr>
          <p:cNvPr id="144"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t">
            <a:normAutofit fontScale="98000"/>
          </a:bodyPr>
          <a:lstStyle/>
          <a:p>
            <a:pPr marL="299720" indent="0" algn="just" defTabSz="-635">
              <a:lnSpc>
                <a:spcPct val="110000"/>
              </a:lnSpc>
              <a:spcBef>
                <a:spcPts val="320"/>
              </a:spcBef>
              <a:spcAft>
                <a:spcPts val="600"/>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720" indent="0" algn="just" defTabSz="-635">
              <a:lnSpc>
                <a:spcPct val="110000"/>
              </a:lnSpc>
              <a:spcBef>
                <a:spcPts val="320"/>
              </a:spcBef>
              <a:spcAft>
                <a:spcPts val="600"/>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720" indent="0" algn="just" defTabSz="-635">
              <a:lnSpc>
                <a:spcPct val="110000"/>
              </a:lnSpc>
              <a:spcBef>
                <a:spcPts val="320"/>
              </a:spcBef>
              <a:spcAft>
                <a:spcPts val="600"/>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720" indent="-299720" algn="just" defTabSz="-635">
              <a:lnSpc>
                <a:spcPct val="110000"/>
              </a:lnSpc>
              <a:spcBef>
                <a:spcPts val="320"/>
              </a:spcBef>
              <a:spcAft>
                <a:spcPts val="600"/>
              </a:spcAft>
              <a:buClr>
                <a:srgbClr val="1CADE4"/>
              </a:buClr>
              <a:buSzPct val="92000"/>
              <a:buFont typeface="Arial" charset="0"/>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720" indent="-299720" algn="just" defTabSz="-635">
              <a:lnSpc>
                <a:spcPct val="110000"/>
              </a:lnSpc>
              <a:spcBef>
                <a:spcPts val="320"/>
              </a:spcBef>
              <a:spcAft>
                <a:spcPts val="600"/>
              </a:spcAft>
              <a:buClr>
                <a:srgbClr val="1CADE4"/>
              </a:buClr>
              <a:buSzPct val="92000"/>
              <a:buFont typeface="Arial" charset="0"/>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720" indent="0" algn="just" defTabSz="-635">
              <a:lnSpc>
                <a:spcPct val="110000"/>
              </a:lnSpc>
              <a:spcBef>
                <a:spcPts val="320"/>
              </a:spcBef>
              <a:spcAft>
                <a:spcPts val="600"/>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720" indent="-299720" algn="just" defTabSz="-635">
              <a:lnSpc>
                <a:spcPct val="110000"/>
              </a:lnSpc>
              <a:spcBef>
                <a:spcPts val="320"/>
              </a:spcBef>
              <a:spcAft>
                <a:spcPts val="600"/>
              </a:spcAft>
              <a:buClr>
                <a:srgbClr val="1CADE4"/>
              </a:buClr>
              <a:buSzPct val="92000"/>
              <a:buFont typeface="Arial" charset="0"/>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720" indent="0" algn="just" defTabSz="-635">
              <a:lnSpc>
                <a:spcPct val="110000"/>
              </a:lnSpc>
              <a:spcBef>
                <a:spcPts val="320"/>
              </a:spcBef>
              <a:spcAft>
                <a:spcPts val="600"/>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720" indent="0" algn="just" defTabSz="-635">
              <a:lnSpc>
                <a:spcPct val="110000"/>
              </a:lnSpc>
              <a:spcBef>
                <a:spcPts val="320"/>
              </a:spcBef>
              <a:spcAft>
                <a:spcPts val="600"/>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915" indent="-335915" algn="just" defTabSz="-635">
              <a:lnSpc>
                <a:spcPct val="110000"/>
              </a:lnSpc>
              <a:spcBef>
                <a:spcPts val="320"/>
              </a:spcBef>
              <a:spcAft>
                <a:spcPts val="600"/>
              </a:spcAft>
              <a:buClr>
                <a:srgbClr val="1CADE4"/>
              </a:buClr>
              <a:buSzPct val="92000"/>
              <a:buFont typeface="Arial" charset="0"/>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915" indent="-335915" algn="just" defTabSz="-635">
              <a:lnSpc>
                <a:spcPct val="110000"/>
              </a:lnSpc>
              <a:spcBef>
                <a:spcPts val="320"/>
              </a:spcBef>
              <a:spcAft>
                <a:spcPts val="600"/>
              </a:spcAft>
              <a:buClr>
                <a:srgbClr val="1CADE4"/>
              </a:buClr>
              <a:buSzPct val="92000"/>
              <a:buFont typeface="Arial" charset="0"/>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defTabSz="-635">
              <a:lnSpc>
                <a:spcPct val="110000"/>
              </a:lnSpc>
              <a:spcBef>
                <a:spcPts val="320"/>
              </a:spcBef>
              <a:spcAft>
                <a:spcPts val="600"/>
              </a:spcAft>
              <a:buNone/>
              <a:tabLst>
                <a:tab pos="0" algn="l"/>
              </a:tabLst>
            </a:pPr>
            <a:endParaRPr lang="en-US" sz="1600" b="0" strike="noStrike" spc="-1">
              <a:solidFill>
                <a:srgbClr val="404040"/>
              </a:solidFill>
              <a:latin typeface="Franklin Gothic Book"/>
            </a:endParaRPr>
          </a:p>
          <a:p>
            <a:pPr indent="0" defTabSz="-635">
              <a:lnSpc>
                <a:spcPct val="110000"/>
              </a:lnSpc>
              <a:spcBef>
                <a:spcPts val="320"/>
              </a:spcBef>
              <a:spcAft>
                <a:spcPts val="600"/>
              </a:spcAft>
              <a:buNone/>
              <a:tabLst>
                <a:tab pos="0" algn="l"/>
              </a:tabLst>
            </a:pPr>
            <a:endParaRPr lang="en-US" sz="1600" b="0" strike="noStrike" spc="-1">
              <a:solidFill>
                <a:srgbClr val="404040"/>
              </a:solidFill>
              <a:latin typeface="Franklin Gothic Book"/>
            </a:endParaRPr>
          </a:p>
          <a:p>
            <a:pPr indent="0" defTabSz="-635">
              <a:lnSpc>
                <a:spcPct val="110000"/>
              </a:lnSpc>
              <a:spcBef>
                <a:spcPts val="320"/>
              </a:spcBef>
              <a:spcAft>
                <a:spcPts val="600"/>
              </a:spcAft>
              <a:buNone/>
              <a:tabLst>
                <a:tab pos="0" algn="l"/>
              </a:tabLst>
            </a:pPr>
            <a:endParaRPr lang="en-US" sz="1600" b="0" strike="noStrike" spc="-1">
              <a:solidFill>
                <a:srgbClr val="404040"/>
              </a:solidFill>
              <a:latin typeface="Franklin Gothic Book"/>
            </a:endParaRPr>
          </a:p>
          <a:p>
            <a:pPr marL="299720" indent="0"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charset="0"/>
                <a:ea typeface="Franklin Gothic Demi"/>
              </a:rPr>
              <a:t>System  Approach - cont</a:t>
            </a:r>
            <a:endParaRPr lang="en-US" sz="2800" b="0" strike="noStrike" spc="-1">
              <a:solidFill>
                <a:srgbClr val="000000"/>
              </a:solidFill>
              <a:latin typeface="Franklin Gothic Book"/>
            </a:endParaRPr>
          </a:p>
        </p:txBody>
      </p:sp>
      <p:sp>
        <p:nvSpPr>
          <p:cNvPr id="146"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t">
            <a:normAutofit/>
          </a:bodyPr>
          <a:lstStyle/>
          <a:p>
            <a:pPr marL="306070" indent="0" defTabSz="-635">
              <a:lnSpc>
                <a:spcPct val="110000"/>
              </a:lnSpc>
              <a:spcBef>
                <a:spcPts val="400"/>
              </a:spcBef>
              <a:spcAft>
                <a:spcPts val="600"/>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70" indent="-306070" defTabSz="-635">
              <a:lnSpc>
                <a:spcPct val="110000"/>
              </a:lnSpc>
              <a:spcBef>
                <a:spcPts val="320"/>
              </a:spcBef>
              <a:spcAft>
                <a:spcPts val="600"/>
              </a:spcAft>
              <a:buClr>
                <a:srgbClr val="1CADE4"/>
              </a:buClr>
              <a:buSzPct val="92000"/>
              <a:buFont typeface="Arial" charset="0"/>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70" indent="-306070" defTabSz="-635">
              <a:lnSpc>
                <a:spcPct val="110000"/>
              </a:lnSpc>
              <a:spcBef>
                <a:spcPts val="320"/>
              </a:spcBef>
              <a:spcAft>
                <a:spcPts val="600"/>
              </a:spcAft>
              <a:buClr>
                <a:srgbClr val="1CADE4"/>
              </a:buClr>
              <a:buSzPct val="92000"/>
              <a:buFont typeface="Arial" charset="0"/>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charset="0"/>
                <a:ea typeface="Franklin Gothic Demi"/>
              </a:rPr>
              <a:t>Algorithm &amp; Deployment</a:t>
            </a:r>
            <a:endParaRPr lang="en-US" sz="4400" b="0" strike="noStrike" spc="-1">
              <a:solidFill>
                <a:srgbClr val="000000"/>
              </a:solidFill>
              <a:latin typeface="Franklin Gothic Book"/>
            </a:endParaRPr>
          </a:p>
        </p:txBody>
      </p:sp>
      <p:sp>
        <p:nvSpPr>
          <p:cNvPr id="148" name="PlaceHolder 2"/>
          <p:cNvSpPr>
            <a14:cpLocks xmlns:a14="http://schemas.microsoft.com/office/drawing/2010/main" noGrp="1"/>
          </p:cNvSpPr>
          <p:nvPr>
            <p:ph/>
          </p:nvPr>
        </p:nvSpPr>
        <p:spPr>
          <a:xfrm>
            <a:off x="581040" y="1302120"/>
            <a:ext cx="11029320" cy="4771800"/>
          </a:xfrm>
          <a:prstGeom prst="rect">
            <a:avLst/>
          </a:prstGeom>
          <a:noFill/>
          <a:ln w="0">
            <a:noFill/>
          </a:ln>
        </p:spPr>
        <p:txBody>
          <a:bodyPr anchor="t">
            <a:normAutofit/>
          </a:bodyPr>
          <a:lstStyle/>
          <a:p>
            <a:pPr marL="305435" indent="0" defTabSz="-635">
              <a:lnSpc>
                <a:spcPct val="110000"/>
              </a:lnSpc>
              <a:spcBef>
                <a:spcPts val="340"/>
              </a:spcBef>
              <a:spcAft>
                <a:spcPts val="600"/>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435"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435" indent="-305435"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435" indent="-305435"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435"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435" indent="-305435"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435"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435" indent="-305435"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400050" indent="-400050" defTabSz="-635">
              <a:lnSpc>
                <a:spcPct val="110000"/>
              </a:lnSpc>
              <a:spcBef>
                <a:spcPts val="340"/>
              </a:spcBef>
              <a:spcAft>
                <a:spcPts val="600"/>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400050" indent="-400050"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400050" indent="-400050" defTabSz="-635">
              <a:lnSpc>
                <a:spcPct val="110000"/>
              </a:lnSpc>
              <a:spcBef>
                <a:spcPts val="340"/>
              </a:spcBef>
              <a:spcAft>
                <a:spcPts val="600"/>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charset="0"/>
                <a:ea typeface="Franklin Gothic Demi"/>
              </a:rPr>
              <a:t>Algorithm &amp; Deployment</a:t>
            </a:r>
            <a:endParaRPr lang="en-US" sz="2800" b="0" strike="noStrike" spc="-1">
              <a:solidFill>
                <a:srgbClr val="000000"/>
              </a:solidFill>
              <a:latin typeface="Franklin Gothic Book"/>
            </a:endParaRPr>
          </a:p>
        </p:txBody>
      </p:sp>
      <p:sp>
        <p:nvSpPr>
          <p:cNvPr id="150"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t">
            <a:noAutofit/>
          </a:bodyPr>
          <a:lstStyle/>
          <a:p>
            <a:pPr marL="306070"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70" indent="0" defTabSz="-635">
              <a:lnSpc>
                <a:spcPct val="110000"/>
              </a:lnSpc>
              <a:spcBef>
                <a:spcPts val="340"/>
              </a:spcBef>
              <a:spcAft>
                <a:spcPts val="600"/>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70" indent="-306070" algn="just" defTabSz="-635">
              <a:lnSpc>
                <a:spcPct val="110000"/>
              </a:lnSpc>
              <a:spcBef>
                <a:spcPts val="340"/>
              </a:spcBef>
              <a:spcAft>
                <a:spcPts val="600"/>
              </a:spcAft>
              <a:buClr>
                <a:srgbClr val="1CADE4"/>
              </a:buClr>
              <a:buSzPct val="92000"/>
              <a:buFont typeface="Arial" charset="0"/>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14:cpLocks xmlns:a14="http://schemas.microsoft.com/office/drawing/2010/main"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charset="0"/>
                <a:ea typeface="Franklin Gothic Demi"/>
              </a:rPr>
              <a:t>Algorithm &amp; Deployment</a:t>
            </a:r>
            <a:endParaRPr lang="en-US" sz="2800" b="0" strike="noStrike" spc="-1">
              <a:solidFill>
                <a:srgbClr val="000000"/>
              </a:solidFill>
              <a:latin typeface="Franklin Gothic Book"/>
            </a:endParaRPr>
          </a:p>
        </p:txBody>
      </p:sp>
      <p:sp>
        <p:nvSpPr>
          <p:cNvPr id="152" name="PlaceHolder 2"/>
          <p:cNvSpPr>
            <a14:cpLocks xmlns:a14="http://schemas.microsoft.com/office/drawing/2010/main" noGrp="1"/>
          </p:cNvSpPr>
          <p:nvPr>
            <p:ph/>
          </p:nvPr>
        </p:nvSpPr>
        <p:spPr>
          <a:xfrm>
            <a:off x="581040" y="1302120"/>
            <a:ext cx="11029320" cy="4672800"/>
          </a:xfrm>
          <a:prstGeom prst="rect">
            <a:avLst/>
          </a:prstGeom>
          <a:noFill/>
          <a:ln w="0">
            <a:noFill/>
          </a:ln>
        </p:spPr>
        <p:txBody>
          <a:bodyPr anchor="t">
            <a:noAutofit/>
          </a:bodyPr>
          <a:lstStyle/>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70" indent="-306070" algn="just" defTabSz="-635">
              <a:lnSpc>
                <a:spcPct val="110000"/>
              </a:lnSpc>
              <a:spcBef>
                <a:spcPts val="340"/>
              </a:spcBef>
              <a:spcAft>
                <a:spcPts val="600"/>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70" indent="-306070" algn="just" defTabSz="-635">
              <a:lnSpc>
                <a:spcPct val="110000"/>
              </a:lnSpc>
              <a:spcBef>
                <a:spcPts val="340"/>
              </a:spcBef>
              <a:spcAft>
                <a:spcPts val="600"/>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70" indent="0" algn="just" defTabSz="-635">
              <a:lnSpc>
                <a:spcPct val="110000"/>
              </a:lnSpc>
              <a:spcBef>
                <a:spcPts val="340"/>
              </a:spcBef>
              <a:spcAft>
                <a:spcPts val="600"/>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0</Words>
  <Application/>
  <PresentationFormat>Widescreen</PresentationFormat>
  <Paragraphs>107</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15</vt:i4>
      </vt:variant>
    </vt:vector>
  </HeadingPairs>
  <TitlesOfParts>
    <vt:vector size="29" baseType="lpstr">
      <vt:lpstr>Arial</vt:lpstr>
      <vt:lpstr>SimSun</vt:lpstr>
      <vt:lpstr>Wingdings</vt:lpstr>
      <vt:lpstr>Franklin Gothic Demi</vt:lpstr>
      <vt:lpstr>Franklin Gothic Book</vt:lpstr>
      <vt:lpstr>Times New Roman</vt:lpstr>
      <vt:lpstr>Symbol</vt:lpstr>
      <vt:lpstr>Wingdings 2</vt:lpstr>
      <vt:lpstr>StarSymbol</vt:lpstr>
      <vt:lpstr>DejaVu Sans</vt:lpstr>
      <vt:lpstr>Calibri</vt: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iPhone</cp:lastModifiedBy>
  <cp:revision>50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4433211677C95C2671A3206677A6AB7D</vt:lpwstr>
  </property>
  <property fmtid="{D5CDD505-2E9C-101B-9397-08002B2CF9AE}" pid="6" name="KSOProductBuildVer">
    <vt:lpwstr>3081-11.24.8</vt:lpwstr>
  </property>
</Properties>
</file>