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72994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ello World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2024-06-13T12:53:36Z</dcterms:created>
  <dcterms:modified xsi:type="dcterms:W3CDTF">2024-06-13T12:53:36Z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