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0" r:id="rId1"/>
    <p:sldMasterId id="2147483833" r:id="rId2"/>
  </p:sldMasterIdLst>
  <p:notesMasterIdLst>
    <p:notesMasterId r:id="rId4"/>
  </p:notesMasterIdLst>
  <p:handoutMasterIdLst>
    <p:handoutMasterId r:id="rId5"/>
  </p:handoutMasterIdLst>
  <p:sldIdLst>
    <p:sldId id="2147479222" r:id="rId3"/>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ite, Catherine" initials="WC" lastIdx="80" clrIdx="0">
    <p:extLst>
      <p:ext uri="{19B8F6BF-5375-455C-9EA6-DF929625EA0E}">
        <p15:presenceInfo xmlns:p15="http://schemas.microsoft.com/office/powerpoint/2012/main" userId="S::cjwhite@kpmg.ca::0dea3d63-dcad-4748-a310-11ef28cac8a4" providerId="AD"/>
      </p:ext>
    </p:extLst>
  </p:cmAuthor>
  <p:cmAuthor id="2" name="Rosli, Saifun" initials="RS" lastIdx="24" clrIdx="1">
    <p:extLst>
      <p:ext uri="{19B8F6BF-5375-455C-9EA6-DF929625EA0E}">
        <p15:presenceInfo xmlns:p15="http://schemas.microsoft.com/office/powerpoint/2012/main" userId="S::Saifun.BinAhmadRosli@KPMG.co.uk::970add96-9dc8-4349-9b4f-4aeb9a30bf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5"/>
    <a:srgbClr val="F2F2F2"/>
    <a:srgbClr val="CC00CC"/>
    <a:srgbClr val="79B800"/>
    <a:srgbClr val="9E2F39"/>
    <a:srgbClr val="409DAC"/>
    <a:srgbClr val="2C7DEA"/>
    <a:srgbClr val="00A1A0"/>
    <a:srgbClr val="1E49E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90"/>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C54D5F6-3183-428A-85C8-51C26DD4B5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Arial" panose="020B0604020202020204" pitchFamily="34" charset="0"/>
            </a:endParaRPr>
          </a:p>
        </p:txBody>
      </p:sp>
      <p:sp>
        <p:nvSpPr>
          <p:cNvPr id="3" name="Date Placeholder 2">
            <a:extLst>
              <a:ext uri="{FF2B5EF4-FFF2-40B4-BE49-F238E27FC236}">
                <a16:creationId xmlns:a16="http://schemas.microsoft.com/office/drawing/2014/main" xmlns="" id="{F1608F93-CC89-4063-A187-7B1597877F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BA84C-EC3E-4598-9C4D-8CE1D2A956F5}" type="datetimeFigureOut">
              <a:rPr lang="en-GB" smtClean="0">
                <a:latin typeface="Arial" panose="020B0604020202020204" pitchFamily="34" charset="0"/>
              </a:rPr>
              <a:t>18/06/2024</a:t>
            </a:fld>
            <a:endParaRPr lang="en-GB">
              <a:latin typeface="Arial" panose="020B0604020202020204" pitchFamily="34" charset="0"/>
            </a:endParaRPr>
          </a:p>
        </p:txBody>
      </p:sp>
      <p:sp>
        <p:nvSpPr>
          <p:cNvPr id="4" name="Footer Placeholder 3">
            <a:extLst>
              <a:ext uri="{FF2B5EF4-FFF2-40B4-BE49-F238E27FC236}">
                <a16:creationId xmlns:a16="http://schemas.microsoft.com/office/drawing/2014/main" xmlns="" id="{EE24D309-D941-4AA7-AD70-D334F1D592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Arial" panose="020B0604020202020204" pitchFamily="34" charset="0"/>
            </a:endParaRPr>
          </a:p>
        </p:txBody>
      </p:sp>
      <p:sp>
        <p:nvSpPr>
          <p:cNvPr id="5" name="Slide Number Placeholder 4">
            <a:extLst>
              <a:ext uri="{FF2B5EF4-FFF2-40B4-BE49-F238E27FC236}">
                <a16:creationId xmlns:a16="http://schemas.microsoft.com/office/drawing/2014/main" xmlns="" id="{B1E99044-B362-4E47-A054-164531AC8F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C0F9D0-9E03-483D-AC3B-FCB5CBA393CA}" type="slidenum">
              <a:rPr lang="en-GB" smtClean="0">
                <a:latin typeface="Arial" panose="020B0604020202020204" pitchFamily="34" charset="0"/>
              </a:rPr>
              <a:t>‹N°›</a:t>
            </a:fld>
            <a:endParaRPr lang="en-GB">
              <a:latin typeface="Arial" panose="020B0604020202020204" pitchFamily="34" charset="0"/>
            </a:endParaRPr>
          </a:p>
        </p:txBody>
      </p:sp>
    </p:spTree>
    <p:extLst>
      <p:ext uri="{BB962C8B-B14F-4D97-AF65-F5344CB8AC3E}">
        <p14:creationId xmlns:p14="http://schemas.microsoft.com/office/powerpoint/2010/main" val="375430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C57A4BF-14E0-48E2-B42F-B29D277000AB}" type="datetimeFigureOut">
              <a:rPr lang="en-GB" smtClean="0"/>
              <a:pPr/>
              <a:t>18/06/2024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9B5D948F-A673-4DC7-A0E9-FA274EAF3634}" type="slidenum">
              <a:rPr lang="en-GB" smtClean="0"/>
              <a:pPr/>
              <a:t>‹N°›</a:t>
            </a:fld>
            <a:endParaRPr lang="en-GB"/>
          </a:p>
        </p:txBody>
      </p:sp>
    </p:spTree>
    <p:extLst>
      <p:ext uri="{BB962C8B-B14F-4D97-AF65-F5344CB8AC3E}">
        <p14:creationId xmlns:p14="http://schemas.microsoft.com/office/powerpoint/2010/main" val="3491308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sv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sv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1.bin"/><Relationship Id="rId4"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accent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484E6626-FD7E-4C63-8D13-D66A8A348CF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
        <p:nvSpPr>
          <p:cNvPr id="9" name="Rectangle 8">
            <a:extLst>
              <a:ext uri="{FF2B5EF4-FFF2-40B4-BE49-F238E27FC236}">
                <a16:creationId xmlns:a16="http://schemas.microsoft.com/office/drawing/2014/main" xmlns="" id="{2101C832-6FAC-40A0-BBA3-94F0E463DC45}"/>
              </a:ext>
            </a:extLst>
          </p:cNvPr>
          <p:cNvSpPr>
            <a:spLocks noChangeAspect="1"/>
          </p:cNvSpPr>
          <p:nvPr userDrawn="1"/>
        </p:nvSpPr>
        <p:spPr>
          <a:xfrm>
            <a:off x="998476" y="1470479"/>
            <a:ext cx="6350010"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0" name="Title 1">
            <a:extLst>
              <a:ext uri="{FF2B5EF4-FFF2-40B4-BE49-F238E27FC236}">
                <a16:creationId xmlns:a16="http://schemas.microsoft.com/office/drawing/2014/main" xmlns="" id="{0B30C48B-685A-4627-8230-DBBFCD3E6048}"/>
              </a:ext>
            </a:extLst>
          </p:cNvPr>
          <p:cNvSpPr>
            <a:spLocks noGrp="1"/>
          </p:cNvSpPr>
          <p:nvPr>
            <p:ph type="ctrTitle" hasCustomPrompt="1"/>
          </p:nvPr>
        </p:nvSpPr>
        <p:spPr>
          <a:xfrm>
            <a:off x="1274841" y="1759937"/>
            <a:ext cx="5765982" cy="2903488"/>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1" name="Text Placeholder 3">
            <a:extLst>
              <a:ext uri="{FF2B5EF4-FFF2-40B4-BE49-F238E27FC236}">
                <a16:creationId xmlns:a16="http://schemas.microsoft.com/office/drawing/2014/main" xmlns="" id="{883A02BE-49C7-41EC-A224-F228B39F3B56}"/>
              </a:ext>
            </a:extLst>
          </p:cNvPr>
          <p:cNvSpPr>
            <a:spLocks noGrp="1"/>
          </p:cNvSpPr>
          <p:nvPr>
            <p:ph type="body" sz="quarter" idx="11"/>
          </p:nvPr>
        </p:nvSpPr>
        <p:spPr>
          <a:xfrm>
            <a:off x="1274841" y="4752153"/>
            <a:ext cx="5765982" cy="816606"/>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527177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ACEAFF"/>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5924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Only - Dark BG colour">
    <p:bg>
      <p:bgPr>
        <a:solidFill>
          <a:schemeClr val="accent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4" name="Shape 8">
            <a:extLst>
              <a:ext uri="{FF2B5EF4-FFF2-40B4-BE49-F238E27FC236}">
                <a16:creationId xmlns:a16="http://schemas.microsoft.com/office/drawing/2014/main" xmlns=""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‹N°›</a:t>
            </a:fld>
            <a:endParaRPr lang="en-GB" sz="1000">
              <a:solidFill>
                <a:schemeClr val="bg1"/>
              </a:solidFill>
              <a:latin typeface="+mn-lt"/>
              <a:ea typeface="Arial"/>
              <a:cs typeface="Arial" panose="020B0604020202020204" pitchFamily="34" charset="0"/>
            </a:endParaRPr>
          </a:p>
        </p:txBody>
      </p:sp>
      <p:sp>
        <p:nvSpPr>
          <p:cNvPr id="5" name="TextBox 4">
            <a:extLst>
              <a:ext uri="{FF2B5EF4-FFF2-40B4-BE49-F238E27FC236}">
                <a16:creationId xmlns:a16="http://schemas.microsoft.com/office/drawing/2014/main" xmlns="" id="{23B13141-5B21-49DB-9803-98F4E6E17F5A}"/>
              </a:ext>
              <a:ext uri="{C183D7F6-B498-43B3-948B-1728B52AA6E4}">
                <adec:decorative xmlns:adec="http://schemas.microsoft.com/office/drawing/2017/decorative" xmlns="" val="1"/>
              </a:ext>
            </a:extLst>
          </p:cNvPr>
          <p:cNvSpPr txBox="1"/>
          <p:nvPr userDrawn="1">
            <p:custDataLst>
              <p:tags r:id="rId1"/>
            </p:custDataLst>
          </p:nvPr>
        </p:nvSpPr>
        <p:spPr>
          <a:xfrm>
            <a:off x="8813800" y="6295536"/>
            <a:ext cx="2020193"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7" name="TextBox 6">
            <a:extLst>
              <a:ext uri="{FF2B5EF4-FFF2-40B4-BE49-F238E27FC236}">
                <a16:creationId xmlns:a16="http://schemas.microsoft.com/office/drawing/2014/main" xmlns="" id="{7E115E64-AC13-4D9A-A160-F698CCA8CA99}"/>
              </a:ext>
              <a:ext uri="{C183D7F6-B498-43B3-948B-1728B52AA6E4}">
                <adec:decorative xmlns:adec="http://schemas.microsoft.com/office/drawing/2017/decorative" xmlns=""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8" name="Straight Connector 7">
            <a:extLst>
              <a:ext uri="{FF2B5EF4-FFF2-40B4-BE49-F238E27FC236}">
                <a16:creationId xmlns:a16="http://schemas.microsoft.com/office/drawing/2014/main" xmlns="" id="{156A5C29-C797-4C37-9F34-9C206DC1B640}"/>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Graphic 8">
            <a:extLst>
              <a:ext uri="{FF2B5EF4-FFF2-40B4-BE49-F238E27FC236}">
                <a16:creationId xmlns:a16="http://schemas.microsoft.com/office/drawing/2014/main" xmlns="" id="{67E4BFF9-F85A-4638-ADE5-87FB48B6ED46}"/>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177705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 Text_double title">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Click to edit</a:t>
            </a:r>
            <a:br>
              <a:rPr lang="en-US"/>
            </a:br>
            <a:r>
              <a:rPr lang="en-US"/>
              <a:t>Master title style</a:t>
            </a:r>
            <a:endParaRPr lang="en-GB"/>
          </a:p>
        </p:txBody>
      </p:sp>
      <p:sp>
        <p:nvSpPr>
          <p:cNvPr id="4" name="Text Placeholder 3">
            <a:extLst>
              <a:ext uri="{FF2B5EF4-FFF2-40B4-BE49-F238E27FC236}">
                <a16:creationId xmlns:a16="http://schemas.microsoft.com/office/drawing/2014/main" xmlns="" id="{29D2B9FA-46EE-4504-A8DE-8C56CCE29B0B}"/>
              </a:ext>
            </a:extLst>
          </p:cNvPr>
          <p:cNvSpPr>
            <a:spLocks noGrp="1"/>
          </p:cNvSpPr>
          <p:nvPr>
            <p:ph type="body" sz="quarter" idx="10"/>
          </p:nvPr>
        </p:nvSpPr>
        <p:spPr>
          <a:xfrm>
            <a:off x="998538" y="1700213"/>
            <a:ext cx="10201275"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2394141"/>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ne Column Text_double title_KPMG Blue">
    <p:bg>
      <p:bgPr>
        <a:solidFill>
          <a:schemeClr val="accent2"/>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bg1"/>
                </a:solidFill>
              </a:defRPr>
            </a:lvl1pPr>
          </a:lstStyle>
          <a:p>
            <a:r>
              <a:rPr lang="en-US"/>
              <a:t>Click to edit</a:t>
            </a:r>
            <a:br>
              <a:rPr lang="en-US"/>
            </a:br>
            <a:r>
              <a:rPr lang="en-US"/>
              <a:t>Master title style</a:t>
            </a:r>
            <a:endParaRPr lang="en-GB"/>
          </a:p>
        </p:txBody>
      </p:sp>
      <p:sp>
        <p:nvSpPr>
          <p:cNvPr id="4" name="Text Placeholder 3">
            <a:extLst>
              <a:ext uri="{FF2B5EF4-FFF2-40B4-BE49-F238E27FC236}">
                <a16:creationId xmlns:a16="http://schemas.microsoft.com/office/drawing/2014/main" xmlns="" id="{29D2B9FA-46EE-4504-A8DE-8C56CCE29B0B}"/>
              </a:ext>
            </a:extLst>
          </p:cNvPr>
          <p:cNvSpPr>
            <a:spLocks noGrp="1"/>
          </p:cNvSpPr>
          <p:nvPr>
            <p:ph type="body" sz="quarter" idx="10"/>
          </p:nvPr>
        </p:nvSpPr>
        <p:spPr>
          <a:xfrm>
            <a:off x="998538" y="1700213"/>
            <a:ext cx="10201275" cy="4176712"/>
          </a:xfrm>
        </p:spPr>
        <p:txBody>
          <a:bodyPr/>
          <a:lstStyle>
            <a:lvl1pPr>
              <a:defRPr>
                <a:solidFill>
                  <a:schemeClr val="bg1"/>
                </a:solidFill>
              </a:defRPr>
            </a:lvl1pPr>
            <a:lvl2pPr>
              <a:defRPr>
                <a:solidFill>
                  <a:schemeClr val="bg1"/>
                </a:solidFill>
              </a:defRPr>
            </a:lvl2pPr>
            <a:lvl3pPr>
              <a:buClrTx/>
              <a:defRPr>
                <a:solidFill>
                  <a:schemeClr val="bg1"/>
                </a:solidFill>
              </a:defRPr>
            </a:lvl3pPr>
            <a:lvl4pPr marL="361950" indent="-180975">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hape 8">
            <a:extLst>
              <a:ext uri="{FF2B5EF4-FFF2-40B4-BE49-F238E27FC236}">
                <a16:creationId xmlns:a16="http://schemas.microsoft.com/office/drawing/2014/main" xmlns="" id="{F4561A05-7671-4539-AB97-A9979F67EB4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‹N°›</a:t>
            </a:fld>
            <a:endParaRPr lang="en-GB" sz="1000">
              <a:solidFill>
                <a:schemeClr val="bg1"/>
              </a:solidFill>
              <a:latin typeface="+mn-lt"/>
              <a:ea typeface="Arial"/>
              <a:cs typeface="Arial" panose="020B0604020202020204" pitchFamily="34" charset="0"/>
            </a:endParaRPr>
          </a:p>
        </p:txBody>
      </p:sp>
      <p:sp>
        <p:nvSpPr>
          <p:cNvPr id="6" name="TextBox 5">
            <a:extLst>
              <a:ext uri="{FF2B5EF4-FFF2-40B4-BE49-F238E27FC236}">
                <a16:creationId xmlns:a16="http://schemas.microsoft.com/office/drawing/2014/main" xmlns="" id="{EC919669-F96A-4239-990D-B48E0AE682F3}"/>
              </a:ext>
              <a:ext uri="{C183D7F6-B498-43B3-948B-1728B52AA6E4}">
                <adec:decorative xmlns:adec="http://schemas.microsoft.com/office/drawing/2017/decorative" xmlns="" val="1"/>
              </a:ext>
            </a:extLst>
          </p:cNvPr>
          <p:cNvSpPr txBox="1"/>
          <p:nvPr userDrawn="1">
            <p:custDataLst>
              <p:tags r:id="rId1"/>
            </p:custDataLst>
          </p:nvPr>
        </p:nvSpPr>
        <p:spPr>
          <a:xfrm>
            <a:off x="8820154" y="6295536"/>
            <a:ext cx="201384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8" name="TextBox 7">
            <a:extLst>
              <a:ext uri="{FF2B5EF4-FFF2-40B4-BE49-F238E27FC236}">
                <a16:creationId xmlns:a16="http://schemas.microsoft.com/office/drawing/2014/main" xmlns="" id="{1CBF1CF3-C473-4B59-9814-FFEC4D26E803}"/>
              </a:ext>
              <a:ext uri="{C183D7F6-B498-43B3-948B-1728B52AA6E4}">
                <adec:decorative xmlns:adec="http://schemas.microsoft.com/office/drawing/2017/decorative" xmlns=""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endParaRPr lang="en-GB" sz="600" kern="1200" noProof="0">
              <a:solidFill>
                <a:schemeClr val="bg1"/>
              </a:solidFill>
              <a:latin typeface="+mn-lt"/>
              <a:ea typeface="+mn-ea"/>
              <a:cs typeface="+mn-cs"/>
            </a:endParaRPr>
          </a:p>
        </p:txBody>
      </p:sp>
      <p:cxnSp>
        <p:nvCxnSpPr>
          <p:cNvPr id="9" name="Straight Connector 8">
            <a:extLst>
              <a:ext uri="{FF2B5EF4-FFF2-40B4-BE49-F238E27FC236}">
                <a16:creationId xmlns:a16="http://schemas.microsoft.com/office/drawing/2014/main" xmlns="" id="{89D5ED2D-F17F-4481-8AE6-4D9EA0535145}"/>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Graphic 8">
            <a:extLst>
              <a:ext uri="{FF2B5EF4-FFF2-40B4-BE49-F238E27FC236}">
                <a16:creationId xmlns:a16="http://schemas.microsoft.com/office/drawing/2014/main" xmlns="" id="{8D073B6C-A3F6-459D-BC13-DC57D78ED58C}"/>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2568224362"/>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ne Column Text - Dark BG colour">
    <p:bg>
      <p:bgPr>
        <a:solidFill>
          <a:schemeClr val="accent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03200" y="432000"/>
            <a:ext cx="10195200" cy="533400"/>
          </a:xfrm>
        </p:spPr>
        <p:txBody>
          <a:bodyPr/>
          <a:lstStyle>
            <a:lvl1pPr>
              <a:defRPr>
                <a:solidFill>
                  <a:schemeClr val="bg1"/>
                </a:solidFill>
              </a:defRPr>
            </a:lvl1pPr>
          </a:lstStyle>
          <a:p>
            <a:r>
              <a:rPr lang="en-US"/>
              <a:t>Click to edit Master title style</a:t>
            </a:r>
            <a:endParaRPr lang="en-GB"/>
          </a:p>
        </p:txBody>
      </p:sp>
      <p:sp>
        <p:nvSpPr>
          <p:cNvPr id="4" name="Shape 8">
            <a:extLst>
              <a:ext uri="{FF2B5EF4-FFF2-40B4-BE49-F238E27FC236}">
                <a16:creationId xmlns:a16="http://schemas.microsoft.com/office/drawing/2014/main" xmlns=""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‹N°›</a:t>
            </a:fld>
            <a:endParaRPr lang="en-GB" sz="1000">
              <a:solidFill>
                <a:schemeClr val="bg1"/>
              </a:solidFill>
              <a:latin typeface="+mn-lt"/>
              <a:ea typeface="Arial"/>
              <a:cs typeface="Arial" panose="020B0604020202020204" pitchFamily="34" charset="0"/>
            </a:endParaRPr>
          </a:p>
        </p:txBody>
      </p:sp>
      <p:sp>
        <p:nvSpPr>
          <p:cNvPr id="5" name="TextBox 4">
            <a:extLst>
              <a:ext uri="{FF2B5EF4-FFF2-40B4-BE49-F238E27FC236}">
                <a16:creationId xmlns:a16="http://schemas.microsoft.com/office/drawing/2014/main" xmlns="" id="{23B13141-5B21-49DB-9803-98F4E6E17F5A}"/>
              </a:ext>
              <a:ext uri="{C183D7F6-B498-43B3-948B-1728B52AA6E4}">
                <adec:decorative xmlns:adec="http://schemas.microsoft.com/office/drawing/2017/decorative" xmlns="" val="1"/>
              </a:ext>
            </a:extLst>
          </p:cNvPr>
          <p:cNvSpPr txBox="1"/>
          <p:nvPr userDrawn="1">
            <p:custDataLst>
              <p:tags r:id="rId1"/>
            </p:custDataLst>
          </p:nvPr>
        </p:nvSpPr>
        <p:spPr>
          <a:xfrm>
            <a:off x="8896358" y="6295536"/>
            <a:ext cx="1937636"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7" name="TextBox 6">
            <a:extLst>
              <a:ext uri="{FF2B5EF4-FFF2-40B4-BE49-F238E27FC236}">
                <a16:creationId xmlns:a16="http://schemas.microsoft.com/office/drawing/2014/main" xmlns="" id="{7E115E64-AC13-4D9A-A160-F698CCA8CA99}"/>
              </a:ext>
              <a:ext uri="{C183D7F6-B498-43B3-948B-1728B52AA6E4}">
                <adec:decorative xmlns:adec="http://schemas.microsoft.com/office/drawing/2017/decorative" xmlns=""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8" name="Straight Connector 7">
            <a:extLst>
              <a:ext uri="{FF2B5EF4-FFF2-40B4-BE49-F238E27FC236}">
                <a16:creationId xmlns:a16="http://schemas.microsoft.com/office/drawing/2014/main" xmlns="" id="{156A5C29-C797-4C37-9F34-9C206DC1B640}"/>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xmlns="" id="{2D4DF521-FBEB-4C5C-80DB-DDFC4B7E350A}"/>
              </a:ext>
            </a:extLst>
          </p:cNvPr>
          <p:cNvSpPr>
            <a:spLocks noGrp="1"/>
          </p:cNvSpPr>
          <p:nvPr>
            <p:ph type="body" sz="quarter" idx="10"/>
          </p:nvPr>
        </p:nvSpPr>
        <p:spPr>
          <a:xfrm>
            <a:off x="998400" y="1330126"/>
            <a:ext cx="10201275"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Graphic 8">
            <a:extLst>
              <a:ext uri="{FF2B5EF4-FFF2-40B4-BE49-F238E27FC236}">
                <a16:creationId xmlns:a16="http://schemas.microsoft.com/office/drawing/2014/main" xmlns="" id="{98B95CDD-2ABB-4477-9BBC-48463CC47FEF}"/>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179937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xmlns="" id="{56E28EC7-0917-4D4A-9633-1C1C560949C6}"/>
              </a:ext>
            </a:extLst>
          </p:cNvPr>
          <p:cNvSpPr>
            <a:spLocks noGrp="1"/>
          </p:cNvSpPr>
          <p:nvPr>
            <p:ph type="title"/>
          </p:nvPr>
        </p:nvSpPr>
        <p:spPr/>
        <p:txBody>
          <a:bodyPr/>
          <a:lstStyle/>
          <a:p>
            <a:r>
              <a:rPr lang="en-US"/>
              <a:t>Click to edit Master title style</a:t>
            </a:r>
            <a:endParaRPr lang="ar-TN"/>
          </a:p>
        </p:txBody>
      </p:sp>
    </p:spTree>
    <p:extLst>
      <p:ext uri="{BB962C8B-B14F-4D97-AF65-F5344CB8AC3E}">
        <p14:creationId xmlns:p14="http://schemas.microsoft.com/office/powerpoint/2010/main" val="760996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Text - Dark BG colour">
    <p:bg>
      <p:bgPr>
        <a:solidFill>
          <a:schemeClr val="accent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03200" y="432000"/>
            <a:ext cx="10195200" cy="533400"/>
          </a:xfrm>
        </p:spPr>
        <p:txBody>
          <a:bodyPr/>
          <a:lstStyle>
            <a:lvl1pPr>
              <a:defRPr>
                <a:solidFill>
                  <a:schemeClr val="bg1"/>
                </a:solidFill>
              </a:defRPr>
            </a:lvl1pPr>
          </a:lstStyle>
          <a:p>
            <a:r>
              <a:rPr lang="en-US"/>
              <a:t>Click to edit Master title style</a:t>
            </a:r>
            <a:endParaRPr lang="en-GB"/>
          </a:p>
        </p:txBody>
      </p:sp>
      <p:sp>
        <p:nvSpPr>
          <p:cNvPr id="4" name="Shape 8">
            <a:extLst>
              <a:ext uri="{FF2B5EF4-FFF2-40B4-BE49-F238E27FC236}">
                <a16:creationId xmlns:a16="http://schemas.microsoft.com/office/drawing/2014/main" xmlns=""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‹N°›</a:t>
            </a:fld>
            <a:endParaRPr lang="en-GB" sz="1000">
              <a:solidFill>
                <a:schemeClr val="bg1"/>
              </a:solidFill>
              <a:latin typeface="+mn-lt"/>
              <a:ea typeface="Arial"/>
              <a:cs typeface="Arial" panose="020B0604020202020204" pitchFamily="34" charset="0"/>
            </a:endParaRPr>
          </a:p>
        </p:txBody>
      </p:sp>
      <p:sp>
        <p:nvSpPr>
          <p:cNvPr id="5" name="TextBox 4">
            <a:extLst>
              <a:ext uri="{FF2B5EF4-FFF2-40B4-BE49-F238E27FC236}">
                <a16:creationId xmlns:a16="http://schemas.microsoft.com/office/drawing/2014/main" xmlns="" id="{23B13141-5B21-49DB-9803-98F4E6E17F5A}"/>
              </a:ext>
              <a:ext uri="{C183D7F6-B498-43B3-948B-1728B52AA6E4}">
                <adec:decorative xmlns:adec="http://schemas.microsoft.com/office/drawing/2017/decorative" xmlns="" val="1"/>
              </a:ext>
            </a:extLst>
          </p:cNvPr>
          <p:cNvSpPr txBox="1"/>
          <p:nvPr userDrawn="1">
            <p:custDataLst>
              <p:tags r:id="rId1"/>
            </p:custDataLst>
          </p:nvPr>
        </p:nvSpPr>
        <p:spPr>
          <a:xfrm>
            <a:off x="8864606" y="6295536"/>
            <a:ext cx="1969388"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bg1"/>
                </a:solidFill>
                <a:latin typeface="+mn-lt"/>
                <a:ea typeface="+mn-ea"/>
                <a:cs typeface="+mn-cs"/>
              </a:rPr>
              <a:t>Document Classification: KPMG Public</a:t>
            </a:r>
          </a:p>
        </p:txBody>
      </p:sp>
      <p:sp>
        <p:nvSpPr>
          <p:cNvPr id="7" name="TextBox 6">
            <a:extLst>
              <a:ext uri="{FF2B5EF4-FFF2-40B4-BE49-F238E27FC236}">
                <a16:creationId xmlns:a16="http://schemas.microsoft.com/office/drawing/2014/main" xmlns="" id="{7E115E64-AC13-4D9A-A160-F698CCA8CA99}"/>
              </a:ext>
              <a:ext uri="{C183D7F6-B498-43B3-948B-1728B52AA6E4}">
                <adec:decorative xmlns:adec="http://schemas.microsoft.com/office/drawing/2017/decorative" xmlns=""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8" name="Straight Connector 7">
            <a:extLst>
              <a:ext uri="{FF2B5EF4-FFF2-40B4-BE49-F238E27FC236}">
                <a16:creationId xmlns:a16="http://schemas.microsoft.com/office/drawing/2014/main" xmlns="" id="{156A5C29-C797-4C37-9F34-9C206DC1B640}"/>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xmlns="" id="{2D4DF521-FBEB-4C5C-80DB-DDFC4B7E350A}"/>
              </a:ext>
            </a:extLst>
          </p:cNvPr>
          <p:cNvSpPr>
            <a:spLocks noGrp="1"/>
          </p:cNvSpPr>
          <p:nvPr>
            <p:ph type="body" sz="quarter" idx="10"/>
          </p:nvPr>
        </p:nvSpPr>
        <p:spPr>
          <a:xfrm>
            <a:off x="998400" y="1330126"/>
            <a:ext cx="4968000"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7">
            <a:extLst>
              <a:ext uri="{FF2B5EF4-FFF2-40B4-BE49-F238E27FC236}">
                <a16:creationId xmlns:a16="http://schemas.microsoft.com/office/drawing/2014/main" xmlns="" id="{6ED3211B-3C86-4413-BA20-A4F81B443BE8}"/>
              </a:ext>
            </a:extLst>
          </p:cNvPr>
          <p:cNvSpPr>
            <a:spLocks noGrp="1"/>
          </p:cNvSpPr>
          <p:nvPr>
            <p:ph type="body" sz="quarter" idx="11"/>
          </p:nvPr>
        </p:nvSpPr>
        <p:spPr>
          <a:xfrm>
            <a:off x="6220800" y="1330126"/>
            <a:ext cx="4968875"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8">
            <a:extLst>
              <a:ext uri="{FF2B5EF4-FFF2-40B4-BE49-F238E27FC236}">
                <a16:creationId xmlns:a16="http://schemas.microsoft.com/office/drawing/2014/main" xmlns="" id="{26EE2363-59EE-4324-9D1D-5A7467133FB7}"/>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53584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1468853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1360"/>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1"/>
          </p:nvPr>
        </p:nvSpPr>
        <p:spPr>
          <a:xfrm>
            <a:off x="1003200" y="3742126"/>
            <a:ext cx="10195200" cy="213574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77866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8C22B7E-730E-4FA3-AEBD-0EC53A300157}"/>
              </a:ext>
            </a:extLst>
          </p:cNvPr>
          <p:cNvSpPr>
            <a:spLocks noChangeAspect="1"/>
          </p:cNvSpPr>
          <p:nvPr userDrawn="1"/>
        </p:nvSpPr>
        <p:spPr>
          <a:xfrm>
            <a:off x="998476" y="1470479"/>
            <a:ext cx="3053689"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9" name="Title 1">
            <a:extLst>
              <a:ext uri="{FF2B5EF4-FFF2-40B4-BE49-F238E27FC236}">
                <a16:creationId xmlns:a16="http://schemas.microsoft.com/office/drawing/2014/main" xmlns="" id="{5BDBF24D-4D2F-42A4-AD1C-43B70FC5B5DE}"/>
              </a:ext>
            </a:extLst>
          </p:cNvPr>
          <p:cNvSpPr>
            <a:spLocks noGrp="1"/>
          </p:cNvSpPr>
          <p:nvPr>
            <p:ph type="ctrTitle" hasCustomPrompt="1"/>
          </p:nvPr>
        </p:nvSpPr>
        <p:spPr>
          <a:xfrm>
            <a:off x="1274841" y="1759937"/>
            <a:ext cx="2487266" cy="2900514"/>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xmlns="" id="{EC8AEEAC-DFBC-44E5-A1A3-F209B8C054DE}"/>
              </a:ext>
            </a:extLst>
          </p:cNvPr>
          <p:cNvSpPr>
            <a:spLocks noGrp="1"/>
          </p:cNvSpPr>
          <p:nvPr>
            <p:ph type="body" sz="quarter" idx="11"/>
          </p:nvPr>
        </p:nvSpPr>
        <p:spPr>
          <a:xfrm>
            <a:off x="1274841" y="4752153"/>
            <a:ext cx="2487267" cy="81577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1" name="Graphic 10">
            <a:extLst>
              <a:ext uri="{FF2B5EF4-FFF2-40B4-BE49-F238E27FC236}">
                <a16:creationId xmlns:a16="http://schemas.microsoft.com/office/drawing/2014/main" xmlns="" id="{EF0DAB2D-E302-48A2-9568-49B2734ACB9D}"/>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081045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2290827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Chat &amp;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4507546" y="3742126"/>
            <a:ext cx="3187200" cy="2134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3742126"/>
            <a:ext cx="3187200" cy="2134800"/>
          </a:xfrm>
        </p:spPr>
        <p:txBody>
          <a:bodyPr anchor="ctr"/>
          <a:lstStyle>
            <a:lvl1pPr algn="ctr">
              <a:defRPr/>
            </a:lvl1pPr>
          </a:lstStyle>
          <a:p>
            <a:r>
              <a:rPr lang="en-US"/>
              <a:t>Click icon to add chart</a:t>
            </a:r>
            <a:endParaRPr lang="en-GB"/>
          </a:p>
        </p:txBody>
      </p:sp>
      <p:sp>
        <p:nvSpPr>
          <p:cNvPr id="7" name="Text Placeholder 8"/>
          <p:cNvSpPr>
            <a:spLocks noGrp="1"/>
          </p:cNvSpPr>
          <p:nvPr>
            <p:ph type="body" sz="quarter" idx="10"/>
          </p:nvPr>
        </p:nvSpPr>
        <p:spPr>
          <a:xfrm>
            <a:off x="1003200"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hart Placeholder 4"/>
          <p:cNvSpPr>
            <a:spLocks noGrp="1"/>
          </p:cNvSpPr>
          <p:nvPr>
            <p:ph type="chart" sz="quarter" idx="13"/>
          </p:nvPr>
        </p:nvSpPr>
        <p:spPr>
          <a:xfrm>
            <a:off x="8011892" y="3742126"/>
            <a:ext cx="3187200" cy="2134800"/>
          </a:xfrm>
        </p:spPr>
        <p:txBody>
          <a:bodyPr anchor="ctr"/>
          <a:lstStyle>
            <a:lvl1pPr algn="ctr">
              <a:defRPr/>
            </a:lvl1pPr>
          </a:lstStyle>
          <a:p>
            <a:r>
              <a:rPr lang="en-US"/>
              <a:t>Click icon to add chart</a:t>
            </a:r>
            <a:endParaRPr lang="en-GB"/>
          </a:p>
        </p:txBody>
      </p:sp>
      <p:sp>
        <p:nvSpPr>
          <p:cNvPr id="9" name="Text Placeholder 8"/>
          <p:cNvSpPr>
            <a:spLocks noGrp="1"/>
          </p:cNvSpPr>
          <p:nvPr>
            <p:ph type="body" sz="quarter" idx="14"/>
          </p:nvPr>
        </p:nvSpPr>
        <p:spPr>
          <a:xfrm>
            <a:off x="4507546"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8"/>
          <p:cNvSpPr>
            <a:spLocks noGrp="1"/>
          </p:cNvSpPr>
          <p:nvPr>
            <p:ph type="body" sz="quarter" idx="15"/>
          </p:nvPr>
        </p:nvSpPr>
        <p:spPr>
          <a:xfrm>
            <a:off x="8011892"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41336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4 Column Image &amp;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7" name="Text Placeholder 8"/>
          <p:cNvSpPr>
            <a:spLocks noGrp="1"/>
          </p:cNvSpPr>
          <p:nvPr>
            <p:ph type="body" sz="quarter" idx="10" hasCustomPrompt="1"/>
          </p:nvPr>
        </p:nvSpPr>
        <p:spPr>
          <a:xfrm>
            <a:off x="1003200" y="3500437"/>
            <a:ext cx="2448000" cy="646331"/>
          </a:xfrm>
        </p:spPr>
        <p:txBody>
          <a:bodyPr>
            <a:spAutoFit/>
          </a:bodyPr>
          <a:lstStyle>
            <a:lvl1pPr>
              <a:defRPr sz="2400">
                <a:solidFill>
                  <a:schemeClr val="accent1"/>
                </a:solidFill>
                <a:latin typeface="+mj-lt"/>
              </a:defRPr>
            </a:lvl1pPr>
            <a:lvl2pPr>
              <a:defRPr sz="1300"/>
            </a:lvl2pPr>
          </a:lstStyle>
          <a:p>
            <a:pPr lvl="0"/>
            <a:r>
              <a:rPr lang="en-US"/>
              <a:t>Partner Name</a:t>
            </a:r>
          </a:p>
          <a:p>
            <a:pPr lvl="1"/>
            <a:r>
              <a:rPr lang="en-US"/>
              <a:t>Sector Name</a:t>
            </a:r>
          </a:p>
        </p:txBody>
      </p:sp>
      <p:sp>
        <p:nvSpPr>
          <p:cNvPr id="9" name="Text Placeholder 8"/>
          <p:cNvSpPr>
            <a:spLocks noGrp="1"/>
          </p:cNvSpPr>
          <p:nvPr>
            <p:ph type="body" sz="quarter" idx="14" hasCustomPrompt="1"/>
          </p:nvPr>
        </p:nvSpPr>
        <p:spPr>
          <a:xfrm>
            <a:off x="3582433" y="3500437"/>
            <a:ext cx="2448000" cy="646331"/>
          </a:xfrm>
        </p:spPr>
        <p:txBody>
          <a:bodyPr>
            <a:spAutoFit/>
          </a:bodyPr>
          <a:lstStyle>
            <a:lvl1pPr>
              <a:defRPr sz="2400">
                <a:latin typeface="+mj-lt"/>
              </a:defRPr>
            </a:lvl1pPr>
            <a:lvl2pPr>
              <a:defRPr sz="1300"/>
            </a:lvl2pPr>
          </a:lstStyle>
          <a:p>
            <a:pPr lvl="0"/>
            <a:r>
              <a:rPr lang="en-US"/>
              <a:t>Partner Name</a:t>
            </a:r>
          </a:p>
          <a:p>
            <a:pPr lvl="1"/>
            <a:r>
              <a:rPr lang="en-US"/>
              <a:t>Sector Name</a:t>
            </a:r>
          </a:p>
        </p:txBody>
      </p:sp>
      <p:sp>
        <p:nvSpPr>
          <p:cNvPr id="10" name="Text Placeholder 8"/>
          <p:cNvSpPr>
            <a:spLocks noGrp="1"/>
          </p:cNvSpPr>
          <p:nvPr>
            <p:ph type="body" sz="quarter" idx="15" hasCustomPrompt="1"/>
          </p:nvPr>
        </p:nvSpPr>
        <p:spPr>
          <a:xfrm>
            <a:off x="6161566" y="3500437"/>
            <a:ext cx="2448000" cy="646331"/>
          </a:xfrm>
        </p:spPr>
        <p:txBody>
          <a:bodyPr>
            <a:spAutoFit/>
          </a:bodyPr>
          <a:lstStyle>
            <a:lvl1pPr>
              <a:defRPr sz="2400">
                <a:solidFill>
                  <a:schemeClr val="accent4"/>
                </a:solidFill>
                <a:latin typeface="+mj-lt"/>
              </a:defRPr>
            </a:lvl1pPr>
            <a:lvl2pPr>
              <a:defRPr sz="1300"/>
            </a:lvl2pPr>
          </a:lstStyle>
          <a:p>
            <a:pPr lvl="0"/>
            <a:r>
              <a:rPr lang="en-US"/>
              <a:t>Partner Name</a:t>
            </a:r>
          </a:p>
          <a:p>
            <a:pPr lvl="1"/>
            <a:r>
              <a:rPr lang="en-US"/>
              <a:t>Sector Name</a:t>
            </a:r>
          </a:p>
        </p:txBody>
      </p:sp>
      <p:sp>
        <p:nvSpPr>
          <p:cNvPr id="11" name="Picture Placeholder 10">
            <a:extLst>
              <a:ext uri="{FF2B5EF4-FFF2-40B4-BE49-F238E27FC236}">
                <a16:creationId xmlns:a16="http://schemas.microsoft.com/office/drawing/2014/main" xmlns="" id="{76D499DA-AB3A-42FA-AEC3-59074A9B1432}"/>
              </a:ext>
            </a:extLst>
          </p:cNvPr>
          <p:cNvSpPr>
            <a:spLocks noGrp="1"/>
          </p:cNvSpPr>
          <p:nvPr>
            <p:ph type="pic" sz="quarter" idx="16"/>
          </p:nvPr>
        </p:nvSpPr>
        <p:spPr>
          <a:xfrm>
            <a:off x="1003300" y="1330324"/>
            <a:ext cx="2448000" cy="1900800"/>
          </a:xfrm>
          <a:solidFill>
            <a:schemeClr val="bg2"/>
          </a:solidFill>
        </p:spPr>
        <p:txBody>
          <a:bodyPr anchor="ctr"/>
          <a:lstStyle>
            <a:lvl1pPr algn="ctr">
              <a:defRPr>
                <a:solidFill>
                  <a:schemeClr val="bg1"/>
                </a:solidFill>
              </a:defRPr>
            </a:lvl1pPr>
          </a:lstStyle>
          <a:p>
            <a:endParaRPr lang="en-GB"/>
          </a:p>
        </p:txBody>
      </p:sp>
      <p:sp>
        <p:nvSpPr>
          <p:cNvPr id="12" name="Picture Placeholder 10">
            <a:extLst>
              <a:ext uri="{FF2B5EF4-FFF2-40B4-BE49-F238E27FC236}">
                <a16:creationId xmlns:a16="http://schemas.microsoft.com/office/drawing/2014/main" xmlns="" id="{30087E5F-B6BA-4B21-AEE1-13ECBDE2B7AD}"/>
              </a:ext>
            </a:extLst>
          </p:cNvPr>
          <p:cNvSpPr>
            <a:spLocks noGrp="1"/>
          </p:cNvSpPr>
          <p:nvPr>
            <p:ph type="pic" sz="quarter" idx="17"/>
          </p:nvPr>
        </p:nvSpPr>
        <p:spPr>
          <a:xfrm>
            <a:off x="3582433" y="1330324"/>
            <a:ext cx="2448000" cy="1900800"/>
          </a:xfrm>
          <a:solidFill>
            <a:schemeClr val="bg2"/>
          </a:solidFill>
        </p:spPr>
        <p:txBody>
          <a:bodyPr anchor="ctr"/>
          <a:lstStyle>
            <a:lvl1pPr algn="ctr">
              <a:defRPr>
                <a:solidFill>
                  <a:schemeClr val="bg1"/>
                </a:solidFill>
              </a:defRPr>
            </a:lvl1pPr>
          </a:lstStyle>
          <a:p>
            <a:endParaRPr lang="en-GB"/>
          </a:p>
        </p:txBody>
      </p:sp>
      <p:sp>
        <p:nvSpPr>
          <p:cNvPr id="13" name="Picture Placeholder 10">
            <a:extLst>
              <a:ext uri="{FF2B5EF4-FFF2-40B4-BE49-F238E27FC236}">
                <a16:creationId xmlns:a16="http://schemas.microsoft.com/office/drawing/2014/main" xmlns="" id="{787444CB-F6F1-40E7-BD1A-43812BC02BEE}"/>
              </a:ext>
            </a:extLst>
          </p:cNvPr>
          <p:cNvSpPr>
            <a:spLocks noGrp="1"/>
          </p:cNvSpPr>
          <p:nvPr>
            <p:ph type="pic" sz="quarter" idx="18"/>
          </p:nvPr>
        </p:nvSpPr>
        <p:spPr>
          <a:xfrm>
            <a:off x="6161566" y="1330324"/>
            <a:ext cx="2448000" cy="1900800"/>
          </a:xfrm>
          <a:solidFill>
            <a:schemeClr val="bg2"/>
          </a:solidFill>
        </p:spPr>
        <p:txBody>
          <a:bodyPr anchor="ctr"/>
          <a:lstStyle>
            <a:lvl1pPr algn="ctr">
              <a:defRPr>
                <a:solidFill>
                  <a:schemeClr val="bg1"/>
                </a:solidFill>
              </a:defRPr>
            </a:lvl1pPr>
          </a:lstStyle>
          <a:p>
            <a:endParaRPr lang="en-GB"/>
          </a:p>
        </p:txBody>
      </p:sp>
      <p:sp>
        <p:nvSpPr>
          <p:cNvPr id="14" name="Picture Placeholder 10">
            <a:extLst>
              <a:ext uri="{FF2B5EF4-FFF2-40B4-BE49-F238E27FC236}">
                <a16:creationId xmlns:a16="http://schemas.microsoft.com/office/drawing/2014/main" xmlns="" id="{BF16C7DF-AAFB-48BF-9719-BEDB49FA0EA7}"/>
              </a:ext>
            </a:extLst>
          </p:cNvPr>
          <p:cNvSpPr>
            <a:spLocks noGrp="1"/>
          </p:cNvSpPr>
          <p:nvPr>
            <p:ph type="pic" sz="quarter" idx="19"/>
          </p:nvPr>
        </p:nvSpPr>
        <p:spPr>
          <a:xfrm>
            <a:off x="8740700" y="1330324"/>
            <a:ext cx="2448000" cy="1900800"/>
          </a:xfrm>
          <a:solidFill>
            <a:schemeClr val="bg2"/>
          </a:solidFill>
        </p:spPr>
        <p:txBody>
          <a:bodyPr anchor="ctr"/>
          <a:lstStyle>
            <a:lvl1pPr algn="ctr">
              <a:defRPr>
                <a:solidFill>
                  <a:schemeClr val="bg1"/>
                </a:solidFill>
              </a:defRPr>
            </a:lvl1pPr>
          </a:lstStyle>
          <a:p>
            <a:endParaRPr lang="en-GB"/>
          </a:p>
        </p:txBody>
      </p:sp>
      <p:sp>
        <p:nvSpPr>
          <p:cNvPr id="16" name="Text Placeholder 15">
            <a:extLst>
              <a:ext uri="{FF2B5EF4-FFF2-40B4-BE49-F238E27FC236}">
                <a16:creationId xmlns:a16="http://schemas.microsoft.com/office/drawing/2014/main" xmlns="" id="{7BE82B65-4225-4835-9D11-414E80A480D6}"/>
              </a:ext>
            </a:extLst>
          </p:cNvPr>
          <p:cNvSpPr>
            <a:spLocks noGrp="1"/>
          </p:cNvSpPr>
          <p:nvPr>
            <p:ph type="body" sz="quarter" idx="20" hasCustomPrompt="1"/>
          </p:nvPr>
        </p:nvSpPr>
        <p:spPr>
          <a:xfrm>
            <a:off x="8740700" y="3500437"/>
            <a:ext cx="2448000" cy="646331"/>
          </a:xfrm>
        </p:spPr>
        <p:txBody>
          <a:bodyPr>
            <a:spAutoFit/>
          </a:bodyPr>
          <a:lstStyle>
            <a:lvl1pPr>
              <a:defRPr sz="2400">
                <a:solidFill>
                  <a:schemeClr val="accent5"/>
                </a:solidFill>
                <a:latin typeface="+mj-lt"/>
              </a:defRPr>
            </a:lvl1pPr>
            <a:lvl2pPr>
              <a:defRPr sz="1300"/>
            </a:lvl2pPr>
          </a:lstStyle>
          <a:p>
            <a:pPr lvl="0"/>
            <a:r>
              <a:rPr lang="en-US"/>
              <a:t>Partner Name</a:t>
            </a:r>
          </a:p>
          <a:p>
            <a:pPr lvl="1"/>
            <a:r>
              <a:rPr lang="en-US"/>
              <a:t>Sector Name</a:t>
            </a:r>
          </a:p>
        </p:txBody>
      </p:sp>
      <p:sp>
        <p:nvSpPr>
          <p:cNvPr id="18" name="Text Placeholder 17">
            <a:extLst>
              <a:ext uri="{FF2B5EF4-FFF2-40B4-BE49-F238E27FC236}">
                <a16:creationId xmlns:a16="http://schemas.microsoft.com/office/drawing/2014/main" xmlns="" id="{E24AF4F7-6286-4F12-8CC6-9D3D2C2EA2F0}"/>
              </a:ext>
            </a:extLst>
          </p:cNvPr>
          <p:cNvSpPr>
            <a:spLocks noGrp="1"/>
          </p:cNvSpPr>
          <p:nvPr>
            <p:ph type="body" sz="quarter" idx="21" hasCustomPrompt="1"/>
          </p:nvPr>
        </p:nvSpPr>
        <p:spPr>
          <a:xfrm>
            <a:off x="2857953" y="1330324"/>
            <a:ext cx="593348" cy="56531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1392"/>
              <a:gd name="connsiteX1" fmla="*/ 10000 w 10000"/>
              <a:gd name="connsiteY1" fmla="*/ 0 h 11392"/>
              <a:gd name="connsiteX2" fmla="*/ 9996 w 10000"/>
              <a:gd name="connsiteY2" fmla="*/ 11392 h 11392"/>
              <a:gd name="connsiteX3" fmla="*/ 0 w 10000"/>
              <a:gd name="connsiteY3" fmla="*/ 0 h 11392"/>
              <a:gd name="connsiteX0" fmla="*/ 0 w 12833"/>
              <a:gd name="connsiteY0" fmla="*/ 48 h 11392"/>
              <a:gd name="connsiteX1" fmla="*/ 12833 w 12833"/>
              <a:gd name="connsiteY1" fmla="*/ 0 h 11392"/>
              <a:gd name="connsiteX2" fmla="*/ 12829 w 12833"/>
              <a:gd name="connsiteY2" fmla="*/ 11392 h 11392"/>
              <a:gd name="connsiteX3" fmla="*/ 0 w 12833"/>
              <a:gd name="connsiteY3" fmla="*/ 48 h 11392"/>
            </a:gdLst>
            <a:ahLst/>
            <a:cxnLst>
              <a:cxn ang="0">
                <a:pos x="connsiteX0" y="connsiteY0"/>
              </a:cxn>
              <a:cxn ang="0">
                <a:pos x="connsiteX1" y="connsiteY1"/>
              </a:cxn>
              <a:cxn ang="0">
                <a:pos x="connsiteX2" y="connsiteY2"/>
              </a:cxn>
              <a:cxn ang="0">
                <a:pos x="connsiteX3" y="connsiteY3"/>
              </a:cxn>
            </a:cxnLst>
            <a:rect l="l" t="t" r="r" b="b"/>
            <a:pathLst>
              <a:path w="12833" h="11392">
                <a:moveTo>
                  <a:pt x="0" y="48"/>
                </a:moveTo>
                <a:lnTo>
                  <a:pt x="12833" y="0"/>
                </a:lnTo>
                <a:cubicBezTo>
                  <a:pt x="12832" y="3797"/>
                  <a:pt x="12830" y="7595"/>
                  <a:pt x="12829" y="11392"/>
                </a:cubicBezTo>
                <a:lnTo>
                  <a:pt x="0" y="48"/>
                </a:lnTo>
                <a:close/>
              </a:path>
            </a:pathLst>
          </a:custGeom>
          <a:solidFill>
            <a:schemeClr val="accent1"/>
          </a:solidFill>
        </p:spPr>
        <p:txBody>
          <a:bodyPr wrap="none" lIns="216000" tIns="0" bIns="288000" anchor="ctr" anchorCtr="1">
            <a:noAutofit/>
          </a:bodyPr>
          <a:lstStyle>
            <a:lvl1pPr algn="r">
              <a:defRPr lang="en-GB" sz="1600" b="0" kern="1200" spc="20" baseline="0" dirty="0">
                <a:solidFill>
                  <a:schemeClr val="bg1"/>
                </a:solidFill>
                <a:latin typeface="+mn-lt"/>
                <a:ea typeface="+mn-ea"/>
                <a:cs typeface="+mn-cs"/>
              </a:defRPr>
            </a:lvl1pPr>
            <a:lvl5pPr>
              <a:defRPr/>
            </a:lvl5pPr>
          </a:lstStyle>
          <a:p>
            <a:pPr marL="0" lvl="0" indent="0" algn="l" defTabSz="914400" rtl="0" eaLnBrk="1" latinLnBrk="0" hangingPunct="1">
              <a:lnSpc>
                <a:spcPct val="110000"/>
              </a:lnSpc>
              <a:spcBef>
                <a:spcPts val="0"/>
              </a:spcBef>
              <a:spcAft>
                <a:spcPts val="600"/>
              </a:spcAft>
              <a:buFontTx/>
              <a:buNone/>
            </a:pPr>
            <a:r>
              <a:rPr lang="en-US"/>
              <a:t>01</a:t>
            </a:r>
            <a:endParaRPr lang="en-GB"/>
          </a:p>
        </p:txBody>
      </p:sp>
      <p:sp>
        <p:nvSpPr>
          <p:cNvPr id="27" name="Text Placeholder 26">
            <a:extLst>
              <a:ext uri="{FF2B5EF4-FFF2-40B4-BE49-F238E27FC236}">
                <a16:creationId xmlns:a16="http://schemas.microsoft.com/office/drawing/2014/main" xmlns="" id="{8A1AAB6E-94B2-4E91-9CEB-50E84434F063}"/>
              </a:ext>
            </a:extLst>
          </p:cNvPr>
          <p:cNvSpPr>
            <a:spLocks noGrp="1"/>
          </p:cNvSpPr>
          <p:nvPr>
            <p:ph type="body" sz="quarter" idx="25" hasCustomPrompt="1"/>
          </p:nvPr>
        </p:nvSpPr>
        <p:spPr>
          <a:xfrm>
            <a:off x="995363" y="4343400"/>
            <a:ext cx="2448000" cy="1533525"/>
          </a:xfrm>
        </p:spPr>
        <p:txBody>
          <a:bodyPr/>
          <a:lstStyle>
            <a:lvl2pPr>
              <a:defRPr sz="1300"/>
            </a:lvl2pPr>
          </a:lstStyle>
          <a:p>
            <a:pPr lvl="1"/>
            <a:r>
              <a:rPr lang="en-US"/>
              <a:t>Text Placeholder</a:t>
            </a:r>
          </a:p>
        </p:txBody>
      </p:sp>
      <p:sp>
        <p:nvSpPr>
          <p:cNvPr id="29" name="Text Placeholder 28">
            <a:extLst>
              <a:ext uri="{FF2B5EF4-FFF2-40B4-BE49-F238E27FC236}">
                <a16:creationId xmlns:a16="http://schemas.microsoft.com/office/drawing/2014/main" xmlns="" id="{441DA198-669A-415B-9D0E-89D5BDCB8BF1}"/>
              </a:ext>
            </a:extLst>
          </p:cNvPr>
          <p:cNvSpPr>
            <a:spLocks noGrp="1"/>
          </p:cNvSpPr>
          <p:nvPr>
            <p:ph type="body" sz="quarter" idx="26" hasCustomPrompt="1"/>
          </p:nvPr>
        </p:nvSpPr>
        <p:spPr>
          <a:xfrm>
            <a:off x="3582433" y="4343400"/>
            <a:ext cx="2448000" cy="1533525"/>
          </a:xfrm>
        </p:spPr>
        <p:txBody>
          <a:bodyPr/>
          <a:lstStyle>
            <a:lvl2pPr>
              <a:defRPr sz="1300"/>
            </a:lvl2pPr>
          </a:lstStyle>
          <a:p>
            <a:pPr lvl="1"/>
            <a:r>
              <a:rPr lang="en-US"/>
              <a:t>Text Placeholder</a:t>
            </a:r>
          </a:p>
        </p:txBody>
      </p:sp>
      <p:sp>
        <p:nvSpPr>
          <p:cNvPr id="31" name="Text Placeholder 30">
            <a:extLst>
              <a:ext uri="{FF2B5EF4-FFF2-40B4-BE49-F238E27FC236}">
                <a16:creationId xmlns:a16="http://schemas.microsoft.com/office/drawing/2014/main" xmlns="" id="{BDC5114C-C3D2-49E7-A38D-466F95B5A2BA}"/>
              </a:ext>
            </a:extLst>
          </p:cNvPr>
          <p:cNvSpPr>
            <a:spLocks noGrp="1"/>
          </p:cNvSpPr>
          <p:nvPr>
            <p:ph type="body" sz="quarter" idx="27" hasCustomPrompt="1"/>
          </p:nvPr>
        </p:nvSpPr>
        <p:spPr>
          <a:xfrm>
            <a:off x="6161566" y="4343400"/>
            <a:ext cx="2448000" cy="1533525"/>
          </a:xfrm>
        </p:spPr>
        <p:txBody>
          <a:bodyPr/>
          <a:lstStyle>
            <a:lvl2pPr>
              <a:defRPr sz="1300"/>
            </a:lvl2pPr>
          </a:lstStyle>
          <a:p>
            <a:pPr lvl="1"/>
            <a:r>
              <a:rPr lang="en-US"/>
              <a:t>Text Placeholder</a:t>
            </a:r>
          </a:p>
        </p:txBody>
      </p:sp>
      <p:sp>
        <p:nvSpPr>
          <p:cNvPr id="33" name="Text Placeholder 32">
            <a:extLst>
              <a:ext uri="{FF2B5EF4-FFF2-40B4-BE49-F238E27FC236}">
                <a16:creationId xmlns:a16="http://schemas.microsoft.com/office/drawing/2014/main" xmlns="" id="{A468C94C-268F-4547-8993-7B47FB365E82}"/>
              </a:ext>
            </a:extLst>
          </p:cNvPr>
          <p:cNvSpPr>
            <a:spLocks noGrp="1"/>
          </p:cNvSpPr>
          <p:nvPr>
            <p:ph type="body" sz="quarter" idx="28" hasCustomPrompt="1"/>
          </p:nvPr>
        </p:nvSpPr>
        <p:spPr>
          <a:xfrm>
            <a:off x="8740700" y="4343400"/>
            <a:ext cx="2448000" cy="1533525"/>
          </a:xfrm>
        </p:spPr>
        <p:txBody>
          <a:bodyPr/>
          <a:lstStyle>
            <a:lvl2pPr>
              <a:defRPr sz="1300"/>
            </a:lvl2pPr>
          </a:lstStyle>
          <a:p>
            <a:pPr lvl="1"/>
            <a:r>
              <a:rPr lang="en-US"/>
              <a:t>Text Placeholder</a:t>
            </a:r>
          </a:p>
        </p:txBody>
      </p:sp>
      <p:sp>
        <p:nvSpPr>
          <p:cNvPr id="39" name="Text Placeholder 17">
            <a:extLst>
              <a:ext uri="{FF2B5EF4-FFF2-40B4-BE49-F238E27FC236}">
                <a16:creationId xmlns:a16="http://schemas.microsoft.com/office/drawing/2014/main" xmlns="" id="{CA373DA8-5766-4E27-AB6B-2D49F7E78419}"/>
              </a:ext>
            </a:extLst>
          </p:cNvPr>
          <p:cNvSpPr>
            <a:spLocks noGrp="1"/>
          </p:cNvSpPr>
          <p:nvPr>
            <p:ph type="body" sz="quarter" idx="29" hasCustomPrompt="1"/>
          </p:nvPr>
        </p:nvSpPr>
        <p:spPr>
          <a:xfrm>
            <a:off x="5437085" y="1330324"/>
            <a:ext cx="593348" cy="56531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1392"/>
              <a:gd name="connsiteX1" fmla="*/ 10000 w 10000"/>
              <a:gd name="connsiteY1" fmla="*/ 0 h 11392"/>
              <a:gd name="connsiteX2" fmla="*/ 9996 w 10000"/>
              <a:gd name="connsiteY2" fmla="*/ 11392 h 11392"/>
              <a:gd name="connsiteX3" fmla="*/ 0 w 10000"/>
              <a:gd name="connsiteY3" fmla="*/ 0 h 11392"/>
              <a:gd name="connsiteX0" fmla="*/ 0 w 12833"/>
              <a:gd name="connsiteY0" fmla="*/ 48 h 11392"/>
              <a:gd name="connsiteX1" fmla="*/ 12833 w 12833"/>
              <a:gd name="connsiteY1" fmla="*/ 0 h 11392"/>
              <a:gd name="connsiteX2" fmla="*/ 12829 w 12833"/>
              <a:gd name="connsiteY2" fmla="*/ 11392 h 11392"/>
              <a:gd name="connsiteX3" fmla="*/ 0 w 12833"/>
              <a:gd name="connsiteY3" fmla="*/ 48 h 11392"/>
            </a:gdLst>
            <a:ahLst/>
            <a:cxnLst>
              <a:cxn ang="0">
                <a:pos x="connsiteX0" y="connsiteY0"/>
              </a:cxn>
              <a:cxn ang="0">
                <a:pos x="connsiteX1" y="connsiteY1"/>
              </a:cxn>
              <a:cxn ang="0">
                <a:pos x="connsiteX2" y="connsiteY2"/>
              </a:cxn>
              <a:cxn ang="0">
                <a:pos x="connsiteX3" y="connsiteY3"/>
              </a:cxn>
            </a:cxnLst>
            <a:rect l="l" t="t" r="r" b="b"/>
            <a:pathLst>
              <a:path w="12833" h="11392">
                <a:moveTo>
                  <a:pt x="0" y="48"/>
                </a:moveTo>
                <a:lnTo>
                  <a:pt x="12833" y="0"/>
                </a:lnTo>
                <a:cubicBezTo>
                  <a:pt x="12832" y="3797"/>
                  <a:pt x="12830" y="7595"/>
                  <a:pt x="12829" y="11392"/>
                </a:cubicBezTo>
                <a:lnTo>
                  <a:pt x="0" y="48"/>
                </a:lnTo>
                <a:close/>
              </a:path>
            </a:pathLst>
          </a:custGeom>
          <a:solidFill>
            <a:schemeClr val="accent2"/>
          </a:solidFill>
        </p:spPr>
        <p:txBody>
          <a:bodyPr wrap="none" lIns="216000" tIns="0" bIns="288000" anchor="ctr" anchorCtr="1">
            <a:noAutofit/>
          </a:bodyPr>
          <a:lstStyle>
            <a:lvl1pPr algn="r">
              <a:defRPr lang="en-GB" sz="1600" b="0" kern="1200" spc="20" baseline="0" dirty="0">
                <a:solidFill>
                  <a:schemeClr val="bg1"/>
                </a:solidFill>
                <a:latin typeface="+mn-lt"/>
                <a:ea typeface="+mn-ea"/>
                <a:cs typeface="+mn-cs"/>
              </a:defRPr>
            </a:lvl1pPr>
            <a:lvl5pPr>
              <a:defRPr/>
            </a:lvl5pPr>
          </a:lstStyle>
          <a:p>
            <a:pPr marL="0" lvl="0" indent="0" algn="l" defTabSz="914400" rtl="0" eaLnBrk="1" latinLnBrk="0" hangingPunct="1">
              <a:lnSpc>
                <a:spcPct val="110000"/>
              </a:lnSpc>
              <a:spcBef>
                <a:spcPts val="0"/>
              </a:spcBef>
              <a:spcAft>
                <a:spcPts val="600"/>
              </a:spcAft>
              <a:buFontTx/>
              <a:buNone/>
            </a:pPr>
            <a:r>
              <a:rPr lang="en-US"/>
              <a:t>02</a:t>
            </a:r>
            <a:endParaRPr lang="en-GB"/>
          </a:p>
        </p:txBody>
      </p:sp>
      <p:sp>
        <p:nvSpPr>
          <p:cNvPr id="40" name="Text Placeholder 17">
            <a:extLst>
              <a:ext uri="{FF2B5EF4-FFF2-40B4-BE49-F238E27FC236}">
                <a16:creationId xmlns:a16="http://schemas.microsoft.com/office/drawing/2014/main" xmlns="" id="{72EC7370-28C3-4DEF-9936-6044EC44FDC7}"/>
              </a:ext>
            </a:extLst>
          </p:cNvPr>
          <p:cNvSpPr>
            <a:spLocks noGrp="1"/>
          </p:cNvSpPr>
          <p:nvPr>
            <p:ph type="body" sz="quarter" idx="30" hasCustomPrompt="1"/>
          </p:nvPr>
        </p:nvSpPr>
        <p:spPr>
          <a:xfrm>
            <a:off x="8016218" y="1330324"/>
            <a:ext cx="593348" cy="56531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1392"/>
              <a:gd name="connsiteX1" fmla="*/ 10000 w 10000"/>
              <a:gd name="connsiteY1" fmla="*/ 0 h 11392"/>
              <a:gd name="connsiteX2" fmla="*/ 9996 w 10000"/>
              <a:gd name="connsiteY2" fmla="*/ 11392 h 11392"/>
              <a:gd name="connsiteX3" fmla="*/ 0 w 10000"/>
              <a:gd name="connsiteY3" fmla="*/ 0 h 11392"/>
              <a:gd name="connsiteX0" fmla="*/ 0 w 12833"/>
              <a:gd name="connsiteY0" fmla="*/ 48 h 11392"/>
              <a:gd name="connsiteX1" fmla="*/ 12833 w 12833"/>
              <a:gd name="connsiteY1" fmla="*/ 0 h 11392"/>
              <a:gd name="connsiteX2" fmla="*/ 12829 w 12833"/>
              <a:gd name="connsiteY2" fmla="*/ 11392 h 11392"/>
              <a:gd name="connsiteX3" fmla="*/ 0 w 12833"/>
              <a:gd name="connsiteY3" fmla="*/ 48 h 11392"/>
            </a:gdLst>
            <a:ahLst/>
            <a:cxnLst>
              <a:cxn ang="0">
                <a:pos x="connsiteX0" y="connsiteY0"/>
              </a:cxn>
              <a:cxn ang="0">
                <a:pos x="connsiteX1" y="connsiteY1"/>
              </a:cxn>
              <a:cxn ang="0">
                <a:pos x="connsiteX2" y="connsiteY2"/>
              </a:cxn>
              <a:cxn ang="0">
                <a:pos x="connsiteX3" y="connsiteY3"/>
              </a:cxn>
            </a:cxnLst>
            <a:rect l="l" t="t" r="r" b="b"/>
            <a:pathLst>
              <a:path w="12833" h="11392">
                <a:moveTo>
                  <a:pt x="0" y="48"/>
                </a:moveTo>
                <a:lnTo>
                  <a:pt x="12833" y="0"/>
                </a:lnTo>
                <a:cubicBezTo>
                  <a:pt x="12832" y="3797"/>
                  <a:pt x="12830" y="7595"/>
                  <a:pt x="12829" y="11392"/>
                </a:cubicBezTo>
                <a:lnTo>
                  <a:pt x="0" y="48"/>
                </a:lnTo>
                <a:close/>
              </a:path>
            </a:pathLst>
          </a:custGeom>
          <a:solidFill>
            <a:schemeClr val="accent4"/>
          </a:solidFill>
        </p:spPr>
        <p:txBody>
          <a:bodyPr wrap="none" lIns="216000" tIns="0" bIns="288000" anchor="ctr" anchorCtr="1">
            <a:noAutofit/>
          </a:bodyPr>
          <a:lstStyle>
            <a:lvl1pPr algn="r">
              <a:defRPr lang="en-GB" sz="1600" b="0" kern="1200" spc="20" baseline="0" dirty="0">
                <a:solidFill>
                  <a:schemeClr val="bg1"/>
                </a:solidFill>
                <a:latin typeface="+mn-lt"/>
                <a:ea typeface="+mn-ea"/>
                <a:cs typeface="+mn-cs"/>
              </a:defRPr>
            </a:lvl1pPr>
            <a:lvl5pPr>
              <a:defRPr/>
            </a:lvl5pPr>
          </a:lstStyle>
          <a:p>
            <a:pPr marL="0" lvl="0" indent="0" algn="l" defTabSz="914400" rtl="0" eaLnBrk="1" latinLnBrk="0" hangingPunct="1">
              <a:lnSpc>
                <a:spcPct val="110000"/>
              </a:lnSpc>
              <a:spcBef>
                <a:spcPts val="0"/>
              </a:spcBef>
              <a:spcAft>
                <a:spcPts val="600"/>
              </a:spcAft>
              <a:buFontTx/>
              <a:buNone/>
            </a:pPr>
            <a:r>
              <a:rPr lang="en-US"/>
              <a:t>03</a:t>
            </a:r>
            <a:endParaRPr lang="en-GB"/>
          </a:p>
        </p:txBody>
      </p:sp>
      <p:sp>
        <p:nvSpPr>
          <p:cNvPr id="41" name="Text Placeholder 17">
            <a:extLst>
              <a:ext uri="{FF2B5EF4-FFF2-40B4-BE49-F238E27FC236}">
                <a16:creationId xmlns:a16="http://schemas.microsoft.com/office/drawing/2014/main" xmlns="" id="{CA9841A3-E975-4AA0-932D-99A38F361989}"/>
              </a:ext>
            </a:extLst>
          </p:cNvPr>
          <p:cNvSpPr>
            <a:spLocks noGrp="1"/>
          </p:cNvSpPr>
          <p:nvPr>
            <p:ph type="body" sz="quarter" idx="31" hasCustomPrompt="1"/>
          </p:nvPr>
        </p:nvSpPr>
        <p:spPr>
          <a:xfrm>
            <a:off x="10595352" y="1330324"/>
            <a:ext cx="593348" cy="56531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1392"/>
              <a:gd name="connsiteX1" fmla="*/ 10000 w 10000"/>
              <a:gd name="connsiteY1" fmla="*/ 0 h 11392"/>
              <a:gd name="connsiteX2" fmla="*/ 9996 w 10000"/>
              <a:gd name="connsiteY2" fmla="*/ 11392 h 11392"/>
              <a:gd name="connsiteX3" fmla="*/ 0 w 10000"/>
              <a:gd name="connsiteY3" fmla="*/ 0 h 11392"/>
              <a:gd name="connsiteX0" fmla="*/ 0 w 12833"/>
              <a:gd name="connsiteY0" fmla="*/ 48 h 11392"/>
              <a:gd name="connsiteX1" fmla="*/ 12833 w 12833"/>
              <a:gd name="connsiteY1" fmla="*/ 0 h 11392"/>
              <a:gd name="connsiteX2" fmla="*/ 12829 w 12833"/>
              <a:gd name="connsiteY2" fmla="*/ 11392 h 11392"/>
              <a:gd name="connsiteX3" fmla="*/ 0 w 12833"/>
              <a:gd name="connsiteY3" fmla="*/ 48 h 11392"/>
            </a:gdLst>
            <a:ahLst/>
            <a:cxnLst>
              <a:cxn ang="0">
                <a:pos x="connsiteX0" y="connsiteY0"/>
              </a:cxn>
              <a:cxn ang="0">
                <a:pos x="connsiteX1" y="connsiteY1"/>
              </a:cxn>
              <a:cxn ang="0">
                <a:pos x="connsiteX2" y="connsiteY2"/>
              </a:cxn>
              <a:cxn ang="0">
                <a:pos x="connsiteX3" y="connsiteY3"/>
              </a:cxn>
            </a:cxnLst>
            <a:rect l="l" t="t" r="r" b="b"/>
            <a:pathLst>
              <a:path w="12833" h="11392">
                <a:moveTo>
                  <a:pt x="0" y="48"/>
                </a:moveTo>
                <a:lnTo>
                  <a:pt x="12833" y="0"/>
                </a:lnTo>
                <a:cubicBezTo>
                  <a:pt x="12832" y="3797"/>
                  <a:pt x="12830" y="7595"/>
                  <a:pt x="12829" y="11392"/>
                </a:cubicBezTo>
                <a:lnTo>
                  <a:pt x="0" y="48"/>
                </a:lnTo>
                <a:close/>
              </a:path>
            </a:pathLst>
          </a:custGeom>
          <a:solidFill>
            <a:schemeClr val="accent5"/>
          </a:solidFill>
        </p:spPr>
        <p:txBody>
          <a:bodyPr wrap="none" lIns="216000" tIns="0" bIns="288000" anchor="ctr" anchorCtr="1">
            <a:noAutofit/>
          </a:bodyPr>
          <a:lstStyle>
            <a:lvl1pPr algn="r">
              <a:defRPr lang="en-GB" sz="1600" b="0" kern="1200" spc="20" baseline="0" dirty="0">
                <a:solidFill>
                  <a:schemeClr val="bg1"/>
                </a:solidFill>
                <a:latin typeface="+mn-lt"/>
                <a:ea typeface="+mn-ea"/>
                <a:cs typeface="+mn-cs"/>
              </a:defRPr>
            </a:lvl1pPr>
            <a:lvl5pPr>
              <a:defRPr/>
            </a:lvl5pPr>
          </a:lstStyle>
          <a:p>
            <a:pPr marL="0" lvl="0" indent="0" algn="l" defTabSz="914400" rtl="0" eaLnBrk="1" latinLnBrk="0" hangingPunct="1">
              <a:lnSpc>
                <a:spcPct val="110000"/>
              </a:lnSpc>
              <a:spcBef>
                <a:spcPts val="0"/>
              </a:spcBef>
              <a:spcAft>
                <a:spcPts val="600"/>
              </a:spcAft>
              <a:buFontTx/>
              <a:buNone/>
            </a:pPr>
            <a:r>
              <a:rPr lang="en-US"/>
              <a:t>04</a:t>
            </a:r>
            <a:endParaRPr lang="en-GB"/>
          </a:p>
        </p:txBody>
      </p:sp>
    </p:spTree>
    <p:extLst>
      <p:ext uri="{BB962C8B-B14F-4D97-AF65-F5344CB8AC3E}">
        <p14:creationId xmlns:p14="http://schemas.microsoft.com/office/powerpoint/2010/main" val="3990181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cess 5 Columns">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1"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068984"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5134768"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7200552"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1003200"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068984"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5134768"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00552"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9266337"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9266337"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77598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cess 5 Columns_Cobalt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lvl1pPr>
              <a:defRPr>
                <a:solidFill>
                  <a:schemeClr val="accent1"/>
                </a:solidFill>
              </a:defRPr>
            </a:lvl1pPr>
          </a:lstStyle>
          <a:p>
            <a:r>
              <a:rPr lang="en-US"/>
              <a:t>Click to edit Master title style</a:t>
            </a:r>
          </a:p>
        </p:txBody>
      </p:sp>
      <p:sp>
        <p:nvSpPr>
          <p:cNvPr id="27" name="Text Placeholder 8">
            <a:extLst>
              <a:ext uri="{FF2B5EF4-FFF2-40B4-BE49-F238E27FC236}">
                <a16:creationId xmlns:a16="http://schemas.microsoft.com/office/drawing/2014/main" xmlns="" id="{A68D3E60-F95F-4250-92C1-89CF93433E23}"/>
              </a:ext>
            </a:extLst>
          </p:cNvPr>
          <p:cNvSpPr>
            <a:spLocks noGrp="1"/>
          </p:cNvSpPr>
          <p:nvPr>
            <p:ph type="body" sz="quarter" idx="10"/>
          </p:nvPr>
        </p:nvSpPr>
        <p:spPr>
          <a:xfrm>
            <a:off x="1003201"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8" name="Text Placeholder 8">
            <a:extLst>
              <a:ext uri="{FF2B5EF4-FFF2-40B4-BE49-F238E27FC236}">
                <a16:creationId xmlns:a16="http://schemas.microsoft.com/office/drawing/2014/main" xmlns="" id="{8D8E592C-F128-4E4B-970B-BFB5C0F2A492}"/>
              </a:ext>
            </a:extLst>
          </p:cNvPr>
          <p:cNvSpPr>
            <a:spLocks noGrp="1"/>
          </p:cNvSpPr>
          <p:nvPr>
            <p:ph type="body" sz="quarter" idx="11"/>
          </p:nvPr>
        </p:nvSpPr>
        <p:spPr>
          <a:xfrm>
            <a:off x="3068984"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9" name="Text Placeholder 8">
            <a:extLst>
              <a:ext uri="{FF2B5EF4-FFF2-40B4-BE49-F238E27FC236}">
                <a16:creationId xmlns:a16="http://schemas.microsoft.com/office/drawing/2014/main" xmlns="" id="{EE6B17CD-E0EF-40A4-A171-4E4B731CE0D9}"/>
              </a:ext>
            </a:extLst>
          </p:cNvPr>
          <p:cNvSpPr>
            <a:spLocks noGrp="1"/>
          </p:cNvSpPr>
          <p:nvPr>
            <p:ph type="body" sz="quarter" idx="12"/>
          </p:nvPr>
        </p:nvSpPr>
        <p:spPr>
          <a:xfrm>
            <a:off x="5134768"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8">
            <a:extLst>
              <a:ext uri="{FF2B5EF4-FFF2-40B4-BE49-F238E27FC236}">
                <a16:creationId xmlns:a16="http://schemas.microsoft.com/office/drawing/2014/main" xmlns="" id="{03C9A44B-2A8F-416D-A76B-F3A018572E3F}"/>
              </a:ext>
            </a:extLst>
          </p:cNvPr>
          <p:cNvSpPr>
            <a:spLocks noGrp="1"/>
          </p:cNvSpPr>
          <p:nvPr>
            <p:ph type="body" sz="quarter" idx="13"/>
          </p:nvPr>
        </p:nvSpPr>
        <p:spPr>
          <a:xfrm>
            <a:off x="7200552"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12">
            <a:extLst>
              <a:ext uri="{FF2B5EF4-FFF2-40B4-BE49-F238E27FC236}">
                <a16:creationId xmlns:a16="http://schemas.microsoft.com/office/drawing/2014/main" xmlns="" id="{D3A5B3AC-C2E0-40CF-9D31-036461F790D0}"/>
              </a:ext>
            </a:extLst>
          </p:cNvPr>
          <p:cNvSpPr>
            <a:spLocks noGrp="1"/>
          </p:cNvSpPr>
          <p:nvPr>
            <p:ph type="body" sz="quarter" idx="14" hasCustomPrompt="1"/>
          </p:nvPr>
        </p:nvSpPr>
        <p:spPr>
          <a:xfrm>
            <a:off x="1003200"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2" name="Text Placeholder 12">
            <a:extLst>
              <a:ext uri="{FF2B5EF4-FFF2-40B4-BE49-F238E27FC236}">
                <a16:creationId xmlns:a16="http://schemas.microsoft.com/office/drawing/2014/main" xmlns="" id="{969E3860-942E-40E2-A1C8-AF5DF29675F7}"/>
              </a:ext>
            </a:extLst>
          </p:cNvPr>
          <p:cNvSpPr>
            <a:spLocks noGrp="1"/>
          </p:cNvSpPr>
          <p:nvPr>
            <p:ph type="body" sz="quarter" idx="15" hasCustomPrompt="1"/>
          </p:nvPr>
        </p:nvSpPr>
        <p:spPr>
          <a:xfrm>
            <a:off x="3068984"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3" name="Text Placeholder 12">
            <a:extLst>
              <a:ext uri="{FF2B5EF4-FFF2-40B4-BE49-F238E27FC236}">
                <a16:creationId xmlns:a16="http://schemas.microsoft.com/office/drawing/2014/main" xmlns="" id="{8E580107-2025-4C04-9884-4A6DBB63DE03}"/>
              </a:ext>
            </a:extLst>
          </p:cNvPr>
          <p:cNvSpPr>
            <a:spLocks noGrp="1"/>
          </p:cNvSpPr>
          <p:nvPr>
            <p:ph type="body" sz="quarter" idx="16" hasCustomPrompt="1"/>
          </p:nvPr>
        </p:nvSpPr>
        <p:spPr>
          <a:xfrm>
            <a:off x="5134768"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4" name="Text Placeholder 12">
            <a:extLst>
              <a:ext uri="{FF2B5EF4-FFF2-40B4-BE49-F238E27FC236}">
                <a16:creationId xmlns:a16="http://schemas.microsoft.com/office/drawing/2014/main" xmlns="" id="{BC4D5128-392D-4FC9-A83F-FA43203A40D7}"/>
              </a:ext>
            </a:extLst>
          </p:cNvPr>
          <p:cNvSpPr>
            <a:spLocks noGrp="1"/>
          </p:cNvSpPr>
          <p:nvPr>
            <p:ph type="body" sz="quarter" idx="17" hasCustomPrompt="1"/>
          </p:nvPr>
        </p:nvSpPr>
        <p:spPr>
          <a:xfrm>
            <a:off x="7200552"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5" name="Text Placeholder 12">
            <a:extLst>
              <a:ext uri="{FF2B5EF4-FFF2-40B4-BE49-F238E27FC236}">
                <a16:creationId xmlns:a16="http://schemas.microsoft.com/office/drawing/2014/main" xmlns="" id="{A8EB5529-8601-4864-9983-FBB672B8B9FF}"/>
              </a:ext>
            </a:extLst>
          </p:cNvPr>
          <p:cNvSpPr>
            <a:spLocks noGrp="1"/>
          </p:cNvSpPr>
          <p:nvPr>
            <p:ph type="body" sz="quarter" idx="18" hasCustomPrompt="1"/>
          </p:nvPr>
        </p:nvSpPr>
        <p:spPr>
          <a:xfrm>
            <a:off x="9266337"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6" name="Text Placeholder 8">
            <a:extLst>
              <a:ext uri="{FF2B5EF4-FFF2-40B4-BE49-F238E27FC236}">
                <a16:creationId xmlns:a16="http://schemas.microsoft.com/office/drawing/2014/main" xmlns="" id="{4715BC67-F699-49E6-B5D7-22ED9DFA817E}"/>
              </a:ext>
            </a:extLst>
          </p:cNvPr>
          <p:cNvSpPr>
            <a:spLocks noGrp="1"/>
          </p:cNvSpPr>
          <p:nvPr>
            <p:ph type="body" sz="quarter" idx="19"/>
          </p:nvPr>
        </p:nvSpPr>
        <p:spPr>
          <a:xfrm>
            <a:off x="9266337"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3258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cess 6 Colum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3580C36-1E70-46DD-9783-AFD66B7DEC90}"/>
              </a:ext>
            </a:extLst>
          </p:cNvPr>
          <p:cNvSpPr/>
          <p:nvPr userDrawn="1"/>
        </p:nvSpPr>
        <p:spPr>
          <a:xfrm>
            <a:off x="0" y="0"/>
            <a:ext cx="12192000" cy="26860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sp>
        <p:nvSpPr>
          <p:cNvPr id="2" name="Title 1"/>
          <p:cNvSpPr>
            <a:spLocks noGrp="1"/>
          </p:cNvSpPr>
          <p:nvPr>
            <p:ph type="title"/>
          </p:nvPr>
        </p:nvSpPr>
        <p:spPr>
          <a:xfrm>
            <a:off x="1003200" y="432000"/>
            <a:ext cx="10185600" cy="518400"/>
          </a:xfrm>
        </p:spPr>
        <p:txBody>
          <a:bodyPr/>
          <a:lstStyle>
            <a:lvl1pPr>
              <a:defRPr>
                <a:solidFill>
                  <a:schemeClr val="bg1"/>
                </a:solidFill>
              </a:defRPr>
            </a:lvl1pPr>
          </a:lstStyle>
          <a:p>
            <a:r>
              <a:rPr lang="en-US"/>
              <a:t>Click to edit Master title style</a:t>
            </a:r>
          </a:p>
        </p:txBody>
      </p:sp>
      <p:sp>
        <p:nvSpPr>
          <p:cNvPr id="9" name="Text Placeholder 8"/>
          <p:cNvSpPr>
            <a:spLocks noGrp="1"/>
          </p:cNvSpPr>
          <p:nvPr>
            <p:ph type="body" sz="quarter" idx="10"/>
          </p:nvPr>
        </p:nvSpPr>
        <p:spPr>
          <a:xfrm>
            <a:off x="1003200"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2720597"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4437994"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6155391"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8"/>
          <p:cNvSpPr>
            <a:spLocks noGrp="1"/>
          </p:cNvSpPr>
          <p:nvPr>
            <p:ph type="body" sz="quarter" idx="19"/>
          </p:nvPr>
        </p:nvSpPr>
        <p:spPr>
          <a:xfrm>
            <a:off x="9590187"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a:extLst>
              <a:ext uri="{FF2B5EF4-FFF2-40B4-BE49-F238E27FC236}">
                <a16:creationId xmlns:a16="http://schemas.microsoft.com/office/drawing/2014/main" xmlns="" id="{E469478F-D315-4922-A7E4-E575455BF352}"/>
              </a:ext>
            </a:extLst>
          </p:cNvPr>
          <p:cNvSpPr>
            <a:spLocks noGrp="1"/>
          </p:cNvSpPr>
          <p:nvPr>
            <p:ph type="body" sz="quarter" idx="20"/>
          </p:nvPr>
        </p:nvSpPr>
        <p:spPr>
          <a:xfrm>
            <a:off x="7872788"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xmlns="" id="{38557E01-A30E-46EA-BAB3-4F33E0992F32}"/>
              </a:ext>
            </a:extLst>
          </p:cNvPr>
          <p:cNvSpPr>
            <a:spLocks noGrp="1"/>
          </p:cNvSpPr>
          <p:nvPr>
            <p:ph type="body" sz="quarter" idx="21"/>
          </p:nvPr>
        </p:nvSpPr>
        <p:spPr>
          <a:xfrm>
            <a:off x="995363" y="1330325"/>
            <a:ext cx="10185400" cy="538609"/>
          </a:xfrm>
        </p:spPr>
        <p:txBody>
          <a:bodyPr>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499126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cess 4 Columns">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593775"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6184350"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8774926"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100320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593775"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618435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8774926"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Tree>
    <p:extLst>
      <p:ext uri="{BB962C8B-B14F-4D97-AF65-F5344CB8AC3E}">
        <p14:creationId xmlns:p14="http://schemas.microsoft.com/office/powerpoint/2010/main" val="26838659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ocess 4 Columns_Cobalt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lvl1pPr>
              <a:defRPr>
                <a:solidFill>
                  <a:schemeClr val="accent1"/>
                </a:solidFill>
              </a:defRPr>
            </a:lvl1pPr>
          </a:lstStyle>
          <a:p>
            <a:r>
              <a:rPr lang="en-US"/>
              <a:t>Click to edit Master title style</a:t>
            </a:r>
          </a:p>
        </p:txBody>
      </p:sp>
      <p:sp>
        <p:nvSpPr>
          <p:cNvPr id="11" name="Text Placeholder 8">
            <a:extLst>
              <a:ext uri="{FF2B5EF4-FFF2-40B4-BE49-F238E27FC236}">
                <a16:creationId xmlns:a16="http://schemas.microsoft.com/office/drawing/2014/main" xmlns="" id="{ABA5FBEF-FE77-4CC8-B2D5-D94327DAF658}"/>
              </a:ext>
            </a:extLst>
          </p:cNvPr>
          <p:cNvSpPr>
            <a:spLocks noGrp="1"/>
          </p:cNvSpPr>
          <p:nvPr>
            <p:ph type="body" sz="quarter" idx="10"/>
          </p:nvPr>
        </p:nvSpPr>
        <p:spPr>
          <a:xfrm>
            <a:off x="1003200"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8">
            <a:extLst>
              <a:ext uri="{FF2B5EF4-FFF2-40B4-BE49-F238E27FC236}">
                <a16:creationId xmlns:a16="http://schemas.microsoft.com/office/drawing/2014/main" xmlns="" id="{659D9BAA-2BF4-4A94-BAA4-5D091A296246}"/>
              </a:ext>
            </a:extLst>
          </p:cNvPr>
          <p:cNvSpPr>
            <a:spLocks noGrp="1"/>
          </p:cNvSpPr>
          <p:nvPr>
            <p:ph type="body" sz="quarter" idx="11"/>
          </p:nvPr>
        </p:nvSpPr>
        <p:spPr>
          <a:xfrm>
            <a:off x="3593775"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a:extLst>
              <a:ext uri="{FF2B5EF4-FFF2-40B4-BE49-F238E27FC236}">
                <a16:creationId xmlns:a16="http://schemas.microsoft.com/office/drawing/2014/main" xmlns="" id="{E3D170C1-7106-44D2-A62F-A804F244A090}"/>
              </a:ext>
            </a:extLst>
          </p:cNvPr>
          <p:cNvSpPr>
            <a:spLocks noGrp="1"/>
          </p:cNvSpPr>
          <p:nvPr>
            <p:ph type="body" sz="quarter" idx="12"/>
          </p:nvPr>
        </p:nvSpPr>
        <p:spPr>
          <a:xfrm>
            <a:off x="6184350"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a:extLst>
              <a:ext uri="{FF2B5EF4-FFF2-40B4-BE49-F238E27FC236}">
                <a16:creationId xmlns:a16="http://schemas.microsoft.com/office/drawing/2014/main" xmlns="" id="{5DDAC4CF-AC2F-4D83-9FB0-DDFB71EE9A2C}"/>
              </a:ext>
            </a:extLst>
          </p:cNvPr>
          <p:cNvSpPr>
            <a:spLocks noGrp="1"/>
          </p:cNvSpPr>
          <p:nvPr>
            <p:ph type="body" sz="quarter" idx="13"/>
          </p:nvPr>
        </p:nvSpPr>
        <p:spPr>
          <a:xfrm>
            <a:off x="8774926"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2">
            <a:extLst>
              <a:ext uri="{FF2B5EF4-FFF2-40B4-BE49-F238E27FC236}">
                <a16:creationId xmlns:a16="http://schemas.microsoft.com/office/drawing/2014/main" xmlns="" id="{3C84B130-9B9F-460C-87A1-4E3012ECEA7A}"/>
              </a:ext>
            </a:extLst>
          </p:cNvPr>
          <p:cNvSpPr>
            <a:spLocks noGrp="1"/>
          </p:cNvSpPr>
          <p:nvPr>
            <p:ph type="body" sz="quarter" idx="14" hasCustomPrompt="1"/>
          </p:nvPr>
        </p:nvSpPr>
        <p:spPr>
          <a:xfrm>
            <a:off x="100320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20" name="Text Placeholder 12">
            <a:extLst>
              <a:ext uri="{FF2B5EF4-FFF2-40B4-BE49-F238E27FC236}">
                <a16:creationId xmlns:a16="http://schemas.microsoft.com/office/drawing/2014/main" xmlns="" id="{FC076374-F8FA-413A-9C7F-81C823512353}"/>
              </a:ext>
            </a:extLst>
          </p:cNvPr>
          <p:cNvSpPr>
            <a:spLocks noGrp="1"/>
          </p:cNvSpPr>
          <p:nvPr>
            <p:ph type="body" sz="quarter" idx="15" hasCustomPrompt="1"/>
          </p:nvPr>
        </p:nvSpPr>
        <p:spPr>
          <a:xfrm>
            <a:off x="3593775"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21" name="Text Placeholder 12">
            <a:extLst>
              <a:ext uri="{FF2B5EF4-FFF2-40B4-BE49-F238E27FC236}">
                <a16:creationId xmlns:a16="http://schemas.microsoft.com/office/drawing/2014/main" xmlns="" id="{92DC24D7-E120-435A-8A2A-98E939AC4C9C}"/>
              </a:ext>
            </a:extLst>
          </p:cNvPr>
          <p:cNvSpPr>
            <a:spLocks noGrp="1"/>
          </p:cNvSpPr>
          <p:nvPr>
            <p:ph type="body" sz="quarter" idx="16" hasCustomPrompt="1"/>
          </p:nvPr>
        </p:nvSpPr>
        <p:spPr>
          <a:xfrm>
            <a:off x="618435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22" name="Text Placeholder 12">
            <a:extLst>
              <a:ext uri="{FF2B5EF4-FFF2-40B4-BE49-F238E27FC236}">
                <a16:creationId xmlns:a16="http://schemas.microsoft.com/office/drawing/2014/main" xmlns="" id="{41F15369-328E-43E6-894F-1F86414EB3F0}"/>
              </a:ext>
            </a:extLst>
          </p:cNvPr>
          <p:cNvSpPr>
            <a:spLocks noGrp="1"/>
          </p:cNvSpPr>
          <p:nvPr>
            <p:ph type="body" sz="quarter" idx="17" hasCustomPrompt="1"/>
          </p:nvPr>
        </p:nvSpPr>
        <p:spPr>
          <a:xfrm>
            <a:off x="8774926"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Tree>
    <p:extLst>
      <p:ext uri="{BB962C8B-B14F-4D97-AF65-F5344CB8AC3E}">
        <p14:creationId xmlns:p14="http://schemas.microsoft.com/office/powerpoint/2010/main" val="2273341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d Box with Icon and Center Text Box">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xmlns="" id="{919862B5-E58D-4F98-8070-F04E6659AC38}"/>
              </a:ext>
            </a:extLst>
          </p:cNvPr>
          <p:cNvSpPr>
            <a:spLocks noGrp="1"/>
          </p:cNvSpPr>
          <p:nvPr>
            <p:ph type="body" sz="quarter" idx="53"/>
          </p:nvPr>
        </p:nvSpPr>
        <p:spPr>
          <a:xfrm>
            <a:off x="1003346" y="1330325"/>
            <a:ext cx="4967685" cy="2132614"/>
          </a:xfrm>
          <a:custGeom>
            <a:avLst/>
            <a:gdLst>
              <a:gd name="connsiteX0" fmla="*/ 0 w 4967685"/>
              <a:gd name="connsiteY0" fmla="*/ 0 h 2132614"/>
              <a:gd name="connsiteX1" fmla="*/ 4967685 w 4967685"/>
              <a:gd name="connsiteY1" fmla="*/ 0 h 2132614"/>
              <a:gd name="connsiteX2" fmla="*/ 4967685 w 4967685"/>
              <a:gd name="connsiteY2" fmla="*/ 1013538 h 2132614"/>
              <a:gd name="connsiteX3" fmla="*/ 3364916 w 4967685"/>
              <a:gd name="connsiteY3" fmla="*/ 1013538 h 2132614"/>
              <a:gd name="connsiteX4" fmla="*/ 3364916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4967685" y="0"/>
                </a:lnTo>
                <a:lnTo>
                  <a:pt x="4967685" y="1013538"/>
                </a:lnTo>
                <a:lnTo>
                  <a:pt x="3364916" y="1013538"/>
                </a:lnTo>
                <a:lnTo>
                  <a:pt x="3364916" y="2132614"/>
                </a:lnTo>
                <a:lnTo>
                  <a:pt x="0" y="2132614"/>
                </a:lnTo>
                <a:close/>
              </a:path>
            </a:pathLst>
          </a:custGeom>
          <a:solidFill>
            <a:srgbClr val="DCE6EE"/>
          </a:solidFill>
          <a:ln w="12700">
            <a:noFill/>
          </a:ln>
        </p:spPr>
        <p:txBody>
          <a:bodyPr wrap="square" lIns="108000" tIns="108000" rIns="1872000" bIns="108000">
            <a:noAutofit/>
          </a:bodyPr>
          <a:lstStyle>
            <a:lvl1pPr>
              <a:defRPr sz="1500">
                <a:latin typeface="+mn-lt"/>
              </a:defRPr>
            </a:lvl1pPr>
            <a:lvl2pPr>
              <a:defRPr sz="1500">
                <a:latin typeface="+mn-lt"/>
              </a:defRPr>
            </a:lvl2pPr>
            <a:lvl3pPr>
              <a:defRPr sz="1500">
                <a:latin typeface="+mn-lt"/>
              </a:defRPr>
            </a:lvl3pPr>
            <a:lvl4pPr>
              <a:defRPr sz="1500">
                <a:latin typeface="+mn-lt"/>
              </a:defRPr>
            </a:lvl4pPr>
            <a:lvl5pPr>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xmlns="" id="{AEEBDCDC-F212-4ED4-8D32-7B1BC919EF2D}"/>
              </a:ext>
            </a:extLst>
          </p:cNvPr>
          <p:cNvSpPr>
            <a:spLocks noGrp="1"/>
          </p:cNvSpPr>
          <p:nvPr>
            <p:ph type="body" sz="quarter" idx="55"/>
          </p:nvPr>
        </p:nvSpPr>
        <p:spPr>
          <a:xfrm>
            <a:off x="6220971" y="1330325"/>
            <a:ext cx="4970724" cy="2132614"/>
          </a:xfrm>
          <a:custGeom>
            <a:avLst/>
            <a:gdLst>
              <a:gd name="connsiteX0" fmla="*/ 0 w 4970724"/>
              <a:gd name="connsiteY0" fmla="*/ 0 h 2132614"/>
              <a:gd name="connsiteX1" fmla="*/ 4970724 w 4970724"/>
              <a:gd name="connsiteY1" fmla="*/ 0 h 2132614"/>
              <a:gd name="connsiteX2" fmla="*/ 4970724 w 4970724"/>
              <a:gd name="connsiteY2" fmla="*/ 2132614 h 2132614"/>
              <a:gd name="connsiteX3" fmla="*/ 1602767 w 4970724"/>
              <a:gd name="connsiteY3" fmla="*/ 2132614 h 2132614"/>
              <a:gd name="connsiteX4" fmla="*/ 1602767 w 4970724"/>
              <a:gd name="connsiteY4" fmla="*/ 1013538 h 2132614"/>
              <a:gd name="connsiteX5" fmla="*/ 0 w 4970724"/>
              <a:gd name="connsiteY5" fmla="*/ 1013538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0" y="0"/>
                </a:moveTo>
                <a:lnTo>
                  <a:pt x="4970724" y="0"/>
                </a:lnTo>
                <a:lnTo>
                  <a:pt x="4970724" y="2132614"/>
                </a:lnTo>
                <a:lnTo>
                  <a:pt x="1602767" y="2132614"/>
                </a:lnTo>
                <a:lnTo>
                  <a:pt x="1602767" y="1013538"/>
                </a:lnTo>
                <a:lnTo>
                  <a:pt x="0" y="1013538"/>
                </a:lnTo>
                <a:close/>
              </a:path>
            </a:pathLst>
          </a:custGeom>
          <a:solidFill>
            <a:srgbClr val="DCE6EE"/>
          </a:solidFill>
          <a:ln w="12700">
            <a:noFill/>
          </a:ln>
        </p:spPr>
        <p:txBody>
          <a:bodyPr wrap="square" lIns="1872000" tIns="108000" rIns="108000" bIns="108000">
            <a:noAutofit/>
          </a:bodyPr>
          <a:lstStyle>
            <a:lvl1pPr>
              <a:defRPr sz="1500">
                <a:latin typeface="+mn-lt"/>
              </a:defRPr>
            </a:lvl1pPr>
            <a:lvl2pPr>
              <a:defRPr sz="1500">
                <a:latin typeface="+mn-lt"/>
              </a:defRPr>
            </a:lvl2pPr>
            <a:lvl3pPr>
              <a:defRPr sz="1500">
                <a:latin typeface="+mn-lt"/>
              </a:defRPr>
            </a:lvl3pPr>
            <a:lvl4pPr>
              <a:defRPr sz="1500">
                <a:latin typeface="+mn-lt"/>
              </a:defRPr>
            </a:lvl4pPr>
            <a:lvl5pPr>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20" name="Text Placeholder 19">
            <a:extLst>
              <a:ext uri="{FF2B5EF4-FFF2-40B4-BE49-F238E27FC236}">
                <a16:creationId xmlns:a16="http://schemas.microsoft.com/office/drawing/2014/main" xmlns="" id="{BE0E984E-3A85-42BD-A2C6-26D3EB300D8B}"/>
              </a:ext>
            </a:extLst>
          </p:cNvPr>
          <p:cNvSpPr>
            <a:spLocks noGrp="1"/>
          </p:cNvSpPr>
          <p:nvPr>
            <p:ph type="body" sz="quarter" idx="54"/>
          </p:nvPr>
        </p:nvSpPr>
        <p:spPr>
          <a:xfrm>
            <a:off x="1003346" y="3747502"/>
            <a:ext cx="4967685" cy="2132614"/>
          </a:xfrm>
          <a:custGeom>
            <a:avLst/>
            <a:gdLst>
              <a:gd name="connsiteX0" fmla="*/ 0 w 4967685"/>
              <a:gd name="connsiteY0" fmla="*/ 0 h 2132614"/>
              <a:gd name="connsiteX1" fmla="*/ 3364916 w 4967685"/>
              <a:gd name="connsiteY1" fmla="*/ 0 h 2132614"/>
              <a:gd name="connsiteX2" fmla="*/ 3364916 w 4967685"/>
              <a:gd name="connsiteY2" fmla="*/ 1119077 h 2132614"/>
              <a:gd name="connsiteX3" fmla="*/ 4967685 w 4967685"/>
              <a:gd name="connsiteY3" fmla="*/ 1119077 h 2132614"/>
              <a:gd name="connsiteX4" fmla="*/ 4967685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3364916" y="0"/>
                </a:lnTo>
                <a:lnTo>
                  <a:pt x="3364916" y="1119077"/>
                </a:lnTo>
                <a:lnTo>
                  <a:pt x="4967685" y="1119077"/>
                </a:lnTo>
                <a:lnTo>
                  <a:pt x="4967685" y="2132614"/>
                </a:lnTo>
                <a:lnTo>
                  <a:pt x="0" y="2132614"/>
                </a:lnTo>
                <a:close/>
              </a:path>
            </a:pathLst>
          </a:custGeom>
          <a:solidFill>
            <a:srgbClr val="DCE6EE"/>
          </a:solidFill>
          <a:ln w="12700">
            <a:noFill/>
          </a:ln>
        </p:spPr>
        <p:txBody>
          <a:bodyPr wrap="square" lIns="108000" tIns="108000" rIns="1872000" bIns="108000">
            <a:noAutofit/>
          </a:bodyPr>
          <a:lstStyle>
            <a:lvl1pPr>
              <a:defRPr sz="1500">
                <a:latin typeface="+mn-lt"/>
              </a:defRPr>
            </a:lvl1pPr>
            <a:lvl2pPr>
              <a:defRPr sz="1500">
                <a:latin typeface="+mn-lt"/>
              </a:defRPr>
            </a:lvl2pPr>
            <a:lvl3pPr>
              <a:defRPr sz="1500">
                <a:latin typeface="+mn-lt"/>
              </a:defRPr>
            </a:lvl3pPr>
            <a:lvl4pPr>
              <a:defRPr sz="1500">
                <a:latin typeface="+mn-lt"/>
              </a:defRPr>
            </a:lvl4pPr>
            <a:lvl5pPr>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8">
            <a:extLst>
              <a:ext uri="{FF2B5EF4-FFF2-40B4-BE49-F238E27FC236}">
                <a16:creationId xmlns:a16="http://schemas.microsoft.com/office/drawing/2014/main" xmlns="" id="{4DB6DB5B-6EBB-4E77-8ECE-2DE4424BD660}"/>
              </a:ext>
            </a:extLst>
          </p:cNvPr>
          <p:cNvSpPr>
            <a:spLocks noGrp="1"/>
          </p:cNvSpPr>
          <p:nvPr>
            <p:ph type="body" sz="quarter" idx="56"/>
          </p:nvPr>
        </p:nvSpPr>
        <p:spPr>
          <a:xfrm>
            <a:off x="6220971" y="3747502"/>
            <a:ext cx="4970724" cy="2132614"/>
          </a:xfrm>
          <a:custGeom>
            <a:avLst/>
            <a:gdLst>
              <a:gd name="connsiteX0" fmla="*/ 1602767 w 4970724"/>
              <a:gd name="connsiteY0" fmla="*/ 0 h 2132614"/>
              <a:gd name="connsiteX1" fmla="*/ 4970724 w 4970724"/>
              <a:gd name="connsiteY1" fmla="*/ 0 h 2132614"/>
              <a:gd name="connsiteX2" fmla="*/ 4970724 w 4970724"/>
              <a:gd name="connsiteY2" fmla="*/ 2132614 h 2132614"/>
              <a:gd name="connsiteX3" fmla="*/ 0 w 4970724"/>
              <a:gd name="connsiteY3" fmla="*/ 2132614 h 2132614"/>
              <a:gd name="connsiteX4" fmla="*/ 0 w 4970724"/>
              <a:gd name="connsiteY4" fmla="*/ 1119077 h 2132614"/>
              <a:gd name="connsiteX5" fmla="*/ 1602767 w 4970724"/>
              <a:gd name="connsiteY5" fmla="*/ 1119077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1602767" y="0"/>
                </a:moveTo>
                <a:lnTo>
                  <a:pt x="4970724" y="0"/>
                </a:lnTo>
                <a:lnTo>
                  <a:pt x="4970724" y="2132614"/>
                </a:lnTo>
                <a:lnTo>
                  <a:pt x="0" y="2132614"/>
                </a:lnTo>
                <a:lnTo>
                  <a:pt x="0" y="1119077"/>
                </a:lnTo>
                <a:lnTo>
                  <a:pt x="1602767" y="1119077"/>
                </a:lnTo>
                <a:close/>
              </a:path>
            </a:pathLst>
          </a:custGeom>
          <a:solidFill>
            <a:srgbClr val="DCE6EE"/>
          </a:solidFill>
          <a:ln w="12700">
            <a:noFill/>
          </a:ln>
        </p:spPr>
        <p:txBody>
          <a:bodyPr wrap="square" lIns="1872000" tIns="108000" rIns="108000" bIns="108000">
            <a:noAutofit/>
          </a:bodyPr>
          <a:lstStyle>
            <a:lvl1pPr>
              <a:defRPr sz="1500">
                <a:latin typeface="+mn-lt"/>
              </a:defRPr>
            </a:lvl1pPr>
            <a:lvl2pPr>
              <a:defRPr sz="1500">
                <a:latin typeface="+mn-lt"/>
              </a:defRPr>
            </a:lvl2pPr>
            <a:lvl3pPr>
              <a:defRPr sz="1500">
                <a:latin typeface="+mn-lt"/>
              </a:defRPr>
            </a:lvl3pPr>
            <a:lvl4pPr>
              <a:defRPr sz="1500">
                <a:latin typeface="+mn-lt"/>
              </a:defRPr>
            </a:lvl4pPr>
            <a:lvl5pPr>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sz="quarter" idx="21"/>
          </p:nvPr>
        </p:nvSpPr>
        <p:spPr bwMode="gray">
          <a:xfrm>
            <a:off x="4571176" y="2546022"/>
            <a:ext cx="3049649" cy="2118398"/>
          </a:xfrm>
          <a:prstGeom prst="rect">
            <a:avLst/>
          </a:prstGeom>
          <a:solidFill>
            <a:schemeClr val="accent2"/>
          </a:solidFill>
          <a:ln>
            <a:noFill/>
          </a:ln>
        </p:spPr>
        <p:txBody>
          <a:bodyPr lIns="108000" tIns="108000" rIns="108000" bIns="108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695858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Blue Heading">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9" name="Text Placeholder 8"/>
          <p:cNvSpPr>
            <a:spLocks noGrp="1"/>
          </p:cNvSpPr>
          <p:nvPr>
            <p:ph type="body" sz="quarter" idx="19"/>
          </p:nvPr>
        </p:nvSpPr>
        <p:spPr>
          <a:xfrm>
            <a:off x="1003200" y="1720713"/>
            <a:ext cx="4968000" cy="4156211"/>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20713"/>
            <a:ext cx="4968000" cy="4156211"/>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8"/>
          <p:cNvSpPr>
            <a:spLocks noGrp="1"/>
          </p:cNvSpPr>
          <p:nvPr>
            <p:ph type="body" sz="quarter" idx="22"/>
          </p:nvPr>
        </p:nvSpPr>
        <p:spPr>
          <a:xfrm>
            <a:off x="6220800" y="1331913"/>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7FDEB4B6-682E-4009-89BC-CB154E8DC002}"/>
              </a:ext>
            </a:extLst>
          </p:cNvPr>
          <p:cNvSpPr>
            <a:spLocks noChangeAspect="1"/>
          </p:cNvSpPr>
          <p:nvPr userDrawn="1"/>
        </p:nvSpPr>
        <p:spPr>
          <a:xfrm>
            <a:off x="3405716" y="371311"/>
            <a:ext cx="7794097" cy="541406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2" name="Text Placeholder 3">
            <a:extLst>
              <a:ext uri="{FF2B5EF4-FFF2-40B4-BE49-F238E27FC236}">
                <a16:creationId xmlns:a16="http://schemas.microsoft.com/office/drawing/2014/main" xmlns="" id="{ABABE048-BB93-46AF-B21F-692455B275EB}"/>
              </a:ext>
            </a:extLst>
          </p:cNvPr>
          <p:cNvSpPr>
            <a:spLocks noGrp="1"/>
          </p:cNvSpPr>
          <p:nvPr>
            <p:ph type="body" sz="quarter" idx="11"/>
          </p:nvPr>
        </p:nvSpPr>
        <p:spPr>
          <a:xfrm>
            <a:off x="3672180" y="4710484"/>
            <a:ext cx="7260639"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3" name="Title 9">
            <a:extLst>
              <a:ext uri="{FF2B5EF4-FFF2-40B4-BE49-F238E27FC236}">
                <a16:creationId xmlns:a16="http://schemas.microsoft.com/office/drawing/2014/main" xmlns="" id="{9B4976CB-3107-403A-8E4C-49D73E5523E8}"/>
              </a:ext>
            </a:extLst>
          </p:cNvPr>
          <p:cNvSpPr>
            <a:spLocks noGrp="1"/>
          </p:cNvSpPr>
          <p:nvPr>
            <p:ph type="title" hasCustomPrompt="1"/>
          </p:nvPr>
        </p:nvSpPr>
        <p:spPr>
          <a:xfrm>
            <a:off x="3671123" y="636808"/>
            <a:ext cx="7260639" cy="3950972"/>
          </a:xfrm>
        </p:spPr>
        <p:txBody>
          <a:bodyPr/>
          <a:lstStyle>
            <a:lvl1pPr>
              <a:defRPr lang="en-GB" sz="6600" kern="1200" baseline="0" dirty="0">
                <a:solidFill>
                  <a:schemeClr val="bg1"/>
                </a:solidFill>
                <a:latin typeface="+mj-lt"/>
                <a:ea typeface="+mj-ea"/>
                <a:cs typeface="+mj-cs"/>
              </a:defRPr>
            </a:lvl1pPr>
          </a:lstStyle>
          <a:p>
            <a:r>
              <a:rPr lang="en-GB"/>
              <a:t>Title slide text only</a:t>
            </a:r>
          </a:p>
        </p:txBody>
      </p:sp>
      <p:pic>
        <p:nvPicPr>
          <p:cNvPr id="14" name="Graphic 13">
            <a:extLst>
              <a:ext uri="{FF2B5EF4-FFF2-40B4-BE49-F238E27FC236}">
                <a16:creationId xmlns:a16="http://schemas.microsoft.com/office/drawing/2014/main" xmlns="" id="{3F974C88-37FD-486C-A053-2B6EC15FFE4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46964759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Quad Boxes">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3" name="Text Placeholder 8"/>
          <p:cNvSpPr>
            <a:spLocks noGrp="1"/>
          </p:cNvSpPr>
          <p:nvPr>
            <p:ph type="body" sz="quarter" idx="19"/>
          </p:nvPr>
        </p:nvSpPr>
        <p:spPr>
          <a:xfrm>
            <a:off x="1003200" y="1720714"/>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20714"/>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p:cNvSpPr>
            <a:spLocks noGrp="1"/>
          </p:cNvSpPr>
          <p:nvPr>
            <p:ph type="body" sz="quarter" idx="22"/>
          </p:nvPr>
        </p:nvSpPr>
        <p:spPr>
          <a:xfrm>
            <a:off x="6220800" y="1331913"/>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30720"/>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8"/>
          <p:cNvSpPr>
            <a:spLocks noGrp="1"/>
          </p:cNvSpPr>
          <p:nvPr>
            <p:ph type="body" sz="quarter" idx="24"/>
          </p:nvPr>
        </p:nvSpPr>
        <p:spPr>
          <a:xfrm>
            <a:off x="1003200" y="3741920"/>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30720"/>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p:cNvSpPr>
            <a:spLocks noGrp="1"/>
          </p:cNvSpPr>
          <p:nvPr>
            <p:ph type="body" sz="quarter" idx="26"/>
          </p:nvPr>
        </p:nvSpPr>
        <p:spPr>
          <a:xfrm>
            <a:off x="6220800" y="3741920"/>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our Quad Boxes BG Dark Colou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lvl1pPr>
              <a:defRPr>
                <a:solidFill>
                  <a:schemeClr val="bg1"/>
                </a:solidFill>
              </a:defRPr>
            </a:lvl1pPr>
          </a:lstStyle>
          <a:p>
            <a:r>
              <a:rPr lang="en-US"/>
              <a:t>Click to edit Master title style</a:t>
            </a:r>
          </a:p>
        </p:txBody>
      </p:sp>
      <p:sp>
        <p:nvSpPr>
          <p:cNvPr id="11" name="Shape 8">
            <a:extLst>
              <a:ext uri="{FF2B5EF4-FFF2-40B4-BE49-F238E27FC236}">
                <a16:creationId xmlns:a16="http://schemas.microsoft.com/office/drawing/2014/main" xmlns="" id="{1763B05F-830B-4267-AD78-15D92D15E48D}"/>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‹N°›</a:t>
            </a:fld>
            <a:endParaRPr lang="en-GB" sz="1000">
              <a:solidFill>
                <a:schemeClr val="bg1"/>
              </a:solidFill>
              <a:latin typeface="+mn-lt"/>
              <a:ea typeface="Arial"/>
              <a:cs typeface="Arial" panose="020B0604020202020204" pitchFamily="34" charset="0"/>
            </a:endParaRPr>
          </a:p>
        </p:txBody>
      </p:sp>
      <p:sp>
        <p:nvSpPr>
          <p:cNvPr id="12" name="TextBox 11">
            <a:extLst>
              <a:ext uri="{FF2B5EF4-FFF2-40B4-BE49-F238E27FC236}">
                <a16:creationId xmlns:a16="http://schemas.microsoft.com/office/drawing/2014/main" xmlns="" id="{2F13A210-92DD-4299-9F1D-B2FE60EC3160}"/>
              </a:ext>
              <a:ext uri="{C183D7F6-B498-43B3-948B-1728B52AA6E4}">
                <adec:decorative xmlns:adec="http://schemas.microsoft.com/office/drawing/2017/decorative" xmlns="" val="1"/>
              </a:ext>
            </a:extLst>
          </p:cNvPr>
          <p:cNvSpPr txBox="1"/>
          <p:nvPr userDrawn="1">
            <p:custDataLst>
              <p:tags r:id="rId1"/>
            </p:custDataLst>
          </p:nvPr>
        </p:nvSpPr>
        <p:spPr>
          <a:xfrm>
            <a:off x="8902702" y="6295536"/>
            <a:ext cx="1931292"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17" name="TextBox 16">
            <a:extLst>
              <a:ext uri="{FF2B5EF4-FFF2-40B4-BE49-F238E27FC236}">
                <a16:creationId xmlns:a16="http://schemas.microsoft.com/office/drawing/2014/main" xmlns="" id="{94359EB3-99CA-467E-9F82-D5B531A28A37}"/>
              </a:ext>
              <a:ext uri="{C183D7F6-B498-43B3-948B-1728B52AA6E4}">
                <adec:decorative xmlns:adec="http://schemas.microsoft.com/office/drawing/2017/decorative" xmlns=""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19" name="Straight Connector 18">
            <a:extLst>
              <a:ext uri="{FF2B5EF4-FFF2-40B4-BE49-F238E27FC236}">
                <a16:creationId xmlns:a16="http://schemas.microsoft.com/office/drawing/2014/main" xmlns="" id="{E4C51904-D930-45AA-AF92-A006847C8BF5}"/>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Text Placeholder 8">
            <a:extLst>
              <a:ext uri="{FF2B5EF4-FFF2-40B4-BE49-F238E27FC236}">
                <a16:creationId xmlns:a16="http://schemas.microsoft.com/office/drawing/2014/main" xmlns="" id="{2086F202-0162-4310-A956-FCCC9474338A}"/>
              </a:ext>
            </a:extLst>
          </p:cNvPr>
          <p:cNvSpPr>
            <a:spLocks noGrp="1"/>
          </p:cNvSpPr>
          <p:nvPr>
            <p:ph type="body" sz="quarter" idx="19"/>
          </p:nvPr>
        </p:nvSpPr>
        <p:spPr>
          <a:xfrm>
            <a:off x="1003200" y="1720714"/>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0" name="Text Placeholder 8">
            <a:extLst>
              <a:ext uri="{FF2B5EF4-FFF2-40B4-BE49-F238E27FC236}">
                <a16:creationId xmlns:a16="http://schemas.microsoft.com/office/drawing/2014/main" xmlns="" id="{E8B6691E-17EA-480D-B598-F314E1A68EB3}"/>
              </a:ext>
            </a:extLst>
          </p:cNvPr>
          <p:cNvSpPr>
            <a:spLocks noGrp="1"/>
          </p:cNvSpPr>
          <p:nvPr>
            <p:ph type="body" sz="quarter" idx="20"/>
          </p:nvPr>
        </p:nvSpPr>
        <p:spPr>
          <a:xfrm>
            <a:off x="1003200" y="1331913"/>
            <a:ext cx="4968000" cy="388800"/>
          </a:xfrm>
          <a:solidFill>
            <a:schemeClr val="accent1"/>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71" name="Text Placeholder 8">
            <a:extLst>
              <a:ext uri="{FF2B5EF4-FFF2-40B4-BE49-F238E27FC236}">
                <a16:creationId xmlns:a16="http://schemas.microsoft.com/office/drawing/2014/main" xmlns="" id="{59F2358C-C167-462D-9F76-6D66B9B409BE}"/>
              </a:ext>
            </a:extLst>
          </p:cNvPr>
          <p:cNvSpPr>
            <a:spLocks noGrp="1"/>
          </p:cNvSpPr>
          <p:nvPr>
            <p:ph type="body" sz="quarter" idx="21"/>
          </p:nvPr>
        </p:nvSpPr>
        <p:spPr>
          <a:xfrm>
            <a:off x="6220800" y="1720714"/>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2" name="Text Placeholder 8">
            <a:extLst>
              <a:ext uri="{FF2B5EF4-FFF2-40B4-BE49-F238E27FC236}">
                <a16:creationId xmlns:a16="http://schemas.microsoft.com/office/drawing/2014/main" xmlns="" id="{B2FCC9C9-35DE-4F3C-A352-30EE65DD5B86}"/>
              </a:ext>
            </a:extLst>
          </p:cNvPr>
          <p:cNvSpPr>
            <a:spLocks noGrp="1"/>
          </p:cNvSpPr>
          <p:nvPr>
            <p:ph type="body" sz="quarter" idx="22"/>
          </p:nvPr>
        </p:nvSpPr>
        <p:spPr>
          <a:xfrm>
            <a:off x="6220800" y="1331913"/>
            <a:ext cx="4968000" cy="388800"/>
          </a:xfrm>
          <a:solidFill>
            <a:schemeClr val="accent1"/>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73" name="Text Placeholder 8">
            <a:extLst>
              <a:ext uri="{FF2B5EF4-FFF2-40B4-BE49-F238E27FC236}">
                <a16:creationId xmlns:a16="http://schemas.microsoft.com/office/drawing/2014/main" xmlns="" id="{EA017BC0-9170-4186-94F7-40E80F981A05}"/>
              </a:ext>
            </a:extLst>
          </p:cNvPr>
          <p:cNvSpPr>
            <a:spLocks noGrp="1"/>
          </p:cNvSpPr>
          <p:nvPr>
            <p:ph type="body" sz="quarter" idx="23"/>
          </p:nvPr>
        </p:nvSpPr>
        <p:spPr>
          <a:xfrm>
            <a:off x="1003200" y="4130720"/>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4" name="Text Placeholder 8">
            <a:extLst>
              <a:ext uri="{FF2B5EF4-FFF2-40B4-BE49-F238E27FC236}">
                <a16:creationId xmlns:a16="http://schemas.microsoft.com/office/drawing/2014/main" xmlns="" id="{0383342E-84C2-404C-8D37-45747A191605}"/>
              </a:ext>
            </a:extLst>
          </p:cNvPr>
          <p:cNvSpPr>
            <a:spLocks noGrp="1"/>
          </p:cNvSpPr>
          <p:nvPr>
            <p:ph type="body" sz="quarter" idx="24"/>
          </p:nvPr>
        </p:nvSpPr>
        <p:spPr>
          <a:xfrm>
            <a:off x="1003200" y="3741920"/>
            <a:ext cx="4968000" cy="388800"/>
          </a:xfrm>
          <a:solidFill>
            <a:schemeClr val="accent1"/>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75" name="Text Placeholder 8">
            <a:extLst>
              <a:ext uri="{FF2B5EF4-FFF2-40B4-BE49-F238E27FC236}">
                <a16:creationId xmlns:a16="http://schemas.microsoft.com/office/drawing/2014/main" xmlns="" id="{BE27B3E2-E887-473C-8464-38B061F67EA7}"/>
              </a:ext>
            </a:extLst>
          </p:cNvPr>
          <p:cNvSpPr>
            <a:spLocks noGrp="1"/>
          </p:cNvSpPr>
          <p:nvPr>
            <p:ph type="body" sz="quarter" idx="25"/>
          </p:nvPr>
        </p:nvSpPr>
        <p:spPr>
          <a:xfrm>
            <a:off x="6220800" y="4130720"/>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6" name="Text Placeholder 8">
            <a:extLst>
              <a:ext uri="{FF2B5EF4-FFF2-40B4-BE49-F238E27FC236}">
                <a16:creationId xmlns:a16="http://schemas.microsoft.com/office/drawing/2014/main" xmlns="" id="{4C0C9B8C-19B0-44D7-9F0F-975D45D4007F}"/>
              </a:ext>
            </a:extLst>
          </p:cNvPr>
          <p:cNvSpPr>
            <a:spLocks noGrp="1"/>
          </p:cNvSpPr>
          <p:nvPr>
            <p:ph type="body" sz="quarter" idx="26"/>
          </p:nvPr>
        </p:nvSpPr>
        <p:spPr>
          <a:xfrm>
            <a:off x="6220800" y="3741920"/>
            <a:ext cx="4968000" cy="388800"/>
          </a:xfrm>
          <a:solidFill>
            <a:schemeClr val="accent1"/>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8" name="Graphic 8">
            <a:extLst>
              <a:ext uri="{FF2B5EF4-FFF2-40B4-BE49-F238E27FC236}">
                <a16:creationId xmlns:a16="http://schemas.microsoft.com/office/drawing/2014/main" xmlns="" id="{A75E6CC5-8B44-4F43-ACAA-428A4ADCE45D}"/>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2083640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xmlns="" id="{79D65585-570B-4F7D-B4BC-0F7CFAF52BAF}"/>
              </a:ext>
            </a:extLst>
          </p:cNvPr>
          <p:cNvSpPr>
            <a:spLocks noChangeAspect="1"/>
          </p:cNvSpPr>
          <p:nvPr userDrawn="1"/>
        </p:nvSpPr>
        <p:spPr>
          <a:xfrm>
            <a:off x="998476" y="971550"/>
            <a:ext cx="7061787" cy="490537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xmlns="" id="{D07C0B89-7E09-423B-A068-1AF6A41E8CE4}"/>
              </a:ext>
            </a:extLst>
          </p:cNvPr>
          <p:cNvSpPr>
            <a:spLocks noGrp="1"/>
          </p:cNvSpPr>
          <p:nvPr>
            <p:ph type="ctrTitle" hasCustomPrompt="1"/>
          </p:nvPr>
        </p:nvSpPr>
        <p:spPr>
          <a:xfrm>
            <a:off x="1289860" y="2398601"/>
            <a:ext cx="5252400" cy="2367199"/>
          </a:xfrm>
          <a:noFill/>
        </p:spPr>
        <p:txBody>
          <a:bodyPr lIns="0" tIns="0" rIns="0" bIns="0" anchor="t" anchorCtr="0"/>
          <a:lstStyle>
            <a:lvl1pPr algn="l">
              <a:defRPr sz="8000" baseline="0">
                <a:solidFill>
                  <a:schemeClr val="bg1"/>
                </a:solidFill>
              </a:defRPr>
            </a:lvl1pPr>
          </a:lstStyle>
          <a:p>
            <a:r>
              <a:rPr lang="en-GB"/>
              <a:t>Title slide text only</a:t>
            </a:r>
            <a:endParaRPr lang="en-US"/>
          </a:p>
        </p:txBody>
      </p:sp>
      <p:sp>
        <p:nvSpPr>
          <p:cNvPr id="12" name="Text Placeholder 3">
            <a:extLst>
              <a:ext uri="{FF2B5EF4-FFF2-40B4-BE49-F238E27FC236}">
                <a16:creationId xmlns:a16="http://schemas.microsoft.com/office/drawing/2014/main" xmlns="" id="{9BE67C5C-769B-4AEA-A1B7-EFD4A3AA2397}"/>
              </a:ext>
            </a:extLst>
          </p:cNvPr>
          <p:cNvSpPr>
            <a:spLocks noGrp="1"/>
          </p:cNvSpPr>
          <p:nvPr>
            <p:ph type="body" sz="quarter" idx="11"/>
          </p:nvPr>
        </p:nvSpPr>
        <p:spPr>
          <a:xfrm>
            <a:off x="1289860" y="5046651"/>
            <a:ext cx="5252400" cy="507831"/>
          </a:xfrm>
        </p:spPr>
        <p:txBody>
          <a:bodyPr wrap="square" anchor="b">
            <a:sp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4" name="Text Placeholder 3">
            <a:extLst>
              <a:ext uri="{FF2B5EF4-FFF2-40B4-BE49-F238E27FC236}">
                <a16:creationId xmlns:a16="http://schemas.microsoft.com/office/drawing/2014/main" xmlns="" id="{B5E8B0BD-68A6-4AD8-A640-99B893F06320}"/>
              </a:ext>
            </a:extLst>
          </p:cNvPr>
          <p:cNvSpPr>
            <a:spLocks noGrp="1"/>
          </p:cNvSpPr>
          <p:nvPr>
            <p:ph type="body" sz="quarter" idx="12" hasCustomPrompt="1"/>
          </p:nvPr>
        </p:nvSpPr>
        <p:spPr>
          <a:xfrm>
            <a:off x="1289860" y="1140069"/>
            <a:ext cx="1082675" cy="812530"/>
          </a:xfrm>
        </p:spPr>
        <p:txBody>
          <a:bodyPr>
            <a:spAutoFit/>
          </a:bodyPr>
          <a:lstStyle>
            <a:lvl1pPr>
              <a:lnSpc>
                <a:spcPct val="80000"/>
              </a:lnSpc>
              <a:defRPr lang="en-US" sz="6600" kern="1200" baseline="0" dirty="0" smtClean="0">
                <a:solidFill>
                  <a:schemeClr val="bg1"/>
                </a:solidFill>
                <a:latin typeface="+mj-lt"/>
                <a:ea typeface="+mj-ea"/>
                <a:cs typeface="+mj-cs"/>
              </a:defRPr>
            </a:lvl1pPr>
          </a:lstStyle>
          <a:p>
            <a:pPr lvl="0"/>
            <a:r>
              <a:rPr lang="en-US"/>
              <a:t>00</a:t>
            </a:r>
          </a:p>
        </p:txBody>
      </p:sp>
    </p:spTree>
    <p:extLst>
      <p:ext uri="{BB962C8B-B14F-4D97-AF65-F5344CB8AC3E}">
        <p14:creationId xmlns:p14="http://schemas.microsoft.com/office/powerpoint/2010/main" val="23869611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gradFill flip="none" rotWithShape="1">
          <a:gsLst>
            <a:gs pos="0">
              <a:schemeClr val="accent5"/>
            </a:gs>
            <a:gs pos="100000">
              <a:schemeClr val="accent1"/>
            </a:gs>
          </a:gsLst>
          <a:lin ang="0" scaled="0"/>
          <a:tileRect/>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BAF31653-DA95-4567-9106-71E1E49BA627}"/>
              </a:ext>
            </a:extLst>
          </p:cNvPr>
          <p:cNvSpPr>
            <a:spLocks noChangeAspect="1"/>
          </p:cNvSpPr>
          <p:nvPr userDrawn="1"/>
        </p:nvSpPr>
        <p:spPr>
          <a:xfrm>
            <a:off x="998476" y="971550"/>
            <a:ext cx="7061787" cy="4905375"/>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60" name="Text Placeholder 3">
            <a:extLst>
              <a:ext uri="{FF2B5EF4-FFF2-40B4-BE49-F238E27FC236}">
                <a16:creationId xmlns:a16="http://schemas.microsoft.com/office/drawing/2014/main" xmlns="" id="{2925CE2F-8945-49DE-BCC2-8BCACF480E4F}"/>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61" name="Text Placeholder 3">
            <a:extLst>
              <a:ext uri="{FF2B5EF4-FFF2-40B4-BE49-F238E27FC236}">
                <a16:creationId xmlns:a16="http://schemas.microsoft.com/office/drawing/2014/main" xmlns="" id="{C346F2F1-AF73-4284-8702-745152AF5399}"/>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a:t>00</a:t>
            </a:r>
          </a:p>
        </p:txBody>
      </p:sp>
      <p:sp>
        <p:nvSpPr>
          <p:cNvPr id="11" name="Title 1">
            <a:extLst>
              <a:ext uri="{FF2B5EF4-FFF2-40B4-BE49-F238E27FC236}">
                <a16:creationId xmlns:a16="http://schemas.microsoft.com/office/drawing/2014/main" xmlns="" id="{D07C0B89-7E09-423B-A068-1AF6A41E8CE4}"/>
              </a:ext>
            </a:extLst>
          </p:cNvPr>
          <p:cNvSpPr>
            <a:spLocks noGrp="1"/>
          </p:cNvSpPr>
          <p:nvPr>
            <p:ph type="ctrTitle" hasCustomPrompt="1"/>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GB"/>
              <a:t>Title slide text only</a:t>
            </a:r>
            <a:endParaRPr lang="en-US"/>
          </a:p>
        </p:txBody>
      </p:sp>
    </p:spTree>
    <p:extLst>
      <p:ext uri="{BB962C8B-B14F-4D97-AF65-F5344CB8AC3E}">
        <p14:creationId xmlns:p14="http://schemas.microsoft.com/office/powerpoint/2010/main" val="14256639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EA87A788-0BF5-4419-BCFC-809F6D2E93AA}"/>
              </a:ext>
            </a:extLst>
          </p:cNvPr>
          <p:cNvSpPr>
            <a:spLocks noChangeAspect="1"/>
          </p:cNvSpPr>
          <p:nvPr userDrawn="1"/>
        </p:nvSpPr>
        <p:spPr>
          <a:xfrm>
            <a:off x="998476" y="971550"/>
            <a:ext cx="7061787" cy="4905375"/>
          </a:xfrm>
          <a:prstGeom prst="rect">
            <a:avLst/>
          </a:prstGeom>
          <a:gradFill>
            <a:gsLst>
              <a:gs pos="0">
                <a:schemeClr val="accent4"/>
              </a:gs>
              <a:gs pos="100000">
                <a:srgbClr val="ACEAFF"/>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xmlns="" id="{D07C0B89-7E09-423B-A068-1AF6A41E8CE4}"/>
              </a:ext>
            </a:extLst>
          </p:cNvPr>
          <p:cNvSpPr>
            <a:spLocks noGrp="1"/>
          </p:cNvSpPr>
          <p:nvPr>
            <p:ph type="ctrTitle" hasCustomPrompt="1"/>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GB"/>
              <a:t>Title slide text only</a:t>
            </a:r>
            <a:endParaRPr lang="en-US"/>
          </a:p>
        </p:txBody>
      </p:sp>
      <p:sp>
        <p:nvSpPr>
          <p:cNvPr id="60" name="Text Placeholder 3">
            <a:extLst>
              <a:ext uri="{FF2B5EF4-FFF2-40B4-BE49-F238E27FC236}">
                <a16:creationId xmlns:a16="http://schemas.microsoft.com/office/drawing/2014/main" xmlns="" id="{5F7723F4-8321-43A3-962F-3DEEE5C6DEAE}"/>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61" name="Text Placeholder 3">
            <a:extLst>
              <a:ext uri="{FF2B5EF4-FFF2-40B4-BE49-F238E27FC236}">
                <a16:creationId xmlns:a16="http://schemas.microsoft.com/office/drawing/2014/main" xmlns="" id="{17B18B8B-EB09-48D8-AC31-3A9DFAC0B74C}"/>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a:t>00</a:t>
            </a:r>
          </a:p>
        </p:txBody>
      </p:sp>
    </p:spTree>
    <p:extLst>
      <p:ext uri="{BB962C8B-B14F-4D97-AF65-F5344CB8AC3E}">
        <p14:creationId xmlns:p14="http://schemas.microsoft.com/office/powerpoint/2010/main" val="697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ack Cover dark Gradient">
    <p:bg>
      <p:bgPr>
        <a:gradFill>
          <a:gsLst>
            <a:gs pos="100000">
              <a:schemeClr val="accent1"/>
            </a:gs>
            <a:gs pos="0">
              <a:schemeClr val="accent5"/>
            </a:gs>
          </a:gsLst>
          <a:lin ang="0" scaled="0"/>
        </a:gradFill>
        <a:effectLst/>
      </p:bgPr>
    </p:bg>
    <p:spTree>
      <p:nvGrpSpPr>
        <p:cNvPr id="1" name=""/>
        <p:cNvGrpSpPr/>
        <p:nvPr/>
      </p:nvGrpSpPr>
      <p:grpSpPr>
        <a:xfrm>
          <a:off x="0" y="0"/>
          <a:ext cx="0" cy="0"/>
          <a:chOff x="0" y="0"/>
          <a:chExt cx="0" cy="0"/>
        </a:xfrm>
      </p:grpSpPr>
      <p:pic>
        <p:nvPicPr>
          <p:cNvPr id="6" name="Picture 5" descr="A picture containing scene, blur, laser, highway&#10;&#10;Description automatically generated">
            <a:extLst>
              <a:ext uri="{FF2B5EF4-FFF2-40B4-BE49-F238E27FC236}">
                <a16:creationId xmlns:a16="http://schemas.microsoft.com/office/drawing/2014/main" xmlns="" id="{B0B0ABE9-71C2-4AEA-A400-F3F7B15D783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xmlns="" id="{A0D0A1EE-8BAA-4CC9-9F95-AD9CB6CF0135}"/>
              </a:ext>
            </a:extLst>
          </p:cNvPr>
          <p:cNvSpPr/>
          <p:nvPr/>
        </p:nvSpPr>
        <p:spPr>
          <a:xfrm>
            <a:off x="0" y="-1"/>
            <a:ext cx="12192000" cy="1884693"/>
          </a:xfrm>
          <a:prstGeom prst="rect">
            <a:avLst/>
          </a:prstGeom>
          <a:gradFill flip="none" rotWithShape="1">
            <a:gsLst>
              <a:gs pos="0">
                <a:schemeClr val="tx1">
                  <a:alpha val="45000"/>
                </a:schemeClr>
              </a:gs>
              <a:gs pos="50000">
                <a:schemeClr val="tx1">
                  <a:alpha val="27000"/>
                </a:schemeClr>
              </a:gs>
              <a:gs pos="100000">
                <a:schemeClr val="tx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sp>
        <p:nvSpPr>
          <p:cNvPr id="3" name="Text Placeholder 2">
            <a:extLst>
              <a:ext uri="{FF2B5EF4-FFF2-40B4-BE49-F238E27FC236}">
                <a16:creationId xmlns:a16="http://schemas.microsoft.com/office/drawing/2014/main" xmlns="" id="{9771E9CC-2A2B-4C75-8522-60824F3AC7F8}"/>
              </a:ext>
            </a:extLst>
          </p:cNvPr>
          <p:cNvSpPr>
            <a:spLocks noGrp="1"/>
          </p:cNvSpPr>
          <p:nvPr userDrawn="1">
            <p:ph type="body" sz="quarter" idx="10"/>
          </p:nvPr>
        </p:nvSpPr>
        <p:spPr>
          <a:xfrm>
            <a:off x="989012" y="3702050"/>
            <a:ext cx="6660000" cy="1843088"/>
          </a:xfrm>
        </p:spPr>
        <p:txBody>
          <a:bodyPr anchor="b"/>
          <a:lstStyle>
            <a:lvl1pPr>
              <a:spcAft>
                <a:spcPts val="1000"/>
              </a:spcAft>
              <a:defRPr sz="900" b="0">
                <a:solidFill>
                  <a:schemeClr val="bg1"/>
                </a:solidFill>
              </a:defRPr>
            </a:lvl1pPr>
            <a:lvl2pPr>
              <a:spcAft>
                <a:spcPts val="1000"/>
              </a:spcAft>
              <a:defRPr sz="900" b="0">
                <a:solidFill>
                  <a:schemeClr val="bg1"/>
                </a:solidFill>
              </a:defRPr>
            </a:lvl2pPr>
          </a:lstStyle>
          <a:p>
            <a:pPr lvl="0"/>
            <a:r>
              <a:rPr lang="en-US"/>
              <a:t>Click to edit Master text styles</a:t>
            </a:r>
          </a:p>
          <a:p>
            <a:pPr lvl="1"/>
            <a:r>
              <a:rPr lang="en-US"/>
              <a:t>Second level</a:t>
            </a:r>
          </a:p>
        </p:txBody>
      </p:sp>
      <p:sp>
        <p:nvSpPr>
          <p:cNvPr id="43" name="Text Placeholder 2">
            <a:extLst>
              <a:ext uri="{FF2B5EF4-FFF2-40B4-BE49-F238E27FC236}">
                <a16:creationId xmlns:a16="http://schemas.microsoft.com/office/drawing/2014/main" xmlns="" id="{8E01CBC1-FC71-43BD-845D-21EEEFA25661}"/>
              </a:ext>
            </a:extLst>
          </p:cNvPr>
          <p:cNvSpPr>
            <a:spLocks noGrp="1"/>
          </p:cNvSpPr>
          <p:nvPr userDrawn="1">
            <p:ph type="body" sz="quarter" idx="14"/>
          </p:nvPr>
        </p:nvSpPr>
        <p:spPr>
          <a:xfrm>
            <a:off x="989012" y="3351965"/>
            <a:ext cx="2411738" cy="119064"/>
          </a:xfrm>
        </p:spPr>
        <p:txBody>
          <a:bodyPr/>
          <a:lstStyle>
            <a:lvl1pPr>
              <a:buFontTx/>
              <a:buNone/>
              <a:defRPr sz="1200" b="1">
                <a:solidFill>
                  <a:schemeClr val="bg1"/>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grpSp>
        <p:nvGrpSpPr>
          <p:cNvPr id="4" name="Group 3">
            <a:extLst>
              <a:ext uri="{FF2B5EF4-FFF2-40B4-BE49-F238E27FC236}">
                <a16:creationId xmlns:a16="http://schemas.microsoft.com/office/drawing/2014/main" xmlns="" id="{1C4D5492-D401-42A2-B377-EA27220983D3}"/>
              </a:ext>
            </a:extLst>
          </p:cNvPr>
          <p:cNvGrpSpPr/>
          <p:nvPr userDrawn="1"/>
        </p:nvGrpSpPr>
        <p:grpSpPr>
          <a:xfrm>
            <a:off x="998476" y="2881529"/>
            <a:ext cx="2023200" cy="367957"/>
            <a:chOff x="998476" y="2881529"/>
            <a:chExt cx="2023200" cy="367957"/>
          </a:xfrm>
        </p:grpSpPr>
        <p:sp>
          <p:nvSpPr>
            <p:cNvPr id="15" name="Rectangle 14">
              <a:extLst>
                <a:ext uri="{FF2B5EF4-FFF2-40B4-BE49-F238E27FC236}">
                  <a16:creationId xmlns:a16="http://schemas.microsoft.com/office/drawing/2014/main" xmlns="" id="{CF196AFE-0767-4ACF-9869-412F4845EABF}"/>
                </a:ext>
              </a:extLst>
            </p:cNvPr>
            <p:cNvSpPr/>
            <p:nvPr userDrawn="1"/>
          </p:nvSpPr>
          <p:spPr>
            <a:xfrm>
              <a:off x="1441950" y="2918577"/>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16" name="Rectangle 15">
              <a:extLst>
                <a:ext uri="{FF2B5EF4-FFF2-40B4-BE49-F238E27FC236}">
                  <a16:creationId xmlns:a16="http://schemas.microsoft.com/office/drawing/2014/main" xmlns="" id="{1E42C7C2-E55C-467A-A194-4BA78575F316}"/>
                </a:ext>
              </a:extLst>
            </p:cNvPr>
            <p:cNvSpPr/>
            <p:nvPr userDrawn="1"/>
          </p:nvSpPr>
          <p:spPr>
            <a:xfrm>
              <a:off x="1877844" y="2918577"/>
              <a:ext cx="281156" cy="322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17" name="Rectangle 16">
              <a:extLst>
                <a:ext uri="{FF2B5EF4-FFF2-40B4-BE49-F238E27FC236}">
                  <a16:creationId xmlns:a16="http://schemas.microsoft.com/office/drawing/2014/main" xmlns="" id="{C45E1FE7-629E-4892-B2EB-2FDAB3326BE5}"/>
                </a:ext>
              </a:extLst>
            </p:cNvPr>
            <p:cNvSpPr/>
            <p:nvPr userDrawn="1"/>
          </p:nvSpPr>
          <p:spPr>
            <a:xfrm>
              <a:off x="2689276" y="2924173"/>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 name="Rectangle 1">
              <a:extLst>
                <a:ext uri="{FF2B5EF4-FFF2-40B4-BE49-F238E27FC236}">
                  <a16:creationId xmlns:a16="http://schemas.microsoft.com/office/drawing/2014/main" xmlns="" id="{07E3B322-EB53-4C7E-8968-4B7B3CE2432E}"/>
                </a:ext>
              </a:extLst>
            </p:cNvPr>
            <p:cNvSpPr/>
            <p:nvPr userDrawn="1"/>
          </p:nvSpPr>
          <p:spPr>
            <a:xfrm>
              <a:off x="1025526" y="2924174"/>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pic>
          <p:nvPicPr>
            <p:cNvPr id="9" name="Picture 8">
              <a:extLst>
                <a:ext uri="{FF2B5EF4-FFF2-40B4-BE49-F238E27FC236}">
                  <a16:creationId xmlns:a16="http://schemas.microsoft.com/office/drawing/2014/main" xmlns="" id="{3F3E6F56-5300-4CC2-8B6F-98341C903AA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2950" y="2881529"/>
              <a:ext cx="360000" cy="360000"/>
            </a:xfrm>
            <a:prstGeom prst="rect">
              <a:avLst/>
            </a:prstGeom>
          </p:spPr>
        </p:pic>
        <p:pic>
          <p:nvPicPr>
            <p:cNvPr id="10" name="Picture 9" descr="Icon&#10;&#10;Description automatically generated">
              <a:extLst>
                <a:ext uri="{FF2B5EF4-FFF2-40B4-BE49-F238E27FC236}">
                  <a16:creationId xmlns:a16="http://schemas.microsoft.com/office/drawing/2014/main" xmlns="" id="{5688464F-C48A-4F62-97E1-E717A76F030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2336" y="2881529"/>
              <a:ext cx="359648" cy="360000"/>
            </a:xfrm>
            <a:prstGeom prst="rect">
              <a:avLst/>
            </a:prstGeom>
          </p:spPr>
        </p:pic>
        <p:pic>
          <p:nvPicPr>
            <p:cNvPr id="12" name="Picture 11" descr="Logo&#10;&#10;Description automatically generated">
              <a:extLst>
                <a:ext uri="{FF2B5EF4-FFF2-40B4-BE49-F238E27FC236}">
                  <a16:creationId xmlns:a16="http://schemas.microsoft.com/office/drawing/2014/main" xmlns="" id="{3DBC0AA5-6153-434E-A0C9-A5D940745C9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4350" y="2889486"/>
              <a:ext cx="360000" cy="360000"/>
            </a:xfrm>
            <a:prstGeom prst="rect">
              <a:avLst/>
            </a:prstGeom>
          </p:spPr>
        </p:pic>
        <p:pic>
          <p:nvPicPr>
            <p:cNvPr id="13" name="Picture 12" descr="Logo&#10;&#10;Description automatically generated">
              <a:extLst>
                <a:ext uri="{FF2B5EF4-FFF2-40B4-BE49-F238E27FC236}">
                  <a16:creationId xmlns:a16="http://schemas.microsoft.com/office/drawing/2014/main" xmlns="" id="{809B7D2B-5280-4ED4-B112-B6C654C52EF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98476" y="2884275"/>
              <a:ext cx="360000" cy="360000"/>
            </a:xfrm>
            <a:prstGeom prst="rect">
              <a:avLst/>
            </a:prstGeom>
          </p:spPr>
        </p:pic>
        <p:pic>
          <p:nvPicPr>
            <p:cNvPr id="14" name="Picture 13" descr="Icon&#10;&#10;Description automatically generated">
              <a:extLst>
                <a:ext uri="{FF2B5EF4-FFF2-40B4-BE49-F238E27FC236}">
                  <a16:creationId xmlns:a16="http://schemas.microsoft.com/office/drawing/2014/main" xmlns="" id="{B338E268-56D8-4524-BB26-DA84FEEF861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1676" y="2881529"/>
              <a:ext cx="360000" cy="360000"/>
            </a:xfrm>
            <a:prstGeom prst="rect">
              <a:avLst/>
            </a:prstGeom>
          </p:spPr>
        </p:pic>
      </p:grpSp>
      <p:pic>
        <p:nvPicPr>
          <p:cNvPr id="19" name="Graphic 18">
            <a:extLst>
              <a:ext uri="{FF2B5EF4-FFF2-40B4-BE49-F238E27FC236}">
                <a16:creationId xmlns:a16="http://schemas.microsoft.com/office/drawing/2014/main" xmlns="" id="{D7CE8814-2E6C-49B9-A2A8-80AB288D9AA2}"/>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ack Cover light gradient">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11" name="TextBox 10"/>
          <p:cNvSpPr txBox="1"/>
          <p:nvPr userDrawn="1">
            <p:custDataLst>
              <p:tags r:id="rId1"/>
            </p:custDataLst>
          </p:nvPr>
        </p:nvSpPr>
        <p:spPr>
          <a:xfrm>
            <a:off x="989263" y="5750095"/>
            <a:ext cx="2141612"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kern="1200" noProof="0">
                <a:solidFill>
                  <a:schemeClr val="accent2"/>
                </a:solidFill>
                <a:latin typeface="+mn-lt"/>
                <a:ea typeface="+mn-ea"/>
                <a:cs typeface="+mn-cs"/>
              </a:rPr>
              <a:t>Document Classification: KPMG Public</a:t>
            </a:r>
          </a:p>
        </p:txBody>
      </p:sp>
      <p:sp>
        <p:nvSpPr>
          <p:cNvPr id="53" name="Text Placeholder 2">
            <a:extLst>
              <a:ext uri="{FF2B5EF4-FFF2-40B4-BE49-F238E27FC236}">
                <a16:creationId xmlns:a16="http://schemas.microsoft.com/office/drawing/2014/main" xmlns="" id="{A835BAAE-8387-4EE5-AB59-6FBE19144C88}"/>
              </a:ext>
            </a:extLst>
          </p:cNvPr>
          <p:cNvSpPr>
            <a:spLocks noGrp="1"/>
          </p:cNvSpPr>
          <p:nvPr>
            <p:ph type="body" sz="quarter" idx="10"/>
          </p:nvPr>
        </p:nvSpPr>
        <p:spPr>
          <a:xfrm>
            <a:off x="989012" y="3702050"/>
            <a:ext cx="6660000" cy="1843088"/>
          </a:xfrm>
        </p:spPr>
        <p:txBody>
          <a:bodyPr anchor="b"/>
          <a:lstStyle>
            <a:lvl1pPr>
              <a:spcAft>
                <a:spcPts val="1000"/>
              </a:spcAft>
              <a:defRPr sz="900" b="0">
                <a:solidFill>
                  <a:schemeClr val="accent2"/>
                </a:solidFill>
              </a:defRPr>
            </a:lvl1pPr>
            <a:lvl2pPr>
              <a:spcAft>
                <a:spcPts val="1000"/>
              </a:spcAft>
              <a:defRPr sz="900" b="0">
                <a:solidFill>
                  <a:schemeClr val="accent2"/>
                </a:solidFill>
              </a:defRPr>
            </a:lvl2pPr>
          </a:lstStyle>
          <a:p>
            <a:pPr lvl="0"/>
            <a:r>
              <a:rPr lang="en-US"/>
              <a:t>Click to edit Master text styles</a:t>
            </a:r>
          </a:p>
          <a:p>
            <a:pPr lvl="1"/>
            <a:r>
              <a:rPr lang="en-US"/>
              <a:t>Second level</a:t>
            </a:r>
          </a:p>
        </p:txBody>
      </p:sp>
      <p:sp>
        <p:nvSpPr>
          <p:cNvPr id="54" name="Text Placeholder 2">
            <a:extLst>
              <a:ext uri="{FF2B5EF4-FFF2-40B4-BE49-F238E27FC236}">
                <a16:creationId xmlns:a16="http://schemas.microsoft.com/office/drawing/2014/main" xmlns="" id="{93B40796-98D9-465A-9944-CCD9D00EE921}"/>
              </a:ext>
            </a:extLst>
          </p:cNvPr>
          <p:cNvSpPr>
            <a:spLocks noGrp="1"/>
          </p:cNvSpPr>
          <p:nvPr>
            <p:ph type="body" sz="quarter" idx="14"/>
          </p:nvPr>
        </p:nvSpPr>
        <p:spPr>
          <a:xfrm>
            <a:off x="989012" y="3351965"/>
            <a:ext cx="2411738" cy="119064"/>
          </a:xfrm>
        </p:spPr>
        <p:txBody>
          <a:bodyPr/>
          <a:lstStyle>
            <a:lvl1pPr>
              <a:buFontTx/>
              <a:buNone/>
              <a:defRPr sz="1200" b="1">
                <a:solidFill>
                  <a:schemeClr val="accent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grpSp>
        <p:nvGrpSpPr>
          <p:cNvPr id="18" name="Group 17">
            <a:extLst>
              <a:ext uri="{FF2B5EF4-FFF2-40B4-BE49-F238E27FC236}">
                <a16:creationId xmlns:a16="http://schemas.microsoft.com/office/drawing/2014/main" xmlns="" id="{3AD33E6D-5377-46E3-B1FF-E91C54D03F04}"/>
              </a:ext>
            </a:extLst>
          </p:cNvPr>
          <p:cNvGrpSpPr/>
          <p:nvPr userDrawn="1"/>
        </p:nvGrpSpPr>
        <p:grpSpPr>
          <a:xfrm>
            <a:off x="998476" y="2881529"/>
            <a:ext cx="2023200" cy="367957"/>
            <a:chOff x="998476" y="2881529"/>
            <a:chExt cx="2023200" cy="367957"/>
          </a:xfrm>
        </p:grpSpPr>
        <p:sp>
          <p:nvSpPr>
            <p:cNvPr id="19" name="Rectangle 18">
              <a:extLst>
                <a:ext uri="{FF2B5EF4-FFF2-40B4-BE49-F238E27FC236}">
                  <a16:creationId xmlns:a16="http://schemas.microsoft.com/office/drawing/2014/main" xmlns="" id="{7F4461B7-55B7-4469-ADF0-D4A2CB8F5710}"/>
                </a:ext>
              </a:extLst>
            </p:cNvPr>
            <p:cNvSpPr/>
            <p:nvPr userDrawn="1"/>
          </p:nvSpPr>
          <p:spPr>
            <a:xfrm>
              <a:off x="1441950" y="2918577"/>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0" name="Rectangle 19">
              <a:extLst>
                <a:ext uri="{FF2B5EF4-FFF2-40B4-BE49-F238E27FC236}">
                  <a16:creationId xmlns:a16="http://schemas.microsoft.com/office/drawing/2014/main" xmlns="" id="{36F734C6-FA66-47AA-9466-88AC05333E29}"/>
                </a:ext>
              </a:extLst>
            </p:cNvPr>
            <p:cNvSpPr/>
            <p:nvPr userDrawn="1"/>
          </p:nvSpPr>
          <p:spPr>
            <a:xfrm>
              <a:off x="1877844" y="2918577"/>
              <a:ext cx="281156" cy="322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1" name="Rectangle 20">
              <a:extLst>
                <a:ext uri="{FF2B5EF4-FFF2-40B4-BE49-F238E27FC236}">
                  <a16:creationId xmlns:a16="http://schemas.microsoft.com/office/drawing/2014/main" xmlns="" id="{8B928039-DB0D-4F9F-A695-D6F65A328FCD}"/>
                </a:ext>
              </a:extLst>
            </p:cNvPr>
            <p:cNvSpPr/>
            <p:nvPr userDrawn="1"/>
          </p:nvSpPr>
          <p:spPr>
            <a:xfrm>
              <a:off x="2689276" y="2924173"/>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2" name="Rectangle 21">
              <a:extLst>
                <a:ext uri="{FF2B5EF4-FFF2-40B4-BE49-F238E27FC236}">
                  <a16:creationId xmlns:a16="http://schemas.microsoft.com/office/drawing/2014/main" xmlns="" id="{DE314CEC-778A-45F5-AF53-25973CFF2C6E}"/>
                </a:ext>
              </a:extLst>
            </p:cNvPr>
            <p:cNvSpPr/>
            <p:nvPr userDrawn="1"/>
          </p:nvSpPr>
          <p:spPr>
            <a:xfrm>
              <a:off x="1025526" y="2924174"/>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pic>
          <p:nvPicPr>
            <p:cNvPr id="23" name="Picture 22">
              <a:extLst>
                <a:ext uri="{FF2B5EF4-FFF2-40B4-BE49-F238E27FC236}">
                  <a16:creationId xmlns:a16="http://schemas.microsoft.com/office/drawing/2014/main" xmlns="" id="{7A5A09B0-ADE2-48D6-9500-156D9353A9A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2950" y="2881529"/>
              <a:ext cx="360000" cy="360000"/>
            </a:xfrm>
            <a:prstGeom prst="rect">
              <a:avLst/>
            </a:prstGeom>
          </p:spPr>
        </p:pic>
        <p:pic>
          <p:nvPicPr>
            <p:cNvPr id="24" name="Picture 23" descr="Icon&#10;&#10;Description automatically generated">
              <a:extLst>
                <a:ext uri="{FF2B5EF4-FFF2-40B4-BE49-F238E27FC236}">
                  <a16:creationId xmlns:a16="http://schemas.microsoft.com/office/drawing/2014/main" xmlns="" id="{7D51E6DF-03C0-4528-A826-C16F599ABA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2336" y="2881529"/>
              <a:ext cx="359648" cy="360000"/>
            </a:xfrm>
            <a:prstGeom prst="rect">
              <a:avLst/>
            </a:prstGeom>
          </p:spPr>
        </p:pic>
        <p:pic>
          <p:nvPicPr>
            <p:cNvPr id="25" name="Picture 24" descr="Logo&#10;&#10;Description automatically generated">
              <a:extLst>
                <a:ext uri="{FF2B5EF4-FFF2-40B4-BE49-F238E27FC236}">
                  <a16:creationId xmlns:a16="http://schemas.microsoft.com/office/drawing/2014/main" xmlns="" id="{B7A09755-6B8F-4E6B-95E4-A3F59CF5D00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4350" y="2889486"/>
              <a:ext cx="360000" cy="360000"/>
            </a:xfrm>
            <a:prstGeom prst="rect">
              <a:avLst/>
            </a:prstGeom>
          </p:spPr>
        </p:pic>
        <p:pic>
          <p:nvPicPr>
            <p:cNvPr id="26" name="Picture 25" descr="Logo&#10;&#10;Description automatically generated">
              <a:extLst>
                <a:ext uri="{FF2B5EF4-FFF2-40B4-BE49-F238E27FC236}">
                  <a16:creationId xmlns:a16="http://schemas.microsoft.com/office/drawing/2014/main" xmlns="" id="{FF482287-E023-4BA0-BEEC-A27AF495C2F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98476" y="2884275"/>
              <a:ext cx="360000" cy="360000"/>
            </a:xfrm>
            <a:prstGeom prst="rect">
              <a:avLst/>
            </a:prstGeom>
          </p:spPr>
        </p:pic>
        <p:pic>
          <p:nvPicPr>
            <p:cNvPr id="27" name="Picture 26" descr="Icon&#10;&#10;Description automatically generated">
              <a:extLst>
                <a:ext uri="{FF2B5EF4-FFF2-40B4-BE49-F238E27FC236}">
                  <a16:creationId xmlns:a16="http://schemas.microsoft.com/office/drawing/2014/main" xmlns="" id="{475EF34B-0D63-4B5C-BF0F-AA0D0D345D1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1676" y="2881529"/>
              <a:ext cx="360000" cy="360000"/>
            </a:xfrm>
            <a:prstGeom prst="rect">
              <a:avLst/>
            </a:prstGeom>
          </p:spPr>
        </p:pic>
      </p:grpSp>
      <p:pic>
        <p:nvPicPr>
          <p:cNvPr id="16" name="Graphic 15">
            <a:extLst>
              <a:ext uri="{FF2B5EF4-FFF2-40B4-BE49-F238E27FC236}">
                <a16:creationId xmlns:a16="http://schemas.microsoft.com/office/drawing/2014/main" xmlns="" id="{316E0CBF-F67B-4988-A694-3CA5B79E65D9}"/>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4478150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F5724-C137-47F3-B441-6C1B9714F578}"/>
              </a:ext>
            </a:extLst>
          </p:cNvPr>
          <p:cNvSpPr>
            <a:spLocks noGrp="1"/>
          </p:cNvSpPr>
          <p:nvPr>
            <p:ph type="title"/>
          </p:nvPr>
        </p:nvSpPr>
        <p:spPr/>
        <p:txBody>
          <a:bodyPr/>
          <a:lstStyle/>
          <a:p>
            <a:r>
              <a:rPr lang="en-US"/>
              <a:t>Click to edit Master title style</a:t>
            </a:r>
            <a:endParaRPr lang="en-GB"/>
          </a:p>
        </p:txBody>
      </p:sp>
      <p:sp>
        <p:nvSpPr>
          <p:cNvPr id="4" name="Rectangle 3">
            <a:extLst>
              <a:ext uri="{FF2B5EF4-FFF2-40B4-BE49-F238E27FC236}">
                <a16:creationId xmlns:a16="http://schemas.microsoft.com/office/drawing/2014/main" xmlns="" id="{1ACC0FFF-EDF5-49D0-8C1F-A5D5BA3335B9}"/>
              </a:ext>
            </a:extLst>
          </p:cNvPr>
          <p:cNvSpPr/>
          <p:nvPr userDrawn="1"/>
        </p:nvSpPr>
        <p:spPr>
          <a:xfrm>
            <a:off x="998351" y="2246533"/>
            <a:ext cx="839614"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5" name="Rectangle 4">
            <a:extLst>
              <a:ext uri="{FF2B5EF4-FFF2-40B4-BE49-F238E27FC236}">
                <a16:creationId xmlns:a16="http://schemas.microsoft.com/office/drawing/2014/main" xmlns="" id="{081F4118-D01B-40DD-940F-068338DB15A5}"/>
              </a:ext>
            </a:extLst>
          </p:cNvPr>
          <p:cNvSpPr/>
          <p:nvPr userDrawn="1"/>
        </p:nvSpPr>
        <p:spPr>
          <a:xfrm>
            <a:off x="998351" y="1731971"/>
            <a:ext cx="839614"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6" name="Rectangle 5">
            <a:extLst>
              <a:ext uri="{FF2B5EF4-FFF2-40B4-BE49-F238E27FC236}">
                <a16:creationId xmlns:a16="http://schemas.microsoft.com/office/drawing/2014/main" xmlns="" id="{4A97C791-7BB0-4AC9-BDE9-68939F34221B}"/>
              </a:ext>
            </a:extLst>
          </p:cNvPr>
          <p:cNvSpPr/>
          <p:nvPr userDrawn="1"/>
        </p:nvSpPr>
        <p:spPr>
          <a:xfrm>
            <a:off x="998351" y="2761094"/>
            <a:ext cx="839614"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12</a:t>
            </a:r>
          </a:p>
          <a:p>
            <a:pPr algn="ctr"/>
            <a:r>
              <a:rPr lang="en-GB" sz="800">
                <a:solidFill>
                  <a:schemeClr val="bg1"/>
                </a:solidFill>
              </a:rPr>
              <a:t>35</a:t>
            </a:r>
          </a:p>
          <a:p>
            <a:pPr algn="ctr"/>
            <a:r>
              <a:rPr lang="en-GB" sz="800">
                <a:solidFill>
                  <a:schemeClr val="bg1"/>
                </a:solidFill>
              </a:rPr>
              <a:t>60</a:t>
            </a:r>
          </a:p>
        </p:txBody>
      </p:sp>
      <p:sp>
        <p:nvSpPr>
          <p:cNvPr id="7" name="Rectangle 6">
            <a:extLst>
              <a:ext uri="{FF2B5EF4-FFF2-40B4-BE49-F238E27FC236}">
                <a16:creationId xmlns:a16="http://schemas.microsoft.com/office/drawing/2014/main" xmlns="" id="{C8693543-F502-48B0-9E65-053408E60BF0}"/>
              </a:ext>
            </a:extLst>
          </p:cNvPr>
          <p:cNvSpPr/>
          <p:nvPr userDrawn="1"/>
        </p:nvSpPr>
        <p:spPr>
          <a:xfrm>
            <a:off x="998351" y="3275656"/>
            <a:ext cx="839614"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172</a:t>
            </a:r>
          </a:p>
          <a:p>
            <a:pPr algn="ctr"/>
            <a:r>
              <a:rPr lang="en-GB" sz="800">
                <a:solidFill>
                  <a:sysClr val="windowText" lastClr="000000"/>
                </a:solidFill>
              </a:rPr>
              <a:t>234</a:t>
            </a:r>
          </a:p>
          <a:p>
            <a:pPr algn="ctr"/>
            <a:r>
              <a:rPr lang="en-GB" sz="800">
                <a:solidFill>
                  <a:sysClr val="windowText" lastClr="000000"/>
                </a:solidFill>
              </a:rPr>
              <a:t>255</a:t>
            </a:r>
          </a:p>
        </p:txBody>
      </p:sp>
      <p:sp>
        <p:nvSpPr>
          <p:cNvPr id="11" name="TextBox 10">
            <a:extLst>
              <a:ext uri="{FF2B5EF4-FFF2-40B4-BE49-F238E27FC236}">
                <a16:creationId xmlns:a16="http://schemas.microsoft.com/office/drawing/2014/main" xmlns="" id="{A4897B22-3CA8-4621-8A3B-B9D2E3D07988}"/>
              </a:ext>
            </a:extLst>
          </p:cNvPr>
          <p:cNvSpPr txBox="1"/>
          <p:nvPr userDrawn="1"/>
        </p:nvSpPr>
        <p:spPr>
          <a:xfrm>
            <a:off x="983882" y="1330325"/>
            <a:ext cx="1364046" cy="153888"/>
          </a:xfrm>
          <a:prstGeom prst="rect">
            <a:avLst/>
          </a:prstGeom>
          <a:noFill/>
        </p:spPr>
        <p:txBody>
          <a:bodyPr wrap="square" lIns="0" tIns="0" rIns="0" bIns="0" rtlCol="0">
            <a:spAutoFit/>
          </a:bodyPr>
          <a:lstStyle/>
          <a:p>
            <a:pPr algn="l">
              <a:spcAft>
                <a:spcPts val="600"/>
              </a:spcAft>
            </a:pPr>
            <a:r>
              <a:rPr lang="en-US" sz="1000" b="1">
                <a:solidFill>
                  <a:sysClr val="windowText" lastClr="000000"/>
                </a:solidFill>
              </a:rPr>
              <a:t>Primary Colors</a:t>
            </a:r>
          </a:p>
        </p:txBody>
      </p:sp>
      <p:sp>
        <p:nvSpPr>
          <p:cNvPr id="25" name="TextBox 24">
            <a:extLst>
              <a:ext uri="{FF2B5EF4-FFF2-40B4-BE49-F238E27FC236}">
                <a16:creationId xmlns:a16="http://schemas.microsoft.com/office/drawing/2014/main" xmlns="" id="{6A07E492-5EF0-4085-AA14-90D280B1DF69}"/>
              </a:ext>
            </a:extLst>
          </p:cNvPr>
          <p:cNvSpPr txBox="1"/>
          <p:nvPr userDrawn="1"/>
        </p:nvSpPr>
        <p:spPr>
          <a:xfrm>
            <a:off x="1921682" y="2852903"/>
            <a:ext cx="1253995" cy="237066"/>
          </a:xfrm>
          <a:prstGeom prst="rect">
            <a:avLst/>
          </a:prstGeom>
          <a:noFill/>
        </p:spPr>
        <p:txBody>
          <a:bodyPr wrap="square" lIns="54610" tIns="54610" rIns="54610" bIns="54610" rtlCol="0" anchor="ctr">
            <a:noAutofit/>
          </a:bodyPr>
          <a:lstStyle/>
          <a:p>
            <a:pPr algn="l">
              <a:spcAft>
                <a:spcPts val="600"/>
              </a:spcAft>
            </a:pPr>
            <a:r>
              <a:rPr lang="en-GB" sz="1000"/>
              <a:t>Spectrum Blue</a:t>
            </a:r>
          </a:p>
        </p:txBody>
      </p:sp>
      <p:sp>
        <p:nvSpPr>
          <p:cNvPr id="30" name="TextBox 29">
            <a:extLst>
              <a:ext uri="{FF2B5EF4-FFF2-40B4-BE49-F238E27FC236}">
                <a16:creationId xmlns:a16="http://schemas.microsoft.com/office/drawing/2014/main" xmlns="" id="{B28A2D81-3A9C-47D3-8174-874F601607DC}"/>
              </a:ext>
            </a:extLst>
          </p:cNvPr>
          <p:cNvSpPr txBox="1"/>
          <p:nvPr userDrawn="1"/>
        </p:nvSpPr>
        <p:spPr>
          <a:xfrm>
            <a:off x="1921682" y="1830789"/>
            <a:ext cx="1253995" cy="237066"/>
          </a:xfrm>
          <a:prstGeom prst="rect">
            <a:avLst/>
          </a:prstGeom>
          <a:noFill/>
        </p:spPr>
        <p:txBody>
          <a:bodyPr wrap="square" lIns="54610" tIns="54610" rIns="54610" bIns="54610" rtlCol="0" anchor="ctr">
            <a:noAutofit/>
          </a:bodyPr>
          <a:lstStyle/>
          <a:p>
            <a:pPr algn="l">
              <a:spcAft>
                <a:spcPts val="600"/>
              </a:spcAft>
            </a:pPr>
            <a:r>
              <a:rPr lang="en-GB" sz="1000"/>
              <a:t>KPMG blue</a:t>
            </a:r>
          </a:p>
        </p:txBody>
      </p:sp>
      <p:sp>
        <p:nvSpPr>
          <p:cNvPr id="33" name="TextBox 32">
            <a:extLst>
              <a:ext uri="{FF2B5EF4-FFF2-40B4-BE49-F238E27FC236}">
                <a16:creationId xmlns:a16="http://schemas.microsoft.com/office/drawing/2014/main" xmlns="" id="{2C791116-D184-4C43-9C1C-30181CDF0E84}"/>
              </a:ext>
            </a:extLst>
          </p:cNvPr>
          <p:cNvSpPr txBox="1"/>
          <p:nvPr userDrawn="1"/>
        </p:nvSpPr>
        <p:spPr>
          <a:xfrm>
            <a:off x="1921682" y="3363960"/>
            <a:ext cx="1253995" cy="237066"/>
          </a:xfrm>
          <a:prstGeom prst="rect">
            <a:avLst/>
          </a:prstGeom>
          <a:noFill/>
        </p:spPr>
        <p:txBody>
          <a:bodyPr wrap="square" lIns="54610" tIns="54610" rIns="54610" bIns="54610" rtlCol="0" anchor="ctr">
            <a:noAutofit/>
          </a:bodyPr>
          <a:lstStyle/>
          <a:p>
            <a:pPr algn="l">
              <a:spcAft>
                <a:spcPts val="600"/>
              </a:spcAft>
            </a:pPr>
            <a:r>
              <a:rPr lang="en-GB" sz="1000"/>
              <a:t>Light Blue</a:t>
            </a:r>
          </a:p>
        </p:txBody>
      </p:sp>
      <p:grpSp>
        <p:nvGrpSpPr>
          <p:cNvPr id="17" name="Group 16">
            <a:extLst>
              <a:ext uri="{FF2B5EF4-FFF2-40B4-BE49-F238E27FC236}">
                <a16:creationId xmlns:a16="http://schemas.microsoft.com/office/drawing/2014/main" xmlns="" id="{56B15E2D-58A0-4506-8A15-E27C173174FA}"/>
              </a:ext>
            </a:extLst>
          </p:cNvPr>
          <p:cNvGrpSpPr/>
          <p:nvPr userDrawn="1"/>
        </p:nvGrpSpPr>
        <p:grpSpPr>
          <a:xfrm>
            <a:off x="2999643" y="1731971"/>
            <a:ext cx="2177326" cy="411225"/>
            <a:chOff x="2992848" y="1717717"/>
            <a:chExt cx="2177326" cy="411225"/>
          </a:xfrm>
        </p:grpSpPr>
        <p:sp>
          <p:nvSpPr>
            <p:cNvPr id="8" name="Rectangle 7">
              <a:extLst>
                <a:ext uri="{FF2B5EF4-FFF2-40B4-BE49-F238E27FC236}">
                  <a16:creationId xmlns:a16="http://schemas.microsoft.com/office/drawing/2014/main" xmlns="" id="{A2309040-9C95-48FE-AA99-4757E8328519}"/>
                </a:ext>
              </a:extLst>
            </p:cNvPr>
            <p:cNvSpPr/>
            <p:nvPr userDrawn="1"/>
          </p:nvSpPr>
          <p:spPr>
            <a:xfrm>
              <a:off x="2992848" y="1717717"/>
              <a:ext cx="839614" cy="411225"/>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118</a:t>
              </a:r>
            </a:p>
            <a:p>
              <a:pPr algn="ctr"/>
              <a:r>
                <a:rPr lang="en-GB" sz="800">
                  <a:solidFill>
                    <a:sysClr val="windowText" lastClr="000000"/>
                  </a:solidFill>
                </a:rPr>
                <a:t>210</a:t>
              </a:r>
            </a:p>
            <a:p>
              <a:pPr algn="ctr"/>
              <a:r>
                <a:rPr lang="en-GB" sz="800">
                  <a:solidFill>
                    <a:sysClr val="windowText" lastClr="000000"/>
                  </a:solidFill>
                </a:rPr>
                <a:t>255</a:t>
              </a:r>
            </a:p>
          </p:txBody>
        </p:sp>
        <p:sp>
          <p:nvSpPr>
            <p:cNvPr id="36" name="TextBox 35">
              <a:extLst>
                <a:ext uri="{FF2B5EF4-FFF2-40B4-BE49-F238E27FC236}">
                  <a16:creationId xmlns:a16="http://schemas.microsoft.com/office/drawing/2014/main" xmlns="" id="{0A430D78-5EDB-481E-BB6D-67D8689BCE11}"/>
                </a:ext>
              </a:extLst>
            </p:cNvPr>
            <p:cNvSpPr txBox="1"/>
            <p:nvPr userDrawn="1"/>
          </p:nvSpPr>
          <p:spPr>
            <a:xfrm>
              <a:off x="3916179" y="1802518"/>
              <a:ext cx="1253995" cy="237066"/>
            </a:xfrm>
            <a:prstGeom prst="rect">
              <a:avLst/>
            </a:prstGeom>
            <a:noFill/>
          </p:spPr>
          <p:txBody>
            <a:bodyPr wrap="square" lIns="54610" tIns="54610" rIns="54610" bIns="54610" rtlCol="0" anchor="ctr">
              <a:noAutofit/>
            </a:bodyPr>
            <a:lstStyle/>
            <a:p>
              <a:pPr algn="l">
                <a:spcAft>
                  <a:spcPts val="600"/>
                </a:spcAft>
              </a:pPr>
              <a:r>
                <a:rPr lang="en-GB" sz="1000"/>
                <a:t>Blue</a:t>
              </a:r>
            </a:p>
          </p:txBody>
        </p:sp>
      </p:grpSp>
      <p:sp>
        <p:nvSpPr>
          <p:cNvPr id="39" name="TextBox 38">
            <a:extLst>
              <a:ext uri="{FF2B5EF4-FFF2-40B4-BE49-F238E27FC236}">
                <a16:creationId xmlns:a16="http://schemas.microsoft.com/office/drawing/2014/main" xmlns="" id="{E42EE987-0425-4CD8-B75D-E3E8F8C2096D}"/>
              </a:ext>
            </a:extLst>
          </p:cNvPr>
          <p:cNvSpPr txBox="1"/>
          <p:nvPr userDrawn="1"/>
        </p:nvSpPr>
        <p:spPr>
          <a:xfrm>
            <a:off x="1921682" y="2341846"/>
            <a:ext cx="1253995" cy="237066"/>
          </a:xfrm>
          <a:prstGeom prst="rect">
            <a:avLst/>
          </a:prstGeom>
          <a:noFill/>
        </p:spPr>
        <p:txBody>
          <a:bodyPr wrap="square" lIns="54610" tIns="54610" rIns="54610" bIns="54610" rtlCol="0" anchor="ctr">
            <a:noAutofit/>
          </a:bodyPr>
          <a:lstStyle/>
          <a:p>
            <a:pPr algn="l">
              <a:spcAft>
                <a:spcPts val="600"/>
              </a:spcAft>
            </a:pPr>
            <a:r>
              <a:rPr lang="en-GB" sz="1000"/>
              <a:t>Cobalt Blue</a:t>
            </a:r>
          </a:p>
        </p:txBody>
      </p:sp>
      <p:grpSp>
        <p:nvGrpSpPr>
          <p:cNvPr id="18" name="Group 17">
            <a:extLst>
              <a:ext uri="{FF2B5EF4-FFF2-40B4-BE49-F238E27FC236}">
                <a16:creationId xmlns:a16="http://schemas.microsoft.com/office/drawing/2014/main" xmlns="" id="{2356161F-C4E7-4F32-B00D-D64EBA9D34CA}"/>
              </a:ext>
            </a:extLst>
          </p:cNvPr>
          <p:cNvGrpSpPr/>
          <p:nvPr userDrawn="1"/>
        </p:nvGrpSpPr>
        <p:grpSpPr>
          <a:xfrm>
            <a:off x="998351" y="3783824"/>
            <a:ext cx="2177326" cy="1433953"/>
            <a:chOff x="998351" y="4298384"/>
            <a:chExt cx="2177326" cy="1433953"/>
          </a:xfrm>
        </p:grpSpPr>
        <p:sp>
          <p:nvSpPr>
            <p:cNvPr id="20" name="Rectangle 19">
              <a:extLst>
                <a:ext uri="{FF2B5EF4-FFF2-40B4-BE49-F238E27FC236}">
                  <a16:creationId xmlns:a16="http://schemas.microsoft.com/office/drawing/2014/main" xmlns="" id="{6453D312-00EF-44B5-9D91-290BE0E19654}"/>
                </a:ext>
              </a:extLst>
            </p:cNvPr>
            <p:cNvSpPr/>
            <p:nvPr userDrawn="1"/>
          </p:nvSpPr>
          <p:spPr>
            <a:xfrm>
              <a:off x="998351" y="4298384"/>
              <a:ext cx="839614"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21" name="Rectangle 20">
              <a:extLst>
                <a:ext uri="{FF2B5EF4-FFF2-40B4-BE49-F238E27FC236}">
                  <a16:creationId xmlns:a16="http://schemas.microsoft.com/office/drawing/2014/main" xmlns="" id="{58D98991-520C-4FD6-8B23-8732995E56B1}"/>
                </a:ext>
              </a:extLst>
            </p:cNvPr>
            <p:cNvSpPr/>
            <p:nvPr userDrawn="1"/>
          </p:nvSpPr>
          <p:spPr>
            <a:xfrm>
              <a:off x="998351" y="4812944"/>
              <a:ext cx="839614"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22" name="Rectangle 21">
              <a:extLst>
                <a:ext uri="{FF2B5EF4-FFF2-40B4-BE49-F238E27FC236}">
                  <a16:creationId xmlns:a16="http://schemas.microsoft.com/office/drawing/2014/main" xmlns="" id="{2FA38B4C-5B80-413E-B283-1F1ADBFD09CD}"/>
                </a:ext>
              </a:extLst>
            </p:cNvPr>
            <p:cNvSpPr/>
            <p:nvPr userDrawn="1"/>
          </p:nvSpPr>
          <p:spPr>
            <a:xfrm>
              <a:off x="998351" y="5321112"/>
              <a:ext cx="839614"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sp>
          <p:nvSpPr>
            <p:cNvPr id="45" name="TextBox 44">
              <a:extLst>
                <a:ext uri="{FF2B5EF4-FFF2-40B4-BE49-F238E27FC236}">
                  <a16:creationId xmlns:a16="http://schemas.microsoft.com/office/drawing/2014/main" xmlns="" id="{1B01B4DF-404A-4544-B313-2720FCBDD0B4}"/>
                </a:ext>
              </a:extLst>
            </p:cNvPr>
            <p:cNvSpPr txBox="1"/>
            <p:nvPr userDrawn="1"/>
          </p:nvSpPr>
          <p:spPr>
            <a:xfrm>
              <a:off x="1921682" y="4386074"/>
              <a:ext cx="1253995" cy="237066"/>
            </a:xfrm>
            <a:prstGeom prst="rect">
              <a:avLst/>
            </a:prstGeom>
            <a:noFill/>
          </p:spPr>
          <p:txBody>
            <a:bodyPr wrap="square" lIns="54610" tIns="54610" rIns="54610" bIns="54610" rtlCol="0" anchor="ctr">
              <a:noAutofit/>
            </a:bodyPr>
            <a:lstStyle/>
            <a:p>
              <a:pPr algn="l">
                <a:spcAft>
                  <a:spcPts val="600"/>
                </a:spcAft>
              </a:pPr>
              <a:r>
                <a:rPr lang="en-GB" sz="1000"/>
                <a:t>Pacific Blue</a:t>
              </a:r>
            </a:p>
          </p:txBody>
        </p:sp>
        <p:sp>
          <p:nvSpPr>
            <p:cNvPr id="48" name="TextBox 47">
              <a:extLst>
                <a:ext uri="{FF2B5EF4-FFF2-40B4-BE49-F238E27FC236}">
                  <a16:creationId xmlns:a16="http://schemas.microsoft.com/office/drawing/2014/main" xmlns="" id="{96DFA940-4699-43CF-A21A-AE4227704697}"/>
                </a:ext>
              </a:extLst>
            </p:cNvPr>
            <p:cNvSpPr txBox="1"/>
            <p:nvPr userDrawn="1"/>
          </p:nvSpPr>
          <p:spPr>
            <a:xfrm>
              <a:off x="1921682" y="4897131"/>
              <a:ext cx="1253995" cy="237066"/>
            </a:xfrm>
            <a:prstGeom prst="rect">
              <a:avLst/>
            </a:prstGeom>
            <a:noFill/>
          </p:spPr>
          <p:txBody>
            <a:bodyPr wrap="square" lIns="54610" tIns="54610" rIns="54610" bIns="54610" rtlCol="0" anchor="ctr">
              <a:noAutofit/>
            </a:bodyPr>
            <a:lstStyle/>
            <a:p>
              <a:pPr algn="l">
                <a:spcAft>
                  <a:spcPts val="600"/>
                </a:spcAft>
              </a:pPr>
              <a:r>
                <a:rPr lang="en-GB" sz="1000"/>
                <a:t>Purple</a:t>
              </a:r>
            </a:p>
          </p:txBody>
        </p:sp>
        <p:sp>
          <p:nvSpPr>
            <p:cNvPr id="51" name="TextBox 50">
              <a:extLst>
                <a:ext uri="{FF2B5EF4-FFF2-40B4-BE49-F238E27FC236}">
                  <a16:creationId xmlns:a16="http://schemas.microsoft.com/office/drawing/2014/main" xmlns="" id="{49A40265-6498-4E16-877D-6BC9A8CE7DCA}"/>
                </a:ext>
              </a:extLst>
            </p:cNvPr>
            <p:cNvSpPr txBox="1"/>
            <p:nvPr userDrawn="1"/>
          </p:nvSpPr>
          <p:spPr>
            <a:xfrm>
              <a:off x="1921682" y="5408191"/>
              <a:ext cx="1253995" cy="237066"/>
            </a:xfrm>
            <a:prstGeom prst="rect">
              <a:avLst/>
            </a:prstGeom>
            <a:noFill/>
          </p:spPr>
          <p:txBody>
            <a:bodyPr wrap="square" lIns="54610" tIns="54610" rIns="54610" bIns="54610" rtlCol="0" anchor="ctr">
              <a:noAutofit/>
            </a:bodyPr>
            <a:lstStyle/>
            <a:p>
              <a:pPr algn="l">
                <a:spcAft>
                  <a:spcPts val="600"/>
                </a:spcAft>
              </a:pPr>
              <a:r>
                <a:rPr lang="en-GB" sz="1000"/>
                <a:t>Pink</a:t>
              </a:r>
            </a:p>
          </p:txBody>
        </p:sp>
      </p:grpSp>
      <p:sp>
        <p:nvSpPr>
          <p:cNvPr id="12" name="TextBox 11">
            <a:extLst>
              <a:ext uri="{FF2B5EF4-FFF2-40B4-BE49-F238E27FC236}">
                <a16:creationId xmlns:a16="http://schemas.microsoft.com/office/drawing/2014/main" xmlns="" id="{8B231EB6-12A0-47AA-88B0-D248845383EA}"/>
              </a:ext>
            </a:extLst>
          </p:cNvPr>
          <p:cNvSpPr txBox="1"/>
          <p:nvPr userDrawn="1"/>
        </p:nvSpPr>
        <p:spPr>
          <a:xfrm>
            <a:off x="2992848" y="1330325"/>
            <a:ext cx="1946348" cy="307777"/>
          </a:xfrm>
          <a:prstGeom prst="rect">
            <a:avLst/>
          </a:prstGeom>
          <a:noFill/>
        </p:spPr>
        <p:txBody>
          <a:bodyPr wrap="square" lIns="0" tIns="0" rIns="0" bIns="0" rtlCol="0">
            <a:spAutoFit/>
          </a:bodyPr>
          <a:lstStyle/>
          <a:p>
            <a:pPr algn="l">
              <a:spcAft>
                <a:spcPts val="600"/>
              </a:spcAft>
            </a:pPr>
            <a:r>
              <a:rPr lang="en-US" sz="1000" b="1">
                <a:solidFill>
                  <a:sysClr val="windowText" lastClr="000000"/>
                </a:solidFill>
              </a:rPr>
              <a:t>Accent Colors for Infographics and charts only</a:t>
            </a:r>
          </a:p>
        </p:txBody>
      </p:sp>
      <p:sp>
        <p:nvSpPr>
          <p:cNvPr id="9" name="Rectangle 8">
            <a:extLst>
              <a:ext uri="{FF2B5EF4-FFF2-40B4-BE49-F238E27FC236}">
                <a16:creationId xmlns:a16="http://schemas.microsoft.com/office/drawing/2014/main" xmlns="" id="{A4B6D9AD-8E94-4A62-B92C-C973F5486E37}"/>
              </a:ext>
            </a:extLst>
          </p:cNvPr>
          <p:cNvSpPr/>
          <p:nvPr userDrawn="1"/>
        </p:nvSpPr>
        <p:spPr>
          <a:xfrm>
            <a:off x="2999643" y="2240139"/>
            <a:ext cx="839614" cy="411225"/>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81</a:t>
            </a:r>
          </a:p>
          <a:p>
            <a:pPr algn="ctr"/>
            <a:r>
              <a:rPr lang="en-GB" sz="800">
                <a:solidFill>
                  <a:schemeClr val="bg1"/>
                </a:solidFill>
              </a:rPr>
              <a:t>13</a:t>
            </a:r>
          </a:p>
          <a:p>
            <a:pPr algn="ctr"/>
            <a:r>
              <a:rPr lang="en-GB" sz="800">
                <a:solidFill>
                  <a:schemeClr val="bg1"/>
                </a:solidFill>
              </a:rPr>
              <a:t>188</a:t>
            </a:r>
          </a:p>
        </p:txBody>
      </p:sp>
      <p:sp>
        <p:nvSpPr>
          <p:cNvPr id="10" name="Rectangle 9">
            <a:extLst>
              <a:ext uri="{FF2B5EF4-FFF2-40B4-BE49-F238E27FC236}">
                <a16:creationId xmlns:a16="http://schemas.microsoft.com/office/drawing/2014/main" xmlns="" id="{5D377AFC-4BDC-44AC-80A6-06A9503B868A}"/>
              </a:ext>
            </a:extLst>
          </p:cNvPr>
          <p:cNvSpPr/>
          <p:nvPr userDrawn="1"/>
        </p:nvSpPr>
        <p:spPr>
          <a:xfrm>
            <a:off x="2999643" y="2754701"/>
            <a:ext cx="839614" cy="411225"/>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180</a:t>
            </a:r>
          </a:p>
          <a:p>
            <a:pPr algn="ctr"/>
            <a:r>
              <a:rPr lang="en-GB" sz="800">
                <a:solidFill>
                  <a:schemeClr val="bg1"/>
                </a:solidFill>
              </a:rPr>
              <a:t>151</a:t>
            </a:r>
          </a:p>
          <a:p>
            <a:pPr algn="ctr"/>
            <a:r>
              <a:rPr lang="en-GB" sz="800">
                <a:solidFill>
                  <a:schemeClr val="bg1"/>
                </a:solidFill>
              </a:rPr>
              <a:t>255</a:t>
            </a:r>
          </a:p>
        </p:txBody>
      </p:sp>
      <p:sp>
        <p:nvSpPr>
          <p:cNvPr id="59" name="Rectangle 58">
            <a:extLst>
              <a:ext uri="{FF2B5EF4-FFF2-40B4-BE49-F238E27FC236}">
                <a16:creationId xmlns:a16="http://schemas.microsoft.com/office/drawing/2014/main" xmlns="" id="{8B8F1FC7-CA8A-485A-9440-4EA69DF44F1B}"/>
              </a:ext>
            </a:extLst>
          </p:cNvPr>
          <p:cNvSpPr/>
          <p:nvPr userDrawn="1"/>
        </p:nvSpPr>
        <p:spPr>
          <a:xfrm>
            <a:off x="2999643" y="3269262"/>
            <a:ext cx="839614" cy="411225"/>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171</a:t>
            </a:r>
          </a:p>
          <a:p>
            <a:pPr algn="ctr"/>
            <a:r>
              <a:rPr lang="en-GB" sz="800">
                <a:solidFill>
                  <a:schemeClr val="bg1"/>
                </a:solidFill>
              </a:rPr>
              <a:t>13</a:t>
            </a:r>
          </a:p>
          <a:p>
            <a:pPr algn="ctr"/>
            <a:r>
              <a:rPr lang="en-GB" sz="800">
                <a:solidFill>
                  <a:schemeClr val="bg1"/>
                </a:solidFill>
              </a:rPr>
              <a:t>130</a:t>
            </a:r>
          </a:p>
        </p:txBody>
      </p:sp>
      <p:sp>
        <p:nvSpPr>
          <p:cNvPr id="60" name="Rectangle 59">
            <a:extLst>
              <a:ext uri="{FF2B5EF4-FFF2-40B4-BE49-F238E27FC236}">
                <a16:creationId xmlns:a16="http://schemas.microsoft.com/office/drawing/2014/main" xmlns="" id="{FF4DC1F0-F2DB-41DC-B843-C645575C978D}"/>
              </a:ext>
            </a:extLst>
          </p:cNvPr>
          <p:cNvSpPr/>
          <p:nvPr userDrawn="1"/>
        </p:nvSpPr>
        <p:spPr>
          <a:xfrm>
            <a:off x="2999643" y="3783824"/>
            <a:ext cx="839614" cy="411225"/>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255</a:t>
            </a:r>
          </a:p>
          <a:p>
            <a:pPr algn="ctr"/>
            <a:r>
              <a:rPr lang="en-GB" sz="800">
                <a:solidFill>
                  <a:sysClr val="windowText" lastClr="000000"/>
                </a:solidFill>
              </a:rPr>
              <a:t>163</a:t>
            </a:r>
          </a:p>
          <a:p>
            <a:pPr algn="ctr"/>
            <a:r>
              <a:rPr lang="en-GB" sz="800">
                <a:solidFill>
                  <a:sysClr val="windowText" lastClr="000000"/>
                </a:solidFill>
              </a:rPr>
              <a:t>218</a:t>
            </a:r>
          </a:p>
        </p:txBody>
      </p:sp>
      <p:sp>
        <p:nvSpPr>
          <p:cNvPr id="61" name="Rectangle 60">
            <a:extLst>
              <a:ext uri="{FF2B5EF4-FFF2-40B4-BE49-F238E27FC236}">
                <a16:creationId xmlns:a16="http://schemas.microsoft.com/office/drawing/2014/main" xmlns="" id="{1FDCCC15-7DDA-4C27-A66A-86FEF3CE0FDB}"/>
              </a:ext>
            </a:extLst>
          </p:cNvPr>
          <p:cNvSpPr/>
          <p:nvPr userDrawn="1"/>
        </p:nvSpPr>
        <p:spPr>
          <a:xfrm>
            <a:off x="2999643" y="4298384"/>
            <a:ext cx="839614" cy="411225"/>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9</a:t>
            </a:r>
          </a:p>
          <a:p>
            <a:pPr algn="ctr"/>
            <a:r>
              <a:rPr lang="en-GB" sz="800">
                <a:solidFill>
                  <a:schemeClr val="bg1"/>
                </a:solidFill>
              </a:rPr>
              <a:t>142</a:t>
            </a:r>
          </a:p>
          <a:p>
            <a:pPr algn="ctr"/>
            <a:r>
              <a:rPr lang="en-GB" sz="800">
                <a:solidFill>
                  <a:schemeClr val="bg1"/>
                </a:solidFill>
              </a:rPr>
              <a:t>126</a:t>
            </a:r>
          </a:p>
        </p:txBody>
      </p:sp>
      <p:sp>
        <p:nvSpPr>
          <p:cNvPr id="62" name="Rectangle 61">
            <a:extLst>
              <a:ext uri="{FF2B5EF4-FFF2-40B4-BE49-F238E27FC236}">
                <a16:creationId xmlns:a16="http://schemas.microsoft.com/office/drawing/2014/main" xmlns="" id="{E6A7B705-A81A-45EE-B7F8-A08C39775723}"/>
              </a:ext>
            </a:extLst>
          </p:cNvPr>
          <p:cNvSpPr/>
          <p:nvPr userDrawn="1"/>
        </p:nvSpPr>
        <p:spPr>
          <a:xfrm>
            <a:off x="2999643" y="4806552"/>
            <a:ext cx="839614" cy="4112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192</a:t>
            </a:r>
          </a:p>
          <a:p>
            <a:pPr algn="ctr"/>
            <a:r>
              <a:rPr lang="en-GB" sz="800">
                <a:solidFill>
                  <a:schemeClr val="bg1"/>
                </a:solidFill>
              </a:rPr>
              <a:t>174</a:t>
            </a:r>
          </a:p>
        </p:txBody>
      </p:sp>
      <p:sp>
        <p:nvSpPr>
          <p:cNvPr id="63" name="Rectangle 62">
            <a:extLst>
              <a:ext uri="{FF2B5EF4-FFF2-40B4-BE49-F238E27FC236}">
                <a16:creationId xmlns:a16="http://schemas.microsoft.com/office/drawing/2014/main" xmlns="" id="{70C56EF7-AC83-449B-8CC3-F1D314081B92}"/>
              </a:ext>
            </a:extLst>
          </p:cNvPr>
          <p:cNvSpPr/>
          <p:nvPr userDrawn="1"/>
        </p:nvSpPr>
        <p:spPr>
          <a:xfrm>
            <a:off x="2999643" y="5321112"/>
            <a:ext cx="839614" cy="4112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accent3"/>
                </a:solidFill>
              </a:rPr>
              <a:t>99</a:t>
            </a:r>
          </a:p>
          <a:p>
            <a:pPr algn="ctr"/>
            <a:r>
              <a:rPr lang="en-GB" sz="800">
                <a:solidFill>
                  <a:schemeClr val="accent3"/>
                </a:solidFill>
              </a:rPr>
              <a:t>235</a:t>
            </a:r>
          </a:p>
          <a:p>
            <a:pPr algn="ctr"/>
            <a:r>
              <a:rPr lang="en-GB" sz="800">
                <a:solidFill>
                  <a:schemeClr val="accent3"/>
                </a:solidFill>
              </a:rPr>
              <a:t>218</a:t>
            </a:r>
          </a:p>
        </p:txBody>
      </p:sp>
      <p:grpSp>
        <p:nvGrpSpPr>
          <p:cNvPr id="65" name="Group 64">
            <a:extLst>
              <a:ext uri="{FF2B5EF4-FFF2-40B4-BE49-F238E27FC236}">
                <a16:creationId xmlns:a16="http://schemas.microsoft.com/office/drawing/2014/main" xmlns="" id="{34556660-1591-47B1-B18E-F2FCE5FDCA50}"/>
              </a:ext>
            </a:extLst>
          </p:cNvPr>
          <p:cNvGrpSpPr/>
          <p:nvPr userDrawn="1"/>
        </p:nvGrpSpPr>
        <p:grpSpPr>
          <a:xfrm>
            <a:off x="3971416" y="2338957"/>
            <a:ext cx="1253995" cy="3303408"/>
            <a:chOff x="2169429" y="1756308"/>
            <a:chExt cx="2286000" cy="3303408"/>
          </a:xfrm>
        </p:grpSpPr>
        <p:sp>
          <p:nvSpPr>
            <p:cNvPr id="66" name="TextBox 65">
              <a:extLst>
                <a:ext uri="{FF2B5EF4-FFF2-40B4-BE49-F238E27FC236}">
                  <a16:creationId xmlns:a16="http://schemas.microsoft.com/office/drawing/2014/main" xmlns="" id="{C1242448-F6EA-445E-86F6-56F1F6B8DCA0}"/>
                </a:ext>
              </a:extLst>
            </p:cNvPr>
            <p:cNvSpPr txBox="1"/>
            <p:nvPr userDrawn="1"/>
          </p:nvSpPr>
          <p:spPr>
            <a:xfrm>
              <a:off x="2169429" y="2778422"/>
              <a:ext cx="2286000" cy="237066"/>
            </a:xfrm>
            <a:prstGeom prst="rect">
              <a:avLst/>
            </a:prstGeom>
            <a:noFill/>
          </p:spPr>
          <p:txBody>
            <a:bodyPr wrap="square" lIns="54610" tIns="54610" rIns="54610" bIns="54610" rtlCol="0" anchor="ctr">
              <a:noAutofit/>
            </a:bodyPr>
            <a:lstStyle/>
            <a:p>
              <a:pPr algn="l">
                <a:spcAft>
                  <a:spcPts val="600"/>
                </a:spcAft>
              </a:pPr>
              <a:r>
                <a:rPr lang="en-GB" sz="1000"/>
                <a:t>Dark Pink</a:t>
              </a:r>
            </a:p>
          </p:txBody>
        </p:sp>
        <p:sp>
          <p:nvSpPr>
            <p:cNvPr id="67" name="TextBox 66">
              <a:extLst>
                <a:ext uri="{FF2B5EF4-FFF2-40B4-BE49-F238E27FC236}">
                  <a16:creationId xmlns:a16="http://schemas.microsoft.com/office/drawing/2014/main" xmlns="" id="{F9F2D96E-0391-44D3-9D85-C49CD2682224}"/>
                </a:ext>
              </a:extLst>
            </p:cNvPr>
            <p:cNvSpPr txBox="1"/>
            <p:nvPr userDrawn="1"/>
          </p:nvSpPr>
          <p:spPr>
            <a:xfrm>
              <a:off x="2169429" y="1756308"/>
              <a:ext cx="2286000" cy="237066"/>
            </a:xfrm>
            <a:prstGeom prst="rect">
              <a:avLst/>
            </a:prstGeom>
            <a:noFill/>
          </p:spPr>
          <p:txBody>
            <a:bodyPr wrap="square" lIns="54610" tIns="54610" rIns="54610" bIns="54610" rtlCol="0" anchor="ctr">
              <a:noAutofit/>
            </a:bodyPr>
            <a:lstStyle/>
            <a:p>
              <a:pPr algn="l">
                <a:spcAft>
                  <a:spcPts val="600"/>
                </a:spcAft>
              </a:pPr>
              <a:r>
                <a:rPr lang="en-GB" sz="1000"/>
                <a:t>Dark Purple</a:t>
              </a:r>
            </a:p>
          </p:txBody>
        </p:sp>
        <p:sp>
          <p:nvSpPr>
            <p:cNvPr id="68" name="TextBox 67">
              <a:extLst>
                <a:ext uri="{FF2B5EF4-FFF2-40B4-BE49-F238E27FC236}">
                  <a16:creationId xmlns:a16="http://schemas.microsoft.com/office/drawing/2014/main" xmlns="" id="{712A9094-C141-4137-91C8-07CDF0270449}"/>
                </a:ext>
              </a:extLst>
            </p:cNvPr>
            <p:cNvSpPr txBox="1"/>
            <p:nvPr userDrawn="1"/>
          </p:nvSpPr>
          <p:spPr>
            <a:xfrm>
              <a:off x="2169429" y="3289479"/>
              <a:ext cx="2286000" cy="237066"/>
            </a:xfrm>
            <a:prstGeom prst="rect">
              <a:avLst/>
            </a:prstGeom>
            <a:noFill/>
          </p:spPr>
          <p:txBody>
            <a:bodyPr wrap="square" lIns="54610" tIns="54610" rIns="54610" bIns="54610" rtlCol="0" anchor="ctr">
              <a:noAutofit/>
            </a:bodyPr>
            <a:lstStyle/>
            <a:p>
              <a:pPr algn="l">
                <a:spcAft>
                  <a:spcPts val="600"/>
                </a:spcAft>
              </a:pPr>
              <a:r>
                <a:rPr lang="en-GB" sz="1000"/>
                <a:t>Light Pink</a:t>
              </a:r>
            </a:p>
          </p:txBody>
        </p:sp>
        <p:sp>
          <p:nvSpPr>
            <p:cNvPr id="69" name="TextBox 68">
              <a:extLst>
                <a:ext uri="{FF2B5EF4-FFF2-40B4-BE49-F238E27FC236}">
                  <a16:creationId xmlns:a16="http://schemas.microsoft.com/office/drawing/2014/main" xmlns="" id="{A455B7B5-73DE-46AF-B400-88997B50AD80}"/>
                </a:ext>
              </a:extLst>
            </p:cNvPr>
            <p:cNvSpPr txBox="1"/>
            <p:nvPr userDrawn="1"/>
          </p:nvSpPr>
          <p:spPr>
            <a:xfrm>
              <a:off x="2169429" y="3800536"/>
              <a:ext cx="2286000" cy="237066"/>
            </a:xfrm>
            <a:prstGeom prst="rect">
              <a:avLst/>
            </a:prstGeom>
            <a:noFill/>
          </p:spPr>
          <p:txBody>
            <a:bodyPr wrap="square" lIns="54610" tIns="54610" rIns="54610" bIns="54610" rtlCol="0" anchor="ctr">
              <a:noAutofit/>
            </a:bodyPr>
            <a:lstStyle/>
            <a:p>
              <a:pPr algn="l">
                <a:spcAft>
                  <a:spcPts val="600"/>
                </a:spcAft>
              </a:pPr>
              <a:r>
                <a:rPr lang="en-GB" sz="1000"/>
                <a:t>Dark Green</a:t>
              </a:r>
            </a:p>
          </p:txBody>
        </p:sp>
        <p:sp>
          <p:nvSpPr>
            <p:cNvPr id="70" name="TextBox 69">
              <a:extLst>
                <a:ext uri="{FF2B5EF4-FFF2-40B4-BE49-F238E27FC236}">
                  <a16:creationId xmlns:a16="http://schemas.microsoft.com/office/drawing/2014/main" xmlns="" id="{2B4C4881-6213-41A5-AC03-CCE78498A9AE}"/>
                </a:ext>
              </a:extLst>
            </p:cNvPr>
            <p:cNvSpPr txBox="1"/>
            <p:nvPr userDrawn="1"/>
          </p:nvSpPr>
          <p:spPr>
            <a:xfrm>
              <a:off x="2169429" y="2267365"/>
              <a:ext cx="2286000" cy="237066"/>
            </a:xfrm>
            <a:prstGeom prst="rect">
              <a:avLst/>
            </a:prstGeom>
            <a:noFill/>
          </p:spPr>
          <p:txBody>
            <a:bodyPr wrap="square" lIns="54610" tIns="54610" rIns="54610" bIns="54610" rtlCol="0" anchor="ctr">
              <a:noAutofit/>
            </a:bodyPr>
            <a:lstStyle/>
            <a:p>
              <a:pPr algn="l">
                <a:spcAft>
                  <a:spcPts val="600"/>
                </a:spcAft>
              </a:pPr>
              <a:r>
                <a:rPr lang="en-GB" sz="1000"/>
                <a:t>Light Purple</a:t>
              </a:r>
            </a:p>
          </p:txBody>
        </p:sp>
        <p:sp>
          <p:nvSpPr>
            <p:cNvPr id="71" name="TextBox 70">
              <a:extLst>
                <a:ext uri="{FF2B5EF4-FFF2-40B4-BE49-F238E27FC236}">
                  <a16:creationId xmlns:a16="http://schemas.microsoft.com/office/drawing/2014/main" xmlns="" id="{940387EA-5FDE-4F6F-BAF2-604549CCD0F0}"/>
                </a:ext>
              </a:extLst>
            </p:cNvPr>
            <p:cNvSpPr txBox="1"/>
            <p:nvPr userDrawn="1"/>
          </p:nvSpPr>
          <p:spPr>
            <a:xfrm>
              <a:off x="2169429" y="4311593"/>
              <a:ext cx="2286000" cy="237066"/>
            </a:xfrm>
            <a:prstGeom prst="rect">
              <a:avLst/>
            </a:prstGeom>
            <a:noFill/>
          </p:spPr>
          <p:txBody>
            <a:bodyPr wrap="square" lIns="54610" tIns="54610" rIns="54610" bIns="54610" rtlCol="0" anchor="ctr">
              <a:noAutofit/>
            </a:bodyPr>
            <a:lstStyle/>
            <a:p>
              <a:pPr algn="l">
                <a:spcAft>
                  <a:spcPts val="600"/>
                </a:spcAft>
              </a:pPr>
              <a:r>
                <a:rPr lang="en-GB" sz="1000"/>
                <a:t>Green</a:t>
              </a:r>
            </a:p>
          </p:txBody>
        </p:sp>
        <p:sp>
          <p:nvSpPr>
            <p:cNvPr id="72" name="TextBox 71">
              <a:extLst>
                <a:ext uri="{FF2B5EF4-FFF2-40B4-BE49-F238E27FC236}">
                  <a16:creationId xmlns:a16="http://schemas.microsoft.com/office/drawing/2014/main" xmlns="" id="{A92671DE-F6BD-48CB-B11C-208DD1F1CCB3}"/>
                </a:ext>
              </a:extLst>
            </p:cNvPr>
            <p:cNvSpPr txBox="1"/>
            <p:nvPr userDrawn="1"/>
          </p:nvSpPr>
          <p:spPr>
            <a:xfrm>
              <a:off x="2169429" y="4822650"/>
              <a:ext cx="2286000" cy="237066"/>
            </a:xfrm>
            <a:prstGeom prst="rect">
              <a:avLst/>
            </a:prstGeom>
            <a:noFill/>
          </p:spPr>
          <p:txBody>
            <a:bodyPr wrap="square" lIns="54610" tIns="54610" rIns="54610" bIns="54610" rtlCol="0" anchor="ctr">
              <a:noAutofit/>
            </a:bodyPr>
            <a:lstStyle/>
            <a:p>
              <a:pPr algn="l">
                <a:spcAft>
                  <a:spcPts val="600"/>
                </a:spcAft>
              </a:pPr>
              <a:r>
                <a:rPr lang="en-GB" sz="1000"/>
                <a:t>Light Green</a:t>
              </a:r>
            </a:p>
          </p:txBody>
        </p:sp>
      </p:grpSp>
      <p:sp>
        <p:nvSpPr>
          <p:cNvPr id="74" name="Rectangle 73">
            <a:extLst>
              <a:ext uri="{FF2B5EF4-FFF2-40B4-BE49-F238E27FC236}">
                <a16:creationId xmlns:a16="http://schemas.microsoft.com/office/drawing/2014/main" xmlns="" id="{35C7B945-9627-4D94-B008-C987FEA96972}"/>
              </a:ext>
            </a:extLst>
          </p:cNvPr>
          <p:cNvSpPr/>
          <p:nvPr userDrawn="1"/>
        </p:nvSpPr>
        <p:spPr>
          <a:xfrm>
            <a:off x="5232206" y="1731971"/>
            <a:ext cx="839614" cy="41122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51</a:t>
            </a:r>
          </a:p>
          <a:p>
            <a:pPr algn="ctr"/>
            <a:r>
              <a:rPr lang="en-GB" sz="800">
                <a:solidFill>
                  <a:schemeClr val="bg1"/>
                </a:solidFill>
              </a:rPr>
              <a:t>51</a:t>
            </a:r>
          </a:p>
          <a:p>
            <a:pPr algn="ctr"/>
            <a:r>
              <a:rPr lang="en-GB" sz="800">
                <a:solidFill>
                  <a:schemeClr val="bg1"/>
                </a:solidFill>
              </a:rPr>
              <a:t>51</a:t>
            </a:r>
          </a:p>
        </p:txBody>
      </p:sp>
      <p:sp>
        <p:nvSpPr>
          <p:cNvPr id="75" name="Rectangle 74">
            <a:extLst>
              <a:ext uri="{FF2B5EF4-FFF2-40B4-BE49-F238E27FC236}">
                <a16:creationId xmlns:a16="http://schemas.microsoft.com/office/drawing/2014/main" xmlns="" id="{AEB1F170-4966-4AAF-ABAA-3D2A0369F7FA}"/>
              </a:ext>
            </a:extLst>
          </p:cNvPr>
          <p:cNvSpPr/>
          <p:nvPr userDrawn="1"/>
        </p:nvSpPr>
        <p:spPr>
          <a:xfrm>
            <a:off x="5232206" y="2246533"/>
            <a:ext cx="839614" cy="41122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endParaRPr lang="en-GB" sz="800">
              <a:solidFill>
                <a:schemeClr val="bg1"/>
              </a:solidFill>
            </a:endParaRPr>
          </a:p>
        </p:txBody>
      </p:sp>
      <p:sp>
        <p:nvSpPr>
          <p:cNvPr id="76" name="TextBox 75">
            <a:extLst>
              <a:ext uri="{FF2B5EF4-FFF2-40B4-BE49-F238E27FC236}">
                <a16:creationId xmlns:a16="http://schemas.microsoft.com/office/drawing/2014/main" xmlns="" id="{7033C2B2-E4D1-4420-8509-EC1E2C80321F}"/>
              </a:ext>
            </a:extLst>
          </p:cNvPr>
          <p:cNvSpPr txBox="1"/>
          <p:nvPr userDrawn="1"/>
        </p:nvSpPr>
        <p:spPr>
          <a:xfrm>
            <a:off x="5225411" y="1330325"/>
            <a:ext cx="1545229" cy="307777"/>
          </a:xfrm>
          <a:prstGeom prst="rect">
            <a:avLst/>
          </a:prstGeom>
          <a:noFill/>
        </p:spPr>
        <p:txBody>
          <a:bodyPr wrap="square" lIns="0" tIns="0" rIns="0" bIns="0" rtlCol="0">
            <a:spAutoFit/>
          </a:bodyPr>
          <a:lstStyle/>
          <a:p>
            <a:pPr algn="l">
              <a:spcAft>
                <a:spcPts val="600"/>
              </a:spcAft>
            </a:pPr>
            <a:r>
              <a:rPr lang="en-US" sz="1000" b="1">
                <a:solidFill>
                  <a:sysClr val="windowText" lastClr="000000"/>
                </a:solidFill>
              </a:rPr>
              <a:t>Neutrals for Infographics and charts only </a:t>
            </a:r>
          </a:p>
        </p:txBody>
      </p:sp>
      <p:sp>
        <p:nvSpPr>
          <p:cNvPr id="77" name="Rectangle 76">
            <a:extLst>
              <a:ext uri="{FF2B5EF4-FFF2-40B4-BE49-F238E27FC236}">
                <a16:creationId xmlns:a16="http://schemas.microsoft.com/office/drawing/2014/main" xmlns="" id="{9BFC6FF0-9D30-4829-A667-26B9E6467077}"/>
              </a:ext>
            </a:extLst>
          </p:cNvPr>
          <p:cNvSpPr/>
          <p:nvPr userDrawn="1"/>
        </p:nvSpPr>
        <p:spPr>
          <a:xfrm>
            <a:off x="5232206" y="2761094"/>
            <a:ext cx="839614" cy="411225"/>
          </a:xfrm>
          <a:prstGeom prst="rect">
            <a:avLst/>
          </a:prstGeom>
          <a:solidFill>
            <a:srgbClr val="9898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152</a:t>
            </a:r>
          </a:p>
          <a:p>
            <a:pPr algn="ctr"/>
            <a:r>
              <a:rPr lang="en-GB" sz="800">
                <a:solidFill>
                  <a:schemeClr val="bg1"/>
                </a:solidFill>
              </a:rPr>
              <a:t>152</a:t>
            </a:r>
          </a:p>
          <a:p>
            <a:pPr algn="ctr"/>
            <a:r>
              <a:rPr lang="en-GB" sz="800">
                <a:solidFill>
                  <a:schemeClr val="bg1"/>
                </a:solidFill>
              </a:rPr>
              <a:t>152</a:t>
            </a:r>
          </a:p>
        </p:txBody>
      </p:sp>
      <p:sp>
        <p:nvSpPr>
          <p:cNvPr id="78" name="Rectangle 77">
            <a:extLst>
              <a:ext uri="{FF2B5EF4-FFF2-40B4-BE49-F238E27FC236}">
                <a16:creationId xmlns:a16="http://schemas.microsoft.com/office/drawing/2014/main" xmlns="" id="{AF40F7A4-A491-46D0-AC78-F38FB368D987}"/>
              </a:ext>
            </a:extLst>
          </p:cNvPr>
          <p:cNvSpPr/>
          <p:nvPr userDrawn="1"/>
        </p:nvSpPr>
        <p:spPr>
          <a:xfrm>
            <a:off x="5232206" y="3275656"/>
            <a:ext cx="839614" cy="411225"/>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178</a:t>
            </a:r>
          </a:p>
          <a:p>
            <a:pPr algn="ctr"/>
            <a:r>
              <a:rPr lang="en-GB" sz="800">
                <a:solidFill>
                  <a:sysClr val="windowText" lastClr="000000"/>
                </a:solidFill>
              </a:rPr>
              <a:t>178</a:t>
            </a:r>
          </a:p>
          <a:p>
            <a:pPr algn="ctr"/>
            <a:r>
              <a:rPr lang="en-GB" sz="800">
                <a:solidFill>
                  <a:sysClr val="windowText" lastClr="000000"/>
                </a:solidFill>
              </a:rPr>
              <a:t>178</a:t>
            </a:r>
          </a:p>
        </p:txBody>
      </p:sp>
      <p:sp>
        <p:nvSpPr>
          <p:cNvPr id="79" name="Rectangle 78">
            <a:extLst>
              <a:ext uri="{FF2B5EF4-FFF2-40B4-BE49-F238E27FC236}">
                <a16:creationId xmlns:a16="http://schemas.microsoft.com/office/drawing/2014/main" xmlns="" id="{E22CE48C-CD62-438B-AF1B-E80398CE41CF}"/>
              </a:ext>
            </a:extLst>
          </p:cNvPr>
          <p:cNvSpPr/>
          <p:nvPr userDrawn="1"/>
        </p:nvSpPr>
        <p:spPr>
          <a:xfrm>
            <a:off x="5232206" y="3790216"/>
            <a:ext cx="839614" cy="41122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229</a:t>
            </a:r>
          </a:p>
          <a:p>
            <a:pPr algn="ctr"/>
            <a:r>
              <a:rPr lang="en-GB" sz="800">
                <a:solidFill>
                  <a:schemeClr val="tx1"/>
                </a:solidFill>
              </a:rPr>
              <a:t>229</a:t>
            </a:r>
          </a:p>
          <a:p>
            <a:pPr algn="ctr"/>
            <a:r>
              <a:rPr lang="en-GB" sz="800">
                <a:solidFill>
                  <a:schemeClr val="tx1"/>
                </a:solidFill>
              </a:rPr>
              <a:t>229</a:t>
            </a:r>
          </a:p>
        </p:txBody>
      </p:sp>
      <p:sp>
        <p:nvSpPr>
          <p:cNvPr id="83" name="TextBox 82">
            <a:extLst>
              <a:ext uri="{FF2B5EF4-FFF2-40B4-BE49-F238E27FC236}">
                <a16:creationId xmlns:a16="http://schemas.microsoft.com/office/drawing/2014/main" xmlns="" id="{BFA814C9-BD96-4348-B664-2AD4A5DAAB12}"/>
              </a:ext>
            </a:extLst>
          </p:cNvPr>
          <p:cNvSpPr txBox="1"/>
          <p:nvPr userDrawn="1"/>
        </p:nvSpPr>
        <p:spPr>
          <a:xfrm>
            <a:off x="6203980" y="2852903"/>
            <a:ext cx="714476" cy="237066"/>
          </a:xfrm>
          <a:prstGeom prst="rect">
            <a:avLst/>
          </a:prstGeom>
          <a:noFill/>
        </p:spPr>
        <p:txBody>
          <a:bodyPr wrap="square" lIns="54610" tIns="54610" rIns="54610" bIns="54610" rtlCol="0" anchor="ctr">
            <a:noAutofit/>
          </a:bodyPr>
          <a:lstStyle/>
          <a:p>
            <a:pPr algn="l">
              <a:spcAft>
                <a:spcPts val="600"/>
              </a:spcAft>
            </a:pPr>
            <a:r>
              <a:rPr lang="en-GB" sz="1000"/>
              <a:t>Grey 3</a:t>
            </a:r>
          </a:p>
        </p:txBody>
      </p:sp>
      <p:sp>
        <p:nvSpPr>
          <p:cNvPr id="84" name="TextBox 83">
            <a:extLst>
              <a:ext uri="{FF2B5EF4-FFF2-40B4-BE49-F238E27FC236}">
                <a16:creationId xmlns:a16="http://schemas.microsoft.com/office/drawing/2014/main" xmlns="" id="{B38E8C09-0782-4E70-887B-080A8FC240A9}"/>
              </a:ext>
            </a:extLst>
          </p:cNvPr>
          <p:cNvSpPr txBox="1"/>
          <p:nvPr userDrawn="1"/>
        </p:nvSpPr>
        <p:spPr>
          <a:xfrm>
            <a:off x="6203980" y="1830789"/>
            <a:ext cx="714476" cy="237066"/>
          </a:xfrm>
          <a:prstGeom prst="rect">
            <a:avLst/>
          </a:prstGeom>
          <a:noFill/>
        </p:spPr>
        <p:txBody>
          <a:bodyPr wrap="square" lIns="54610" tIns="54610" rIns="54610" bIns="54610" rtlCol="0" anchor="ctr">
            <a:noAutofit/>
          </a:bodyPr>
          <a:lstStyle/>
          <a:p>
            <a:pPr algn="l">
              <a:spcAft>
                <a:spcPts val="600"/>
              </a:spcAft>
            </a:pPr>
            <a:r>
              <a:rPr lang="en-GB" sz="1000"/>
              <a:t>Grey 1</a:t>
            </a:r>
          </a:p>
        </p:txBody>
      </p:sp>
      <p:sp>
        <p:nvSpPr>
          <p:cNvPr id="85" name="TextBox 84">
            <a:extLst>
              <a:ext uri="{FF2B5EF4-FFF2-40B4-BE49-F238E27FC236}">
                <a16:creationId xmlns:a16="http://schemas.microsoft.com/office/drawing/2014/main" xmlns="" id="{7C3E17E9-EAB5-401D-99B5-E01BBCBAAE59}"/>
              </a:ext>
            </a:extLst>
          </p:cNvPr>
          <p:cNvSpPr txBox="1"/>
          <p:nvPr userDrawn="1"/>
        </p:nvSpPr>
        <p:spPr>
          <a:xfrm>
            <a:off x="6203980" y="3363960"/>
            <a:ext cx="714476" cy="237066"/>
          </a:xfrm>
          <a:prstGeom prst="rect">
            <a:avLst/>
          </a:prstGeom>
          <a:noFill/>
        </p:spPr>
        <p:txBody>
          <a:bodyPr wrap="square" lIns="54610" tIns="54610" rIns="54610" bIns="54610" rtlCol="0" anchor="ctr">
            <a:noAutofit/>
          </a:bodyPr>
          <a:lstStyle/>
          <a:p>
            <a:pPr algn="l">
              <a:spcAft>
                <a:spcPts val="600"/>
              </a:spcAft>
            </a:pPr>
            <a:r>
              <a:rPr lang="en-GB" sz="1000"/>
              <a:t>Grey 4</a:t>
            </a:r>
          </a:p>
        </p:txBody>
      </p:sp>
      <p:sp>
        <p:nvSpPr>
          <p:cNvPr id="86" name="TextBox 85">
            <a:extLst>
              <a:ext uri="{FF2B5EF4-FFF2-40B4-BE49-F238E27FC236}">
                <a16:creationId xmlns:a16="http://schemas.microsoft.com/office/drawing/2014/main" xmlns="" id="{DA95C41B-9591-4042-8AC0-03DBDA91FD18}"/>
              </a:ext>
            </a:extLst>
          </p:cNvPr>
          <p:cNvSpPr txBox="1"/>
          <p:nvPr userDrawn="1"/>
        </p:nvSpPr>
        <p:spPr>
          <a:xfrm>
            <a:off x="6203980" y="3875017"/>
            <a:ext cx="714476" cy="237066"/>
          </a:xfrm>
          <a:prstGeom prst="rect">
            <a:avLst/>
          </a:prstGeom>
          <a:noFill/>
        </p:spPr>
        <p:txBody>
          <a:bodyPr wrap="square" lIns="54610" tIns="54610" rIns="54610" bIns="54610" rtlCol="0" anchor="ctr">
            <a:noAutofit/>
          </a:bodyPr>
          <a:lstStyle/>
          <a:p>
            <a:pPr algn="l">
              <a:spcAft>
                <a:spcPts val="600"/>
              </a:spcAft>
            </a:pPr>
            <a:r>
              <a:rPr lang="en-GB" sz="1000"/>
              <a:t>Grey 5</a:t>
            </a:r>
          </a:p>
        </p:txBody>
      </p:sp>
      <p:sp>
        <p:nvSpPr>
          <p:cNvPr id="87" name="TextBox 86">
            <a:extLst>
              <a:ext uri="{FF2B5EF4-FFF2-40B4-BE49-F238E27FC236}">
                <a16:creationId xmlns:a16="http://schemas.microsoft.com/office/drawing/2014/main" xmlns="" id="{C924189F-5F86-46B9-810F-1AF60243011B}"/>
              </a:ext>
            </a:extLst>
          </p:cNvPr>
          <p:cNvSpPr txBox="1"/>
          <p:nvPr userDrawn="1"/>
        </p:nvSpPr>
        <p:spPr>
          <a:xfrm>
            <a:off x="6203980" y="2341846"/>
            <a:ext cx="714476" cy="237066"/>
          </a:xfrm>
          <a:prstGeom prst="rect">
            <a:avLst/>
          </a:prstGeom>
          <a:noFill/>
        </p:spPr>
        <p:txBody>
          <a:bodyPr wrap="square" lIns="54610" tIns="54610" rIns="54610" bIns="54610" rtlCol="0" anchor="ctr">
            <a:noAutofit/>
          </a:bodyPr>
          <a:lstStyle/>
          <a:p>
            <a:pPr algn="l">
              <a:spcAft>
                <a:spcPts val="600"/>
              </a:spcAft>
            </a:pPr>
            <a:r>
              <a:rPr lang="en-GB" sz="1000"/>
              <a:t>Grey 2</a:t>
            </a:r>
          </a:p>
        </p:txBody>
      </p:sp>
      <p:sp>
        <p:nvSpPr>
          <p:cNvPr id="52" name="Rectangle 51">
            <a:extLst>
              <a:ext uri="{FF2B5EF4-FFF2-40B4-BE49-F238E27FC236}">
                <a16:creationId xmlns:a16="http://schemas.microsoft.com/office/drawing/2014/main" xmlns="" id="{4ACB48A6-B340-401D-8994-A0E53291AC9B}"/>
              </a:ext>
            </a:extLst>
          </p:cNvPr>
          <p:cNvSpPr/>
          <p:nvPr userDrawn="1"/>
        </p:nvSpPr>
        <p:spPr>
          <a:xfrm>
            <a:off x="7170486" y="2670083"/>
            <a:ext cx="839614" cy="411225"/>
          </a:xfrm>
          <a:prstGeom prst="rect">
            <a:avLst/>
          </a:prstGeom>
          <a:gradFill>
            <a:gsLst>
              <a:gs pos="100000">
                <a:schemeClr val="accent1"/>
              </a:gs>
              <a:gs pos="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a:solidFill>
                <a:schemeClr val="bg1"/>
              </a:solidFill>
            </a:endParaRPr>
          </a:p>
        </p:txBody>
      </p:sp>
      <p:sp>
        <p:nvSpPr>
          <p:cNvPr id="53" name="Rectangle 52">
            <a:extLst>
              <a:ext uri="{FF2B5EF4-FFF2-40B4-BE49-F238E27FC236}">
                <a16:creationId xmlns:a16="http://schemas.microsoft.com/office/drawing/2014/main" xmlns="" id="{26F71474-A782-4BB1-8B9F-8DCCEAF88E0C}"/>
              </a:ext>
            </a:extLst>
          </p:cNvPr>
          <p:cNvSpPr/>
          <p:nvPr userDrawn="1"/>
        </p:nvSpPr>
        <p:spPr>
          <a:xfrm>
            <a:off x="9170077" y="2670083"/>
            <a:ext cx="839614" cy="411225"/>
          </a:xfrm>
          <a:prstGeom prst="rect">
            <a:avLst/>
          </a:prstGeom>
          <a:gradFill>
            <a:gsLst>
              <a:gs pos="100000">
                <a:srgbClr val="ACEAFF"/>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a:solidFill>
                <a:schemeClr val="bg1"/>
              </a:solidFill>
            </a:endParaRPr>
          </a:p>
        </p:txBody>
      </p:sp>
      <p:sp>
        <p:nvSpPr>
          <p:cNvPr id="54" name="TextBox 53">
            <a:extLst>
              <a:ext uri="{FF2B5EF4-FFF2-40B4-BE49-F238E27FC236}">
                <a16:creationId xmlns:a16="http://schemas.microsoft.com/office/drawing/2014/main" xmlns="" id="{2102BFCC-8EF9-4273-ADB0-A655CD827F66}"/>
              </a:ext>
            </a:extLst>
          </p:cNvPr>
          <p:cNvSpPr txBox="1"/>
          <p:nvPr userDrawn="1"/>
        </p:nvSpPr>
        <p:spPr>
          <a:xfrm>
            <a:off x="8028290" y="2757773"/>
            <a:ext cx="1568421" cy="237066"/>
          </a:xfrm>
          <a:prstGeom prst="rect">
            <a:avLst/>
          </a:prstGeom>
          <a:noFill/>
        </p:spPr>
        <p:txBody>
          <a:bodyPr wrap="square" lIns="54610" tIns="54610" rIns="54610" bIns="54610" rtlCol="0" anchor="ctr">
            <a:noAutofit/>
          </a:bodyPr>
          <a:lstStyle/>
          <a:p>
            <a:pPr algn="l">
              <a:spcAft>
                <a:spcPts val="600"/>
              </a:spcAft>
            </a:pPr>
            <a:r>
              <a:rPr lang="en-GB" sz="1000"/>
              <a:t>Purple/</a:t>
            </a:r>
            <a:br>
              <a:rPr lang="en-GB" sz="1000"/>
            </a:br>
            <a:r>
              <a:rPr lang="en-GB" sz="1000"/>
              <a:t>Cobalt gradient</a:t>
            </a:r>
          </a:p>
        </p:txBody>
      </p:sp>
      <p:sp>
        <p:nvSpPr>
          <p:cNvPr id="55" name="TextBox 54">
            <a:extLst>
              <a:ext uri="{FF2B5EF4-FFF2-40B4-BE49-F238E27FC236}">
                <a16:creationId xmlns:a16="http://schemas.microsoft.com/office/drawing/2014/main" xmlns="" id="{02D8D802-07C6-434C-B36C-582D2F2FAF7C}"/>
              </a:ext>
            </a:extLst>
          </p:cNvPr>
          <p:cNvSpPr txBox="1"/>
          <p:nvPr userDrawn="1"/>
        </p:nvSpPr>
        <p:spPr>
          <a:xfrm>
            <a:off x="10100206" y="2869887"/>
            <a:ext cx="1709098" cy="237066"/>
          </a:xfrm>
          <a:prstGeom prst="rect">
            <a:avLst/>
          </a:prstGeom>
          <a:noFill/>
        </p:spPr>
        <p:txBody>
          <a:bodyPr wrap="square" lIns="54610" tIns="54610" rIns="54610" bIns="54610" rtlCol="0" anchor="ctr">
            <a:noAutofit/>
          </a:bodyPr>
          <a:lstStyle/>
          <a:p>
            <a:pPr algn="l">
              <a:spcAft>
                <a:spcPts val="600"/>
              </a:spcAft>
            </a:pPr>
            <a:r>
              <a:rPr lang="en-GB" sz="1000"/>
              <a:t>Pacific/</a:t>
            </a:r>
            <a:br>
              <a:rPr lang="en-GB" sz="1000"/>
            </a:br>
            <a:r>
              <a:rPr lang="en-GB" sz="1000"/>
              <a:t>Light Blue gradient</a:t>
            </a:r>
          </a:p>
        </p:txBody>
      </p:sp>
      <p:sp>
        <p:nvSpPr>
          <p:cNvPr id="56" name="TextBox 55">
            <a:extLst>
              <a:ext uri="{FF2B5EF4-FFF2-40B4-BE49-F238E27FC236}">
                <a16:creationId xmlns:a16="http://schemas.microsoft.com/office/drawing/2014/main" xmlns="" id="{F56630A0-1CC3-4558-99F3-72A9846C3FA4}"/>
              </a:ext>
            </a:extLst>
          </p:cNvPr>
          <p:cNvSpPr txBox="1"/>
          <p:nvPr userDrawn="1"/>
        </p:nvSpPr>
        <p:spPr>
          <a:xfrm>
            <a:off x="7146554" y="1298952"/>
            <a:ext cx="4047046" cy="1269578"/>
          </a:xfrm>
          <a:prstGeom prst="rect">
            <a:avLst/>
          </a:prstGeom>
          <a:noFill/>
        </p:spPr>
        <p:txBody>
          <a:bodyPr wrap="square" lIns="0" tIns="0" rIns="0" bIns="0" rtlCol="0">
            <a:spAutoFit/>
          </a:bodyPr>
          <a:lstStyle/>
          <a:p>
            <a:pPr algn="l">
              <a:spcAft>
                <a:spcPts val="300"/>
              </a:spcAft>
            </a:pPr>
            <a:r>
              <a:rPr lang="en-US" sz="1000" b="1">
                <a:solidFill>
                  <a:sysClr val="windowText" lastClr="000000"/>
                </a:solidFill>
              </a:rPr>
              <a:t>Gradients</a:t>
            </a:r>
          </a:p>
          <a:p>
            <a:pPr marL="171450" indent="-171450" algn="l">
              <a:spcAft>
                <a:spcPts val="300"/>
              </a:spcAft>
              <a:buFont typeface="Arial" panose="020B0604020202020204" pitchFamily="34" charset="0"/>
              <a:buChar char="•"/>
            </a:pPr>
            <a:r>
              <a:rPr lang="en-GB" sz="1000" b="0">
                <a:solidFill>
                  <a:sysClr val="windowText" lastClr="000000"/>
                </a:solidFill>
              </a:rPr>
              <a:t>The </a:t>
            </a:r>
            <a:r>
              <a:rPr lang="en-GB" sz="1000" b="0" err="1">
                <a:solidFill>
                  <a:sysClr val="windowText" lastClr="000000"/>
                </a:solidFill>
              </a:rPr>
              <a:t>colors</a:t>
            </a:r>
            <a:r>
              <a:rPr lang="en-GB" sz="1000" b="0">
                <a:solidFill>
                  <a:sysClr val="windowText" lastClr="000000"/>
                </a:solidFill>
              </a:rPr>
              <a:t> are applied at both ends of the gradient, at 0% and 100% locations</a:t>
            </a:r>
          </a:p>
          <a:p>
            <a:pPr marL="171450" indent="-171450" algn="l">
              <a:spcAft>
                <a:spcPts val="300"/>
              </a:spcAft>
              <a:buFont typeface="Arial" panose="020B0604020202020204" pitchFamily="34" charset="0"/>
              <a:buChar char="•"/>
            </a:pPr>
            <a:r>
              <a:rPr lang="en-GB" sz="1000" b="0">
                <a:solidFill>
                  <a:sysClr val="windowText" lastClr="000000"/>
                </a:solidFill>
              </a:rPr>
              <a:t>The mid-point is at 50%</a:t>
            </a:r>
          </a:p>
          <a:p>
            <a:pPr marL="171450" indent="-171450" algn="l">
              <a:spcAft>
                <a:spcPts val="300"/>
              </a:spcAft>
              <a:buFont typeface="Arial" panose="020B0604020202020204" pitchFamily="34" charset="0"/>
              <a:buChar char="•"/>
            </a:pPr>
            <a:r>
              <a:rPr lang="en-GB" sz="1000" b="0">
                <a:solidFill>
                  <a:sysClr val="windowText" lastClr="000000"/>
                </a:solidFill>
              </a:rPr>
              <a:t>The gradients are used at a 0º angle</a:t>
            </a:r>
          </a:p>
          <a:p>
            <a:pPr marL="171450" indent="-171450" algn="l">
              <a:spcAft>
                <a:spcPts val="300"/>
              </a:spcAft>
              <a:buFont typeface="Arial" panose="020B0604020202020204" pitchFamily="34" charset="0"/>
              <a:buChar char="•"/>
            </a:pPr>
            <a:r>
              <a:rPr lang="en-GB" sz="1000" b="0">
                <a:solidFill>
                  <a:sysClr val="windowText" lastClr="000000"/>
                </a:solidFill>
              </a:rPr>
              <a:t>Use the linear gradient, never radial</a:t>
            </a:r>
          </a:p>
          <a:p>
            <a:pPr marL="171450" indent="-171450" algn="l">
              <a:spcAft>
                <a:spcPts val="300"/>
              </a:spcAft>
              <a:buFont typeface="Arial" panose="020B0604020202020204" pitchFamily="34" charset="0"/>
              <a:buChar char="•"/>
            </a:pPr>
            <a:r>
              <a:rPr lang="en-GB" sz="1000" b="0">
                <a:solidFill>
                  <a:sysClr val="windowText" lastClr="000000"/>
                </a:solidFill>
              </a:rPr>
              <a:t>Do not create new gradients; use only the gradients shown here</a:t>
            </a:r>
            <a:endParaRPr lang="en-US" sz="1000" b="0">
              <a:solidFill>
                <a:sysClr val="windowText" lastClr="000000"/>
              </a:solidFill>
            </a:endParaRPr>
          </a:p>
        </p:txBody>
      </p:sp>
      <p:sp>
        <p:nvSpPr>
          <p:cNvPr id="57" name="Rectangle 56">
            <a:extLst>
              <a:ext uri="{FF2B5EF4-FFF2-40B4-BE49-F238E27FC236}">
                <a16:creationId xmlns:a16="http://schemas.microsoft.com/office/drawing/2014/main" xmlns="" id="{9D5AAA1F-BD76-48F7-8C50-6E5979B9537B}"/>
              </a:ext>
            </a:extLst>
          </p:cNvPr>
          <p:cNvSpPr>
            <a:spLocks/>
          </p:cNvSpPr>
          <p:nvPr userDrawn="1"/>
        </p:nvSpPr>
        <p:spPr>
          <a:xfrm>
            <a:off x="5225411" y="4304594"/>
            <a:ext cx="839614" cy="4112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255</a:t>
            </a:r>
          </a:p>
          <a:p>
            <a:pPr algn="ctr"/>
            <a:r>
              <a:rPr lang="en-GB" sz="800">
                <a:solidFill>
                  <a:schemeClr val="tx1"/>
                </a:solidFill>
              </a:rPr>
              <a:t>255</a:t>
            </a:r>
          </a:p>
          <a:p>
            <a:pPr algn="ctr"/>
            <a:r>
              <a:rPr lang="en-GB" sz="800">
                <a:solidFill>
                  <a:schemeClr val="tx1"/>
                </a:solidFill>
              </a:rPr>
              <a:t>255</a:t>
            </a:r>
          </a:p>
        </p:txBody>
      </p:sp>
      <p:sp>
        <p:nvSpPr>
          <p:cNvPr id="58" name="TextBox 57">
            <a:extLst>
              <a:ext uri="{FF2B5EF4-FFF2-40B4-BE49-F238E27FC236}">
                <a16:creationId xmlns:a16="http://schemas.microsoft.com/office/drawing/2014/main" xmlns="" id="{3485E89C-C25F-4DDF-BA6F-8600323267FE}"/>
              </a:ext>
            </a:extLst>
          </p:cNvPr>
          <p:cNvSpPr txBox="1"/>
          <p:nvPr userDrawn="1"/>
        </p:nvSpPr>
        <p:spPr>
          <a:xfrm>
            <a:off x="6197185" y="4389395"/>
            <a:ext cx="714476" cy="237066"/>
          </a:xfrm>
          <a:prstGeom prst="rect">
            <a:avLst/>
          </a:prstGeom>
          <a:noFill/>
        </p:spPr>
        <p:txBody>
          <a:bodyPr wrap="square" lIns="54610" tIns="54610" rIns="54610" bIns="54610" rtlCol="0" anchor="ctr">
            <a:noAutofit/>
          </a:bodyPr>
          <a:lstStyle/>
          <a:p>
            <a:pPr algn="l">
              <a:spcAft>
                <a:spcPts val="600"/>
              </a:spcAft>
            </a:pPr>
            <a:r>
              <a:rPr lang="en-GB" sz="1000"/>
              <a:t>White</a:t>
            </a:r>
          </a:p>
        </p:txBody>
      </p:sp>
      <p:sp>
        <p:nvSpPr>
          <p:cNvPr id="64" name="TextBox 63">
            <a:extLst>
              <a:ext uri="{FF2B5EF4-FFF2-40B4-BE49-F238E27FC236}">
                <a16:creationId xmlns:a16="http://schemas.microsoft.com/office/drawing/2014/main" xmlns="" id="{147E9F40-D028-425F-96B1-C73C59C9C8EF}"/>
              </a:ext>
            </a:extLst>
          </p:cNvPr>
          <p:cNvSpPr txBox="1"/>
          <p:nvPr userDrawn="1"/>
        </p:nvSpPr>
        <p:spPr>
          <a:xfrm>
            <a:off x="7146554" y="3336981"/>
            <a:ext cx="1194238" cy="153888"/>
          </a:xfrm>
          <a:prstGeom prst="rect">
            <a:avLst/>
          </a:prstGeom>
          <a:noFill/>
        </p:spPr>
        <p:txBody>
          <a:bodyPr wrap="none" lIns="0" tIns="0" rIns="0" bIns="0" rtlCol="0">
            <a:noAutofit/>
          </a:bodyPr>
          <a:lstStyle/>
          <a:p>
            <a:pPr algn="l">
              <a:spcAft>
                <a:spcPts val="600"/>
              </a:spcAft>
            </a:pPr>
            <a:r>
              <a:rPr lang="en-US" sz="1000" b="1">
                <a:solidFill>
                  <a:sysClr val="windowText" lastClr="000000"/>
                </a:solidFill>
              </a:rPr>
              <a:t>Traffic Light Palette</a:t>
            </a:r>
            <a:endParaRPr lang="en-US" sz="1000" b="0">
              <a:solidFill>
                <a:sysClr val="windowText" lastClr="000000"/>
              </a:solidFill>
            </a:endParaRPr>
          </a:p>
        </p:txBody>
      </p:sp>
      <p:sp>
        <p:nvSpPr>
          <p:cNvPr id="73" name="Rectangle 72">
            <a:extLst>
              <a:ext uri="{FF2B5EF4-FFF2-40B4-BE49-F238E27FC236}">
                <a16:creationId xmlns:a16="http://schemas.microsoft.com/office/drawing/2014/main" xmlns="" id="{A2E77BBC-829E-4B5B-9C1B-B9C1344A811F}"/>
              </a:ext>
            </a:extLst>
          </p:cNvPr>
          <p:cNvSpPr>
            <a:spLocks/>
          </p:cNvSpPr>
          <p:nvPr userDrawn="1"/>
        </p:nvSpPr>
        <p:spPr>
          <a:xfrm>
            <a:off x="9353776" y="3589581"/>
            <a:ext cx="839614" cy="411225"/>
          </a:xfrm>
          <a:prstGeom prst="rect">
            <a:avLst/>
          </a:prstGeom>
          <a:solidFill>
            <a:srgbClr val="2699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38</a:t>
            </a:r>
          </a:p>
          <a:p>
            <a:pPr algn="ctr"/>
            <a:r>
              <a:rPr lang="en-GB" sz="800">
                <a:solidFill>
                  <a:schemeClr val="bg1"/>
                </a:solidFill>
              </a:rPr>
              <a:t>153</a:t>
            </a:r>
          </a:p>
          <a:p>
            <a:pPr algn="ctr"/>
            <a:r>
              <a:rPr lang="en-GB" sz="800">
                <a:solidFill>
                  <a:schemeClr val="bg1"/>
                </a:solidFill>
              </a:rPr>
              <a:t>36</a:t>
            </a:r>
          </a:p>
        </p:txBody>
      </p:sp>
      <p:sp>
        <p:nvSpPr>
          <p:cNvPr id="80" name="Rectangle 79">
            <a:extLst>
              <a:ext uri="{FF2B5EF4-FFF2-40B4-BE49-F238E27FC236}">
                <a16:creationId xmlns:a16="http://schemas.microsoft.com/office/drawing/2014/main" xmlns="" id="{86053ADE-6CEF-4806-8C0F-B8BEED546A81}"/>
              </a:ext>
            </a:extLst>
          </p:cNvPr>
          <p:cNvSpPr>
            <a:spLocks/>
          </p:cNvSpPr>
          <p:nvPr userDrawn="1"/>
        </p:nvSpPr>
        <p:spPr>
          <a:xfrm>
            <a:off x="8262131" y="3589581"/>
            <a:ext cx="839614" cy="411225"/>
          </a:xfrm>
          <a:prstGeom prst="rect">
            <a:avLst/>
          </a:prstGeom>
          <a:solidFill>
            <a:srgbClr val="F1C44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241</a:t>
            </a:r>
          </a:p>
          <a:p>
            <a:pPr algn="ctr"/>
            <a:r>
              <a:rPr lang="en-GB" sz="800">
                <a:solidFill>
                  <a:schemeClr val="bg1"/>
                </a:solidFill>
              </a:rPr>
              <a:t>196</a:t>
            </a:r>
          </a:p>
          <a:p>
            <a:pPr algn="ctr"/>
            <a:r>
              <a:rPr lang="en-GB" sz="800">
                <a:solidFill>
                  <a:schemeClr val="bg1"/>
                </a:solidFill>
              </a:rPr>
              <a:t>77</a:t>
            </a:r>
          </a:p>
        </p:txBody>
      </p:sp>
      <p:sp>
        <p:nvSpPr>
          <p:cNvPr id="81" name="Rectangle 80">
            <a:extLst>
              <a:ext uri="{FF2B5EF4-FFF2-40B4-BE49-F238E27FC236}">
                <a16:creationId xmlns:a16="http://schemas.microsoft.com/office/drawing/2014/main" xmlns="" id="{1FEC18AD-6921-4293-966A-F31741528B23}"/>
              </a:ext>
            </a:extLst>
          </p:cNvPr>
          <p:cNvSpPr>
            <a:spLocks/>
          </p:cNvSpPr>
          <p:nvPr userDrawn="1"/>
        </p:nvSpPr>
        <p:spPr>
          <a:xfrm>
            <a:off x="7170486" y="3589581"/>
            <a:ext cx="839614" cy="411225"/>
          </a:xfrm>
          <a:prstGeom prst="rect">
            <a:avLst/>
          </a:prstGeom>
          <a:solidFill>
            <a:srgbClr val="ED21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237</a:t>
            </a:r>
          </a:p>
          <a:p>
            <a:pPr algn="ctr"/>
            <a:r>
              <a:rPr lang="en-GB" sz="800">
                <a:solidFill>
                  <a:schemeClr val="bg1"/>
                </a:solidFill>
              </a:rPr>
              <a:t>33</a:t>
            </a:r>
          </a:p>
          <a:p>
            <a:pPr algn="ctr"/>
            <a:r>
              <a:rPr lang="en-GB" sz="800">
                <a:solidFill>
                  <a:schemeClr val="bg1"/>
                </a:solidFill>
              </a:rPr>
              <a:t>36</a:t>
            </a:r>
          </a:p>
        </p:txBody>
      </p:sp>
      <p:sp>
        <p:nvSpPr>
          <p:cNvPr id="88" name="TextBox 87">
            <a:extLst>
              <a:ext uri="{FF2B5EF4-FFF2-40B4-BE49-F238E27FC236}">
                <a16:creationId xmlns:a16="http://schemas.microsoft.com/office/drawing/2014/main" xmlns="" id="{BD3C657F-FD1E-40E0-B00F-F92EC3693861}"/>
              </a:ext>
            </a:extLst>
          </p:cNvPr>
          <p:cNvSpPr txBox="1"/>
          <p:nvPr userDrawn="1"/>
        </p:nvSpPr>
        <p:spPr>
          <a:xfrm>
            <a:off x="7146553" y="4285684"/>
            <a:ext cx="4159622" cy="626317"/>
          </a:xfrm>
          <a:prstGeom prst="rect">
            <a:avLst/>
          </a:prstGeom>
          <a:noFill/>
        </p:spPr>
        <p:txBody>
          <a:bodyPr wrap="square" lIns="0" tIns="0" rIns="0" bIns="0" rtlCol="0">
            <a:noAutofit/>
          </a:bodyPr>
          <a:lstStyle/>
          <a:p>
            <a:pPr algn="l">
              <a:spcAft>
                <a:spcPts val="600"/>
              </a:spcAft>
            </a:pPr>
            <a:r>
              <a:rPr lang="en-US" sz="1000" b="1">
                <a:solidFill>
                  <a:sysClr val="windowText" lastClr="000000"/>
                </a:solidFill>
              </a:rPr>
              <a:t>Potential chart color order</a:t>
            </a:r>
          </a:p>
          <a:p>
            <a:pPr marL="171450" indent="-171450" algn="l">
              <a:spcAft>
                <a:spcPts val="300"/>
              </a:spcAft>
              <a:buFont typeface="Arial" panose="020B0604020202020204" pitchFamily="34" charset="0"/>
              <a:buChar char="•"/>
            </a:pPr>
            <a:r>
              <a:rPr lang="en-US" sz="1000" b="0">
                <a:solidFill>
                  <a:sysClr val="windowText" lastClr="000000"/>
                </a:solidFill>
              </a:rPr>
              <a:t>Prioritize our blues, but they don’t have to be used all at once</a:t>
            </a:r>
          </a:p>
          <a:p>
            <a:pPr marL="171450" indent="-171450" algn="l">
              <a:spcAft>
                <a:spcPts val="300"/>
              </a:spcAft>
              <a:buFont typeface="Arial" panose="020B0604020202020204" pitchFamily="34" charset="0"/>
              <a:buChar char="•"/>
            </a:pPr>
            <a:r>
              <a:rPr lang="en-US" sz="1000" b="0">
                <a:solidFill>
                  <a:sysClr val="windowText" lastClr="000000"/>
                </a:solidFill>
              </a:rPr>
              <a:t>Mix light, mid and dark tones within data sets</a:t>
            </a:r>
          </a:p>
        </p:txBody>
      </p:sp>
      <p:cxnSp>
        <p:nvCxnSpPr>
          <p:cNvPr id="14" name="Straight Connector 13">
            <a:extLst>
              <a:ext uri="{FF2B5EF4-FFF2-40B4-BE49-F238E27FC236}">
                <a16:creationId xmlns:a16="http://schemas.microsoft.com/office/drawing/2014/main" xmlns="" id="{FF87E5F4-3A2B-41F8-A4AA-BA7FFC573394}"/>
              </a:ext>
            </a:extLst>
          </p:cNvPr>
          <p:cNvCxnSpPr/>
          <p:nvPr userDrawn="1"/>
        </p:nvCxnSpPr>
        <p:spPr>
          <a:xfrm>
            <a:off x="7170486" y="324260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18639F51-9F8C-4D36-8737-7A3DAC84F1DA}"/>
              </a:ext>
            </a:extLst>
          </p:cNvPr>
          <p:cNvCxnSpPr/>
          <p:nvPr userDrawn="1"/>
        </p:nvCxnSpPr>
        <p:spPr>
          <a:xfrm>
            <a:off x="7170486" y="417664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xmlns="" id="{1B8890E6-18C7-479B-B73B-0C731D264307}"/>
              </a:ext>
            </a:extLst>
          </p:cNvPr>
          <p:cNvGrpSpPr/>
          <p:nvPr userDrawn="1"/>
        </p:nvGrpSpPr>
        <p:grpSpPr>
          <a:xfrm>
            <a:off x="7170486" y="5015319"/>
            <a:ext cx="4023114" cy="868052"/>
            <a:chOff x="6942744" y="5227726"/>
            <a:chExt cx="6397168" cy="1380293"/>
          </a:xfrm>
        </p:grpSpPr>
        <p:sp>
          <p:nvSpPr>
            <p:cNvPr id="89" name="Rectangle 88">
              <a:extLst>
                <a:ext uri="{FF2B5EF4-FFF2-40B4-BE49-F238E27FC236}">
                  <a16:creationId xmlns:a16="http://schemas.microsoft.com/office/drawing/2014/main" xmlns="" id="{D9642345-2D6B-4C6E-A9F2-A02D26D51DDD}"/>
                </a:ext>
              </a:extLst>
            </p:cNvPr>
            <p:cNvSpPr/>
            <p:nvPr userDrawn="1"/>
          </p:nvSpPr>
          <p:spPr>
            <a:xfrm>
              <a:off x="8821942" y="5227726"/>
              <a:ext cx="759576" cy="592341"/>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90" name="Rectangle 89">
              <a:extLst>
                <a:ext uri="{FF2B5EF4-FFF2-40B4-BE49-F238E27FC236}">
                  <a16:creationId xmlns:a16="http://schemas.microsoft.com/office/drawing/2014/main" xmlns="" id="{54B75BE9-8F9E-40F1-AE85-B929BD14E4F6}"/>
                </a:ext>
              </a:extLst>
            </p:cNvPr>
            <p:cNvSpPr/>
            <p:nvPr userDrawn="1"/>
          </p:nvSpPr>
          <p:spPr>
            <a:xfrm>
              <a:off x="6942744" y="5227726"/>
              <a:ext cx="759576" cy="592341"/>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91" name="Rectangle 90">
              <a:extLst>
                <a:ext uri="{FF2B5EF4-FFF2-40B4-BE49-F238E27FC236}">
                  <a16:creationId xmlns:a16="http://schemas.microsoft.com/office/drawing/2014/main" xmlns="" id="{403512C6-1015-4893-B421-D2CA83BB28B7}"/>
                </a:ext>
              </a:extLst>
            </p:cNvPr>
            <p:cNvSpPr/>
            <p:nvPr userDrawn="1"/>
          </p:nvSpPr>
          <p:spPr>
            <a:xfrm>
              <a:off x="9761541" y="5227726"/>
              <a:ext cx="759576" cy="592341"/>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118</a:t>
              </a:r>
            </a:p>
            <a:p>
              <a:pPr algn="ctr"/>
              <a:r>
                <a:rPr lang="en-GB" sz="800">
                  <a:solidFill>
                    <a:sysClr val="windowText" lastClr="000000"/>
                  </a:solidFill>
                </a:rPr>
                <a:t>210</a:t>
              </a:r>
            </a:p>
            <a:p>
              <a:pPr algn="ctr"/>
              <a:r>
                <a:rPr lang="en-GB" sz="800">
                  <a:solidFill>
                    <a:sysClr val="windowText" lastClr="000000"/>
                  </a:solidFill>
                </a:rPr>
                <a:t>255</a:t>
              </a:r>
            </a:p>
          </p:txBody>
        </p:sp>
        <p:sp>
          <p:nvSpPr>
            <p:cNvPr id="92" name="Rectangle 91">
              <a:extLst>
                <a:ext uri="{FF2B5EF4-FFF2-40B4-BE49-F238E27FC236}">
                  <a16:creationId xmlns:a16="http://schemas.microsoft.com/office/drawing/2014/main" xmlns="" id="{8DF8AA28-67A9-4A84-A80F-52EFDEF62EC4}"/>
                </a:ext>
              </a:extLst>
            </p:cNvPr>
            <p:cNvSpPr/>
            <p:nvPr userDrawn="1"/>
          </p:nvSpPr>
          <p:spPr>
            <a:xfrm>
              <a:off x="11640737" y="5227726"/>
              <a:ext cx="759576" cy="592341"/>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180</a:t>
              </a:r>
            </a:p>
            <a:p>
              <a:pPr algn="ctr"/>
              <a:r>
                <a:rPr lang="en-GB" sz="800">
                  <a:solidFill>
                    <a:schemeClr val="bg1"/>
                  </a:solidFill>
                </a:rPr>
                <a:t>151</a:t>
              </a:r>
            </a:p>
            <a:p>
              <a:pPr algn="ctr"/>
              <a:r>
                <a:rPr lang="en-GB" sz="800">
                  <a:solidFill>
                    <a:schemeClr val="bg1"/>
                  </a:solidFill>
                </a:rPr>
                <a:t>255</a:t>
              </a:r>
            </a:p>
          </p:txBody>
        </p:sp>
        <p:sp>
          <p:nvSpPr>
            <p:cNvPr id="93" name="Rectangle 92">
              <a:extLst>
                <a:ext uri="{FF2B5EF4-FFF2-40B4-BE49-F238E27FC236}">
                  <a16:creationId xmlns:a16="http://schemas.microsoft.com/office/drawing/2014/main" xmlns="" id="{96ECD3EF-C613-49EC-B955-C33743E8DAF2}"/>
                </a:ext>
              </a:extLst>
            </p:cNvPr>
            <p:cNvSpPr/>
            <p:nvPr userDrawn="1"/>
          </p:nvSpPr>
          <p:spPr>
            <a:xfrm>
              <a:off x="8821942" y="6015678"/>
              <a:ext cx="759576" cy="592341"/>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sp>
          <p:nvSpPr>
            <p:cNvPr id="94" name="Rectangle 93">
              <a:extLst>
                <a:ext uri="{FF2B5EF4-FFF2-40B4-BE49-F238E27FC236}">
                  <a16:creationId xmlns:a16="http://schemas.microsoft.com/office/drawing/2014/main" xmlns="" id="{CEFF0E69-1303-4A97-A554-2617DBE38F85}"/>
                </a:ext>
              </a:extLst>
            </p:cNvPr>
            <p:cNvSpPr/>
            <p:nvPr userDrawn="1"/>
          </p:nvSpPr>
          <p:spPr>
            <a:xfrm>
              <a:off x="10701139" y="5227726"/>
              <a:ext cx="759576" cy="592341"/>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95" name="Rectangle 94">
              <a:extLst>
                <a:ext uri="{FF2B5EF4-FFF2-40B4-BE49-F238E27FC236}">
                  <a16:creationId xmlns:a16="http://schemas.microsoft.com/office/drawing/2014/main" xmlns="" id="{D22E2F76-F5F9-4152-8B76-200BB23CF93D}"/>
                </a:ext>
              </a:extLst>
            </p:cNvPr>
            <p:cNvSpPr/>
            <p:nvPr userDrawn="1"/>
          </p:nvSpPr>
          <p:spPr>
            <a:xfrm>
              <a:off x="9761541" y="6015678"/>
              <a:ext cx="759576" cy="592341"/>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255</a:t>
              </a:r>
            </a:p>
            <a:p>
              <a:pPr algn="ctr"/>
              <a:r>
                <a:rPr lang="en-GB" sz="800">
                  <a:solidFill>
                    <a:schemeClr val="bg1"/>
                  </a:solidFill>
                </a:rPr>
                <a:t>163</a:t>
              </a:r>
            </a:p>
            <a:p>
              <a:pPr algn="ctr"/>
              <a:r>
                <a:rPr lang="en-GB" sz="800">
                  <a:solidFill>
                    <a:schemeClr val="bg1"/>
                  </a:solidFill>
                </a:rPr>
                <a:t>218</a:t>
              </a:r>
            </a:p>
          </p:txBody>
        </p:sp>
        <p:sp>
          <p:nvSpPr>
            <p:cNvPr id="96" name="Rectangle 95">
              <a:extLst>
                <a:ext uri="{FF2B5EF4-FFF2-40B4-BE49-F238E27FC236}">
                  <a16:creationId xmlns:a16="http://schemas.microsoft.com/office/drawing/2014/main" xmlns="" id="{F294A2C6-DAFC-45CD-86AD-3902D99F3B8E}"/>
                </a:ext>
              </a:extLst>
            </p:cNvPr>
            <p:cNvSpPr/>
            <p:nvPr userDrawn="1"/>
          </p:nvSpPr>
          <p:spPr>
            <a:xfrm>
              <a:off x="6942744" y="6015678"/>
              <a:ext cx="759576" cy="592341"/>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192</a:t>
              </a:r>
            </a:p>
            <a:p>
              <a:pPr algn="ctr"/>
              <a:r>
                <a:rPr lang="en-GB" sz="800">
                  <a:solidFill>
                    <a:schemeClr val="bg1"/>
                  </a:solidFill>
                </a:rPr>
                <a:t>174</a:t>
              </a:r>
            </a:p>
          </p:txBody>
        </p:sp>
        <p:sp>
          <p:nvSpPr>
            <p:cNvPr id="97" name="Rectangle 96">
              <a:extLst>
                <a:ext uri="{FF2B5EF4-FFF2-40B4-BE49-F238E27FC236}">
                  <a16:creationId xmlns:a16="http://schemas.microsoft.com/office/drawing/2014/main" xmlns="" id="{E318800B-9E93-4883-840B-696F82170F32}"/>
                </a:ext>
              </a:extLst>
            </p:cNvPr>
            <p:cNvSpPr/>
            <p:nvPr userDrawn="1"/>
          </p:nvSpPr>
          <p:spPr>
            <a:xfrm>
              <a:off x="12580336" y="6015678"/>
              <a:ext cx="759576" cy="592341"/>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99</a:t>
              </a:r>
            </a:p>
            <a:p>
              <a:pPr algn="ctr"/>
              <a:r>
                <a:rPr lang="en-GB" sz="800">
                  <a:solidFill>
                    <a:sysClr val="windowText" lastClr="000000"/>
                  </a:solidFill>
                </a:rPr>
                <a:t>235</a:t>
              </a:r>
            </a:p>
            <a:p>
              <a:pPr algn="ctr"/>
              <a:r>
                <a:rPr lang="en-GB" sz="800">
                  <a:solidFill>
                    <a:sysClr val="windowText" lastClr="000000"/>
                  </a:solidFill>
                </a:rPr>
                <a:t>218</a:t>
              </a:r>
            </a:p>
          </p:txBody>
        </p:sp>
        <p:sp>
          <p:nvSpPr>
            <p:cNvPr id="98" name="Rectangle 97">
              <a:extLst>
                <a:ext uri="{FF2B5EF4-FFF2-40B4-BE49-F238E27FC236}">
                  <a16:creationId xmlns:a16="http://schemas.microsoft.com/office/drawing/2014/main" xmlns="" id="{14443132-A6B3-4990-BA37-9E2D3DE1B105}"/>
                </a:ext>
              </a:extLst>
            </p:cNvPr>
            <p:cNvSpPr/>
            <p:nvPr userDrawn="1"/>
          </p:nvSpPr>
          <p:spPr>
            <a:xfrm>
              <a:off x="7882343" y="5227726"/>
              <a:ext cx="759576" cy="592341"/>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99" name="Rectangle 98">
              <a:extLst>
                <a:ext uri="{FF2B5EF4-FFF2-40B4-BE49-F238E27FC236}">
                  <a16:creationId xmlns:a16="http://schemas.microsoft.com/office/drawing/2014/main" xmlns="" id="{6C79AFB4-7A51-4309-99F1-4015E9137C5F}"/>
                </a:ext>
              </a:extLst>
            </p:cNvPr>
            <p:cNvSpPr/>
            <p:nvPr userDrawn="1"/>
          </p:nvSpPr>
          <p:spPr>
            <a:xfrm>
              <a:off x="11640737" y="6015678"/>
              <a:ext cx="759576" cy="592341"/>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81</a:t>
              </a:r>
            </a:p>
            <a:p>
              <a:pPr algn="ctr"/>
              <a:r>
                <a:rPr lang="en-GB" sz="800">
                  <a:solidFill>
                    <a:schemeClr val="bg1"/>
                  </a:solidFill>
                </a:rPr>
                <a:t>13</a:t>
              </a:r>
            </a:p>
            <a:p>
              <a:pPr algn="ctr"/>
              <a:r>
                <a:rPr lang="en-GB" sz="800">
                  <a:solidFill>
                    <a:schemeClr val="bg1"/>
                  </a:solidFill>
                </a:rPr>
                <a:t>188</a:t>
              </a:r>
            </a:p>
          </p:txBody>
        </p:sp>
        <p:sp>
          <p:nvSpPr>
            <p:cNvPr id="100" name="Rectangle 99">
              <a:extLst>
                <a:ext uri="{FF2B5EF4-FFF2-40B4-BE49-F238E27FC236}">
                  <a16:creationId xmlns:a16="http://schemas.microsoft.com/office/drawing/2014/main" xmlns="" id="{CE4F02C0-8A76-4F89-8E59-9E7549909C2A}"/>
                </a:ext>
              </a:extLst>
            </p:cNvPr>
            <p:cNvSpPr/>
            <p:nvPr userDrawn="1"/>
          </p:nvSpPr>
          <p:spPr>
            <a:xfrm>
              <a:off x="12580336" y="5227726"/>
              <a:ext cx="759576" cy="592341"/>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9</a:t>
              </a:r>
            </a:p>
            <a:p>
              <a:pPr algn="ctr"/>
              <a:r>
                <a:rPr lang="en-GB" sz="800">
                  <a:solidFill>
                    <a:schemeClr val="bg1"/>
                  </a:solidFill>
                </a:rPr>
                <a:t>142</a:t>
              </a:r>
            </a:p>
            <a:p>
              <a:pPr algn="ctr"/>
              <a:r>
                <a:rPr lang="en-GB" sz="800">
                  <a:solidFill>
                    <a:schemeClr val="bg1"/>
                  </a:solidFill>
                </a:rPr>
                <a:t>126</a:t>
              </a:r>
            </a:p>
          </p:txBody>
        </p:sp>
        <p:sp>
          <p:nvSpPr>
            <p:cNvPr id="101" name="Rectangle 100">
              <a:extLst>
                <a:ext uri="{FF2B5EF4-FFF2-40B4-BE49-F238E27FC236}">
                  <a16:creationId xmlns:a16="http://schemas.microsoft.com/office/drawing/2014/main" xmlns="" id="{29198175-1C72-4E67-BB92-6595EEDA420A}"/>
                </a:ext>
              </a:extLst>
            </p:cNvPr>
            <p:cNvSpPr/>
            <p:nvPr userDrawn="1"/>
          </p:nvSpPr>
          <p:spPr>
            <a:xfrm>
              <a:off x="10701139" y="6015678"/>
              <a:ext cx="759576" cy="592341"/>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p:txBody>
        </p:sp>
        <p:sp>
          <p:nvSpPr>
            <p:cNvPr id="102" name="Rectangle 101">
              <a:extLst>
                <a:ext uri="{FF2B5EF4-FFF2-40B4-BE49-F238E27FC236}">
                  <a16:creationId xmlns:a16="http://schemas.microsoft.com/office/drawing/2014/main" xmlns="" id="{BB592D94-A7C3-4005-BCCE-3C53AAD95748}"/>
                </a:ext>
              </a:extLst>
            </p:cNvPr>
            <p:cNvSpPr/>
            <p:nvPr userDrawn="1"/>
          </p:nvSpPr>
          <p:spPr>
            <a:xfrm>
              <a:off x="7882343" y="6015678"/>
              <a:ext cx="759576" cy="592341"/>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171</a:t>
              </a:r>
            </a:p>
            <a:p>
              <a:pPr algn="ctr"/>
              <a:r>
                <a:rPr lang="en-GB" sz="800">
                  <a:solidFill>
                    <a:schemeClr val="bg1"/>
                  </a:solidFill>
                </a:rPr>
                <a:t>13</a:t>
              </a:r>
            </a:p>
            <a:p>
              <a:pPr algn="ctr"/>
              <a:r>
                <a:rPr lang="en-GB" sz="800">
                  <a:solidFill>
                    <a:schemeClr val="bg1"/>
                  </a:solidFill>
                </a:rPr>
                <a:t>130</a:t>
              </a:r>
            </a:p>
          </p:txBody>
        </p:sp>
      </p:grpSp>
    </p:spTree>
    <p:extLst>
      <p:ext uri="{BB962C8B-B14F-4D97-AF65-F5344CB8AC3E}">
        <p14:creationId xmlns:p14="http://schemas.microsoft.com/office/powerpoint/2010/main" val="165694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7_DIVIDER 1">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0840BCF3-D817-4EAC-8866-C2530BBB02E4}"/>
              </a:ext>
            </a:extLst>
          </p:cNvPr>
          <p:cNvSpPr>
            <a:spLocks noGrp="1"/>
          </p:cNvSpPr>
          <p:nvPr>
            <p:ph type="ctrTitle" hasCustomPrompt="1"/>
          </p:nvPr>
        </p:nvSpPr>
        <p:spPr>
          <a:xfrm>
            <a:off x="1003202" y="2325831"/>
            <a:ext cx="6263956" cy="2300407"/>
          </a:xfrm>
        </p:spPr>
        <p:txBody>
          <a:bodyPr anchor="t" anchorCtr="0"/>
          <a:lstStyle>
            <a:lvl1pPr algn="l">
              <a:defRPr sz="8800" baseline="0">
                <a:solidFill>
                  <a:schemeClr val="bg1"/>
                </a:solidFill>
              </a:defRPr>
            </a:lvl1pPr>
          </a:lstStyle>
          <a:p>
            <a:r>
              <a:rPr lang="en-GB"/>
              <a:t>Divider copy </a:t>
            </a:r>
            <a:br>
              <a:rPr lang="en-GB"/>
            </a:br>
            <a:r>
              <a:rPr lang="en-GB"/>
              <a:t>goes here</a:t>
            </a:r>
            <a:endParaRPr lang="en-US"/>
          </a:p>
        </p:txBody>
      </p:sp>
      <p:sp>
        <p:nvSpPr>
          <p:cNvPr id="11" name="Text Placeholder 3">
            <a:extLst>
              <a:ext uri="{FF2B5EF4-FFF2-40B4-BE49-F238E27FC236}">
                <a16:creationId xmlns:a16="http://schemas.microsoft.com/office/drawing/2014/main" xmlns="" id="{33CE8DB4-A186-4059-9C81-D90597F800AA}"/>
              </a:ext>
            </a:extLst>
          </p:cNvPr>
          <p:cNvSpPr>
            <a:spLocks noGrp="1"/>
          </p:cNvSpPr>
          <p:nvPr>
            <p:ph type="body" sz="quarter" idx="11"/>
          </p:nvPr>
        </p:nvSpPr>
        <p:spPr>
          <a:xfrm>
            <a:off x="1003202" y="5233260"/>
            <a:ext cx="6263956" cy="216000"/>
          </a:xfrm>
        </p:spPr>
        <p:txBody>
          <a:bodyPr/>
          <a:lstStyle>
            <a:lvl1pPr>
              <a:defRPr sz="1600" b="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endParaRPr lang="en-GB"/>
          </a:p>
        </p:txBody>
      </p:sp>
      <p:sp>
        <p:nvSpPr>
          <p:cNvPr id="18" name="Text Placeholder 4">
            <a:extLst>
              <a:ext uri="{FF2B5EF4-FFF2-40B4-BE49-F238E27FC236}">
                <a16:creationId xmlns:a16="http://schemas.microsoft.com/office/drawing/2014/main" xmlns="" id="{F0CEBDA0-4368-4F6C-8352-18BF87F8F035}"/>
              </a:ext>
            </a:extLst>
          </p:cNvPr>
          <p:cNvSpPr>
            <a:spLocks noGrp="1"/>
          </p:cNvSpPr>
          <p:nvPr>
            <p:ph type="body" sz="quarter" idx="12" hasCustomPrompt="1"/>
          </p:nvPr>
        </p:nvSpPr>
        <p:spPr>
          <a:xfrm>
            <a:off x="1003201" y="1339850"/>
            <a:ext cx="876300" cy="690562"/>
          </a:xfrm>
        </p:spPr>
        <p:txBody>
          <a:bodyPr/>
          <a:lstStyle>
            <a:lvl1pPr>
              <a:lnSpc>
                <a:spcPct val="70000"/>
              </a:lnSpc>
              <a:defRPr sz="5400">
                <a:solidFill>
                  <a:schemeClr val="bg1"/>
                </a:solidFill>
                <a:latin typeface="+mj-lt"/>
              </a:defRPr>
            </a:lvl1pPr>
          </a:lstStyle>
          <a:p>
            <a:pPr lvl="0"/>
            <a:r>
              <a:rPr lang="en-US"/>
              <a:t>01</a:t>
            </a:r>
            <a:endParaRPr lang="en-GB"/>
          </a:p>
        </p:txBody>
      </p:sp>
      <p:sp>
        <p:nvSpPr>
          <p:cNvPr id="7" name="Graphic 8">
            <a:extLst>
              <a:ext uri="{FF2B5EF4-FFF2-40B4-BE49-F238E27FC236}">
                <a16:creationId xmlns:a16="http://schemas.microsoft.com/office/drawing/2014/main" xmlns="" id="{90B7A897-5A26-41CB-AEE5-250C628151A3}"/>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
        <p:nvSpPr>
          <p:cNvPr id="9" name="Shape 8">
            <a:extLst>
              <a:ext uri="{FF2B5EF4-FFF2-40B4-BE49-F238E27FC236}">
                <a16:creationId xmlns:a16="http://schemas.microsoft.com/office/drawing/2014/main" xmlns="" id="{EB8B3C09-FAB2-429B-938C-E78504065962}"/>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‹N°›</a:t>
            </a:fld>
            <a:endParaRPr lang="en-GB" sz="1000">
              <a:solidFill>
                <a:schemeClr val="bg1"/>
              </a:solidFill>
              <a:latin typeface="+mn-lt"/>
              <a:ea typeface="Arial"/>
              <a:cs typeface="Arial" panose="020B0604020202020204" pitchFamily="34" charset="0"/>
            </a:endParaRPr>
          </a:p>
        </p:txBody>
      </p:sp>
      <p:sp>
        <p:nvSpPr>
          <p:cNvPr id="10" name="TextBox 9">
            <a:extLst>
              <a:ext uri="{FF2B5EF4-FFF2-40B4-BE49-F238E27FC236}">
                <a16:creationId xmlns:a16="http://schemas.microsoft.com/office/drawing/2014/main" xmlns="" id="{EA9BF5FA-A218-4481-9952-70E809F83381}"/>
              </a:ext>
              <a:ext uri="{C183D7F6-B498-43B3-948B-1728B52AA6E4}">
                <adec:decorative xmlns:adec="http://schemas.microsoft.com/office/drawing/2017/decorative" xmlns="" val="1"/>
              </a:ext>
            </a:extLst>
          </p:cNvPr>
          <p:cNvSpPr txBox="1"/>
          <p:nvPr userDrawn="1">
            <p:custDataLst>
              <p:tags r:id="rId1"/>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12" name="TextBox 11">
            <a:extLst>
              <a:ext uri="{FF2B5EF4-FFF2-40B4-BE49-F238E27FC236}">
                <a16:creationId xmlns:a16="http://schemas.microsoft.com/office/drawing/2014/main" xmlns="" id="{D6537B35-1388-4BAF-9520-9BDE0CCA2FD2}"/>
              </a:ext>
              <a:ext uri="{C183D7F6-B498-43B3-948B-1728B52AA6E4}">
                <adec:decorative xmlns:adec="http://schemas.microsoft.com/office/drawing/2017/decorative" xmlns=""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13" name="Straight Connector 12">
            <a:extLst>
              <a:ext uri="{FF2B5EF4-FFF2-40B4-BE49-F238E27FC236}">
                <a16:creationId xmlns:a16="http://schemas.microsoft.com/office/drawing/2014/main" xmlns="" id="{D8B9F63F-C8B5-4C95-9816-589FF2702499}"/>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426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5_DIVIDER 1">
    <p:bg>
      <p:bgPr>
        <a:gradFill>
          <a:gsLst>
            <a:gs pos="0">
              <a:schemeClr val="accent4"/>
            </a:gs>
            <a:gs pos="100000">
              <a:srgbClr val="ACEAFF"/>
            </a:gs>
          </a:gsLst>
          <a:lin ang="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E2F8830-4F74-4E7B-8634-A831C07B4D86}"/>
              </a:ext>
            </a:extLst>
          </p:cNvPr>
          <p:cNvSpPr/>
          <p:nvPr userDrawn="1"/>
        </p:nvSpPr>
        <p:spPr>
          <a:xfrm>
            <a:off x="1004888" y="762000"/>
            <a:ext cx="7367587" cy="5117796"/>
          </a:xfrm>
          <a:prstGeom prst="rect">
            <a:avLst/>
          </a:prstGeom>
          <a:gradFill>
            <a:gsLst>
              <a:gs pos="0">
                <a:schemeClr val="accent5"/>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lvl="0"/>
            <a:endParaRPr lang="en-GB" sz="1500" err="1">
              <a:solidFill>
                <a:schemeClr val="bg1"/>
              </a:solidFill>
            </a:endParaRPr>
          </a:p>
        </p:txBody>
      </p:sp>
      <p:sp>
        <p:nvSpPr>
          <p:cNvPr id="8" name="Title 1">
            <a:extLst>
              <a:ext uri="{FF2B5EF4-FFF2-40B4-BE49-F238E27FC236}">
                <a16:creationId xmlns:a16="http://schemas.microsoft.com/office/drawing/2014/main" xmlns="" id="{0840BCF3-D817-4EAC-8866-C2530BBB02E4}"/>
              </a:ext>
            </a:extLst>
          </p:cNvPr>
          <p:cNvSpPr>
            <a:spLocks noGrp="1"/>
          </p:cNvSpPr>
          <p:nvPr>
            <p:ph type="ctrTitle" hasCustomPrompt="1"/>
          </p:nvPr>
        </p:nvSpPr>
        <p:spPr>
          <a:xfrm>
            <a:off x="1538925" y="2325831"/>
            <a:ext cx="6263956" cy="2300407"/>
          </a:xfrm>
        </p:spPr>
        <p:txBody>
          <a:bodyPr anchor="t" anchorCtr="0"/>
          <a:lstStyle>
            <a:lvl1pPr algn="l">
              <a:defRPr sz="8800" baseline="0">
                <a:solidFill>
                  <a:schemeClr val="bg1"/>
                </a:solidFill>
              </a:defRPr>
            </a:lvl1pPr>
          </a:lstStyle>
          <a:p>
            <a:r>
              <a:rPr lang="en-GB"/>
              <a:t>Divider copy </a:t>
            </a:r>
            <a:br>
              <a:rPr lang="en-GB"/>
            </a:br>
            <a:r>
              <a:rPr lang="en-GB"/>
              <a:t>goes here</a:t>
            </a:r>
            <a:endParaRPr lang="en-US"/>
          </a:p>
        </p:txBody>
      </p:sp>
      <p:sp>
        <p:nvSpPr>
          <p:cNvPr id="11" name="Text Placeholder 3">
            <a:extLst>
              <a:ext uri="{FF2B5EF4-FFF2-40B4-BE49-F238E27FC236}">
                <a16:creationId xmlns:a16="http://schemas.microsoft.com/office/drawing/2014/main" xmlns="" id="{33CE8DB4-A186-4059-9C81-D90597F800AA}"/>
              </a:ext>
            </a:extLst>
          </p:cNvPr>
          <p:cNvSpPr>
            <a:spLocks noGrp="1"/>
          </p:cNvSpPr>
          <p:nvPr>
            <p:ph type="body" sz="quarter" idx="11"/>
          </p:nvPr>
        </p:nvSpPr>
        <p:spPr>
          <a:xfrm>
            <a:off x="1538925" y="5233260"/>
            <a:ext cx="6263956" cy="216000"/>
          </a:xfrm>
        </p:spPr>
        <p:txBody>
          <a:bodyPr/>
          <a:lstStyle>
            <a:lvl1pPr>
              <a:defRPr sz="1600" b="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endParaRPr lang="en-GB"/>
          </a:p>
        </p:txBody>
      </p:sp>
      <p:sp>
        <p:nvSpPr>
          <p:cNvPr id="18" name="Text Placeholder 4">
            <a:extLst>
              <a:ext uri="{FF2B5EF4-FFF2-40B4-BE49-F238E27FC236}">
                <a16:creationId xmlns:a16="http://schemas.microsoft.com/office/drawing/2014/main" xmlns="" id="{F0CEBDA0-4368-4F6C-8352-18BF87F8F035}"/>
              </a:ext>
            </a:extLst>
          </p:cNvPr>
          <p:cNvSpPr>
            <a:spLocks noGrp="1"/>
          </p:cNvSpPr>
          <p:nvPr>
            <p:ph type="body" sz="quarter" idx="12" hasCustomPrompt="1"/>
          </p:nvPr>
        </p:nvSpPr>
        <p:spPr>
          <a:xfrm>
            <a:off x="1538924" y="1339850"/>
            <a:ext cx="876300" cy="690562"/>
          </a:xfrm>
        </p:spPr>
        <p:txBody>
          <a:bodyPr/>
          <a:lstStyle>
            <a:lvl1pPr>
              <a:lnSpc>
                <a:spcPct val="70000"/>
              </a:lnSpc>
              <a:defRPr sz="5400">
                <a:solidFill>
                  <a:schemeClr val="bg1"/>
                </a:solidFill>
                <a:latin typeface="+mj-lt"/>
              </a:defRPr>
            </a:lvl1pPr>
          </a:lstStyle>
          <a:p>
            <a:pPr lvl="0"/>
            <a:r>
              <a:rPr lang="en-US"/>
              <a:t>01</a:t>
            </a:r>
            <a:endParaRPr lang="en-GB"/>
          </a:p>
        </p:txBody>
      </p:sp>
      <p:sp>
        <p:nvSpPr>
          <p:cNvPr id="9" name="Shape 8">
            <a:extLst>
              <a:ext uri="{FF2B5EF4-FFF2-40B4-BE49-F238E27FC236}">
                <a16:creationId xmlns:a16="http://schemas.microsoft.com/office/drawing/2014/main" xmlns="" id="{095959D6-539D-4DBA-A407-486EBC7BD27A}"/>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tx2"/>
                </a:solidFill>
                <a:latin typeface="+mn-lt"/>
                <a:ea typeface="Arial"/>
                <a:cs typeface="Arial" panose="020B0604020202020204" pitchFamily="34" charset="0"/>
              </a:rPr>
              <a:pPr algn="r"/>
              <a:t>‹N°›</a:t>
            </a:fld>
            <a:endParaRPr lang="en-GB" sz="1000">
              <a:solidFill>
                <a:schemeClr val="tx2"/>
              </a:solidFill>
              <a:latin typeface="+mn-lt"/>
              <a:ea typeface="Arial"/>
              <a:cs typeface="Arial" panose="020B0604020202020204" pitchFamily="34" charset="0"/>
            </a:endParaRPr>
          </a:p>
        </p:txBody>
      </p:sp>
      <p:sp>
        <p:nvSpPr>
          <p:cNvPr id="10" name="TextBox 9">
            <a:extLst>
              <a:ext uri="{FF2B5EF4-FFF2-40B4-BE49-F238E27FC236}">
                <a16:creationId xmlns:a16="http://schemas.microsoft.com/office/drawing/2014/main" xmlns="" id="{99DFC671-4434-4988-9BE6-E6E05C1E905C}"/>
              </a:ext>
              <a:ext uri="{C183D7F6-B498-43B3-948B-1728B52AA6E4}">
                <adec:decorative xmlns:adec="http://schemas.microsoft.com/office/drawing/2017/decorative" xmlns="" val="1"/>
              </a:ext>
            </a:extLst>
          </p:cNvPr>
          <p:cNvSpPr txBox="1"/>
          <p:nvPr userDrawn="1">
            <p:custDataLst>
              <p:tags r:id="rId1"/>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tx2"/>
                </a:solidFill>
                <a:latin typeface="+mn-lt"/>
                <a:ea typeface="+mn-ea"/>
                <a:cs typeface="+mn-cs"/>
              </a:rPr>
              <a:t>Document Classification: KPMG Public</a:t>
            </a:r>
          </a:p>
        </p:txBody>
      </p:sp>
      <p:sp>
        <p:nvSpPr>
          <p:cNvPr id="12" name="TextBox 11">
            <a:extLst>
              <a:ext uri="{FF2B5EF4-FFF2-40B4-BE49-F238E27FC236}">
                <a16:creationId xmlns:a16="http://schemas.microsoft.com/office/drawing/2014/main" xmlns="" id="{B738A5EF-7113-4975-A890-492075EFAA0A}"/>
              </a:ext>
              <a:ext uri="{C183D7F6-B498-43B3-948B-1728B52AA6E4}">
                <adec:decorative xmlns:adec="http://schemas.microsoft.com/office/drawing/2017/decorative" xmlns=""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tx2"/>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13" name="Straight Connector 12">
            <a:extLst>
              <a:ext uri="{FF2B5EF4-FFF2-40B4-BE49-F238E27FC236}">
                <a16:creationId xmlns:a16="http://schemas.microsoft.com/office/drawing/2014/main" xmlns="" id="{9A2598B6-5992-4ED7-A56F-E61779FCAAAD}"/>
              </a:ext>
            </a:extLst>
          </p:cNvPr>
          <p:cNvCxnSpPr/>
          <p:nvPr userDrawn="1"/>
        </p:nvCxnSpPr>
        <p:spPr>
          <a:xfrm>
            <a:off x="10928548" y="62669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raphic 8">
            <a:extLst>
              <a:ext uri="{FF2B5EF4-FFF2-40B4-BE49-F238E27FC236}">
                <a16:creationId xmlns:a16="http://schemas.microsoft.com/office/drawing/2014/main" xmlns="" id="{CAAB85AA-9E5A-4C61-B424-F7AF53548327}"/>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38719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E0E2D7F6-77EE-4A84-A347-E3DE3770F560}"/>
              </a:ext>
            </a:extLst>
          </p:cNvPr>
          <p:cNvGrpSpPr/>
          <p:nvPr userDrawn="1"/>
        </p:nvGrpSpPr>
        <p:grpSpPr>
          <a:xfrm>
            <a:off x="998476" y="0"/>
            <a:ext cx="911399" cy="1485244"/>
            <a:chOff x="1008000" y="0"/>
            <a:chExt cx="911399" cy="1485244"/>
          </a:xfrm>
          <a:solidFill>
            <a:schemeClr val="bg1">
              <a:alpha val="0"/>
            </a:schemeClr>
          </a:solidFill>
        </p:grpSpPr>
        <p:sp>
          <p:nvSpPr>
            <p:cNvPr id="11" name="Freeform 19">
              <a:extLst>
                <a:ext uri="{FF2B5EF4-FFF2-40B4-BE49-F238E27FC236}">
                  <a16:creationId xmlns:a16="http://schemas.microsoft.com/office/drawing/2014/main" xmlns="" id="{A38D1D5C-300B-4EC8-97CB-72C6B7A7CC70}"/>
                </a:ext>
              </a:extLst>
            </p:cNvPr>
            <p:cNvSpPr>
              <a:spLocks noChangeAspect="1" noEditPoints="1"/>
            </p:cNvSpPr>
            <p:nvPr userDrawn="1"/>
          </p:nvSpPr>
          <p:spPr bwMode="auto">
            <a:xfrm>
              <a:off x="1008000" y="0"/>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19">
              <a:extLst>
                <a:ext uri="{FF2B5EF4-FFF2-40B4-BE49-F238E27FC236}">
                  <a16:creationId xmlns:a16="http://schemas.microsoft.com/office/drawing/2014/main" xmlns="" id="{D721161A-007B-4922-864A-502861C248B2}"/>
                </a:ext>
              </a:extLst>
            </p:cNvPr>
            <p:cNvSpPr>
              <a:spLocks noChangeAspect="1" noEditPoints="1"/>
            </p:cNvSpPr>
            <p:nvPr userDrawn="1"/>
          </p:nvSpPr>
          <p:spPr bwMode="auto">
            <a:xfrm>
              <a:off x="1008000" y="742622"/>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 name="Freeform 19">
              <a:extLst>
                <a:ext uri="{FF2B5EF4-FFF2-40B4-BE49-F238E27FC236}">
                  <a16:creationId xmlns:a16="http://schemas.microsoft.com/office/drawing/2014/main" xmlns="" id="{23EB2905-098A-41C5-AB65-063729C54D07}"/>
                </a:ext>
              </a:extLst>
            </p:cNvPr>
            <p:cNvSpPr>
              <a:spLocks noChangeAspect="1" noEditPoints="1"/>
            </p:cNvSpPr>
            <p:nvPr userDrawn="1"/>
          </p:nvSpPr>
          <p:spPr bwMode="auto">
            <a:xfrm>
              <a:off x="1008000" y="1113933"/>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14" name="Rectangle 13">
            <a:extLst>
              <a:ext uri="{FF2B5EF4-FFF2-40B4-BE49-F238E27FC236}">
                <a16:creationId xmlns:a16="http://schemas.microsoft.com/office/drawing/2014/main" xmlns="" id="{933C2314-88FE-4413-B812-D2D4A2998E51}"/>
              </a:ext>
            </a:extLst>
          </p:cNvPr>
          <p:cNvSpPr>
            <a:spLocks noChangeAspect="1"/>
          </p:cNvSpPr>
          <p:nvPr userDrawn="1"/>
        </p:nvSpPr>
        <p:spPr>
          <a:xfrm>
            <a:off x="7435789" y="371311"/>
            <a:ext cx="3764024" cy="5415923"/>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5" name="Text Placeholder 3">
            <a:extLst>
              <a:ext uri="{FF2B5EF4-FFF2-40B4-BE49-F238E27FC236}">
                <a16:creationId xmlns:a16="http://schemas.microsoft.com/office/drawing/2014/main" xmlns="" id="{EC91CE7F-7855-470E-A1C6-7B98C9783C0D}"/>
              </a:ext>
            </a:extLst>
          </p:cNvPr>
          <p:cNvSpPr>
            <a:spLocks noGrp="1"/>
          </p:cNvSpPr>
          <p:nvPr>
            <p:ph type="body" sz="quarter" idx="12"/>
          </p:nvPr>
        </p:nvSpPr>
        <p:spPr>
          <a:xfrm>
            <a:off x="7702252" y="4710484"/>
            <a:ext cx="3229510"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6" name="Title 1">
            <a:extLst>
              <a:ext uri="{FF2B5EF4-FFF2-40B4-BE49-F238E27FC236}">
                <a16:creationId xmlns:a16="http://schemas.microsoft.com/office/drawing/2014/main" xmlns="" id="{633FD179-5843-4777-B4EF-2C33EA14278A}"/>
              </a:ext>
            </a:extLst>
          </p:cNvPr>
          <p:cNvSpPr>
            <a:spLocks noGrp="1"/>
          </p:cNvSpPr>
          <p:nvPr>
            <p:ph type="ctrTitle" hasCustomPrompt="1"/>
          </p:nvPr>
        </p:nvSpPr>
        <p:spPr>
          <a:xfrm>
            <a:off x="7702252" y="636808"/>
            <a:ext cx="3229510" cy="3950972"/>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pic>
        <p:nvPicPr>
          <p:cNvPr id="17" name="Graphic 16">
            <a:extLst>
              <a:ext uri="{FF2B5EF4-FFF2-40B4-BE49-F238E27FC236}">
                <a16:creationId xmlns:a16="http://schemas.microsoft.com/office/drawing/2014/main" xmlns="" id="{178F7078-5FAB-4923-B594-5A3AB651117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96993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4_DIVIDER 1">
    <p:bg>
      <p:bgPr>
        <a:solidFill>
          <a:srgbClr val="00338D"/>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C7483AC7-339F-48D4-9AB4-3046D5749CB9}"/>
              </a:ext>
            </a:extLst>
          </p:cNvPr>
          <p:cNvSpPr/>
          <p:nvPr userDrawn="1"/>
        </p:nvSpPr>
        <p:spPr>
          <a:xfrm>
            <a:off x="1004888" y="762000"/>
            <a:ext cx="7367587" cy="5117796"/>
          </a:xfrm>
          <a:prstGeom prst="rect">
            <a:avLst/>
          </a:prstGeom>
          <a:gradFill>
            <a:gsLst>
              <a:gs pos="0">
                <a:schemeClr val="accent5"/>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lvl="0"/>
            <a:endParaRPr lang="en-GB" sz="1500" err="1">
              <a:solidFill>
                <a:schemeClr val="bg1"/>
              </a:solidFill>
            </a:endParaRPr>
          </a:p>
        </p:txBody>
      </p:sp>
      <p:sp>
        <p:nvSpPr>
          <p:cNvPr id="8" name="Title 1">
            <a:extLst>
              <a:ext uri="{FF2B5EF4-FFF2-40B4-BE49-F238E27FC236}">
                <a16:creationId xmlns:a16="http://schemas.microsoft.com/office/drawing/2014/main" xmlns="" id="{0840BCF3-D817-4EAC-8866-C2530BBB02E4}"/>
              </a:ext>
            </a:extLst>
          </p:cNvPr>
          <p:cNvSpPr>
            <a:spLocks noGrp="1"/>
          </p:cNvSpPr>
          <p:nvPr>
            <p:ph type="ctrTitle" hasCustomPrompt="1"/>
          </p:nvPr>
        </p:nvSpPr>
        <p:spPr>
          <a:xfrm>
            <a:off x="1538925" y="2325831"/>
            <a:ext cx="6263956" cy="2300407"/>
          </a:xfrm>
        </p:spPr>
        <p:txBody>
          <a:bodyPr anchor="t" anchorCtr="0"/>
          <a:lstStyle>
            <a:lvl1pPr algn="l">
              <a:defRPr sz="8800" baseline="0">
                <a:solidFill>
                  <a:schemeClr val="bg1"/>
                </a:solidFill>
              </a:defRPr>
            </a:lvl1pPr>
          </a:lstStyle>
          <a:p>
            <a:r>
              <a:rPr lang="en-GB"/>
              <a:t>Divider copy </a:t>
            </a:r>
            <a:br>
              <a:rPr lang="en-GB"/>
            </a:br>
            <a:r>
              <a:rPr lang="en-GB"/>
              <a:t>goes here</a:t>
            </a:r>
            <a:endParaRPr lang="en-US"/>
          </a:p>
        </p:txBody>
      </p:sp>
      <p:sp>
        <p:nvSpPr>
          <p:cNvPr id="11" name="Text Placeholder 3">
            <a:extLst>
              <a:ext uri="{FF2B5EF4-FFF2-40B4-BE49-F238E27FC236}">
                <a16:creationId xmlns:a16="http://schemas.microsoft.com/office/drawing/2014/main" xmlns="" id="{33CE8DB4-A186-4059-9C81-D90597F800AA}"/>
              </a:ext>
            </a:extLst>
          </p:cNvPr>
          <p:cNvSpPr>
            <a:spLocks noGrp="1"/>
          </p:cNvSpPr>
          <p:nvPr>
            <p:ph type="body" sz="quarter" idx="11"/>
          </p:nvPr>
        </p:nvSpPr>
        <p:spPr>
          <a:xfrm>
            <a:off x="1538925" y="5233260"/>
            <a:ext cx="6263956" cy="216000"/>
          </a:xfrm>
        </p:spPr>
        <p:txBody>
          <a:bodyPr/>
          <a:lstStyle>
            <a:lvl1pPr>
              <a:defRPr sz="1600" b="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endParaRPr lang="en-GB"/>
          </a:p>
        </p:txBody>
      </p:sp>
      <p:sp>
        <p:nvSpPr>
          <p:cNvPr id="18" name="Text Placeholder 4">
            <a:extLst>
              <a:ext uri="{FF2B5EF4-FFF2-40B4-BE49-F238E27FC236}">
                <a16:creationId xmlns:a16="http://schemas.microsoft.com/office/drawing/2014/main" xmlns="" id="{F0CEBDA0-4368-4F6C-8352-18BF87F8F035}"/>
              </a:ext>
            </a:extLst>
          </p:cNvPr>
          <p:cNvSpPr>
            <a:spLocks noGrp="1"/>
          </p:cNvSpPr>
          <p:nvPr>
            <p:ph type="body" sz="quarter" idx="12" hasCustomPrompt="1"/>
          </p:nvPr>
        </p:nvSpPr>
        <p:spPr>
          <a:xfrm>
            <a:off x="1538924" y="1339850"/>
            <a:ext cx="876300" cy="690562"/>
          </a:xfrm>
        </p:spPr>
        <p:txBody>
          <a:bodyPr/>
          <a:lstStyle>
            <a:lvl1pPr>
              <a:lnSpc>
                <a:spcPct val="70000"/>
              </a:lnSpc>
              <a:defRPr sz="5400">
                <a:solidFill>
                  <a:schemeClr val="bg1"/>
                </a:solidFill>
                <a:latin typeface="+mj-lt"/>
              </a:defRPr>
            </a:lvl1pPr>
          </a:lstStyle>
          <a:p>
            <a:pPr lvl="0"/>
            <a:r>
              <a:rPr lang="en-US"/>
              <a:t>01</a:t>
            </a:r>
            <a:endParaRPr lang="en-GB"/>
          </a:p>
        </p:txBody>
      </p:sp>
      <p:sp>
        <p:nvSpPr>
          <p:cNvPr id="22" name="Shape 8">
            <a:extLst>
              <a:ext uri="{FF2B5EF4-FFF2-40B4-BE49-F238E27FC236}">
                <a16:creationId xmlns:a16="http://schemas.microsoft.com/office/drawing/2014/main" xmlns="" id="{15EB5FA9-D117-4324-A3D4-5F62C3F1B10A}"/>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‹N°›</a:t>
            </a:fld>
            <a:endParaRPr lang="en-GB" sz="1000">
              <a:solidFill>
                <a:schemeClr val="bg1"/>
              </a:solidFill>
              <a:latin typeface="+mn-lt"/>
              <a:ea typeface="Arial"/>
              <a:cs typeface="Arial" panose="020B0604020202020204" pitchFamily="34" charset="0"/>
            </a:endParaRPr>
          </a:p>
        </p:txBody>
      </p:sp>
      <p:sp>
        <p:nvSpPr>
          <p:cNvPr id="9" name="Graphic 8">
            <a:extLst>
              <a:ext uri="{FF2B5EF4-FFF2-40B4-BE49-F238E27FC236}">
                <a16:creationId xmlns:a16="http://schemas.microsoft.com/office/drawing/2014/main" xmlns="" id="{D28B896E-27F6-49D5-8E14-861D71D86A49}"/>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
        <p:nvSpPr>
          <p:cNvPr id="14" name="TextBox 13">
            <a:extLst>
              <a:ext uri="{FF2B5EF4-FFF2-40B4-BE49-F238E27FC236}">
                <a16:creationId xmlns:a16="http://schemas.microsoft.com/office/drawing/2014/main" xmlns="" id="{A564A7DC-07A4-43BD-BDC8-DCD851D6E6B3}"/>
              </a:ext>
              <a:ext uri="{C183D7F6-B498-43B3-948B-1728B52AA6E4}">
                <adec:decorative xmlns:adec="http://schemas.microsoft.com/office/drawing/2017/decorative" xmlns="" val="1"/>
              </a:ext>
            </a:extLst>
          </p:cNvPr>
          <p:cNvSpPr txBox="1"/>
          <p:nvPr userDrawn="1">
            <p:custDataLst>
              <p:tags r:id="rId1"/>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15" name="TextBox 14">
            <a:extLst>
              <a:ext uri="{FF2B5EF4-FFF2-40B4-BE49-F238E27FC236}">
                <a16:creationId xmlns:a16="http://schemas.microsoft.com/office/drawing/2014/main" xmlns="" id="{7CB90D9F-91A1-43F6-9146-83692170A3BC}"/>
              </a:ext>
              <a:ext uri="{C183D7F6-B498-43B3-948B-1728B52AA6E4}">
                <adec:decorative xmlns:adec="http://schemas.microsoft.com/office/drawing/2017/decorative" xmlns=""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16" name="Straight Connector 15">
            <a:extLst>
              <a:ext uri="{FF2B5EF4-FFF2-40B4-BE49-F238E27FC236}">
                <a16:creationId xmlns:a16="http://schemas.microsoft.com/office/drawing/2014/main" xmlns="" id="{4D7D7CF2-0F24-42C5-950D-8831C090846B}"/>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Shape 8">
            <a:extLst>
              <a:ext uri="{FF2B5EF4-FFF2-40B4-BE49-F238E27FC236}">
                <a16:creationId xmlns:a16="http://schemas.microsoft.com/office/drawing/2014/main" xmlns="" id="{FA7C57B7-3139-4227-860D-62744E80075C}"/>
              </a:ext>
            </a:extLst>
          </p:cNvPr>
          <p:cNvSpPr txBox="1">
            <a:spLocks/>
          </p:cNvSpPr>
          <p:nvPr userDrawn="1"/>
        </p:nvSpPr>
        <p:spPr>
          <a:xfrm>
            <a:off x="11099007" y="64193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‹N°›</a:t>
            </a:fld>
            <a:endParaRPr lang="en-GB" sz="1000">
              <a:solidFill>
                <a:schemeClr val="accent2"/>
              </a:solidFill>
              <a:latin typeface="+mn-lt"/>
              <a:ea typeface="Arial"/>
              <a:cs typeface="Arial" panose="020B0604020202020204" pitchFamily="34" charset="0"/>
            </a:endParaRPr>
          </a:p>
        </p:txBody>
      </p:sp>
      <p:sp>
        <p:nvSpPr>
          <p:cNvPr id="20" name="TextBox 19">
            <a:extLst>
              <a:ext uri="{FF2B5EF4-FFF2-40B4-BE49-F238E27FC236}">
                <a16:creationId xmlns:a16="http://schemas.microsoft.com/office/drawing/2014/main" xmlns="" id="{A266A7FB-075A-4AE6-86C7-092AFE2A545E}"/>
              </a:ext>
              <a:ext uri="{C183D7F6-B498-43B3-948B-1728B52AA6E4}">
                <adec:decorative xmlns:adec="http://schemas.microsoft.com/office/drawing/2017/decorative" xmlns="" val="1"/>
              </a:ext>
            </a:extLst>
          </p:cNvPr>
          <p:cNvSpPr txBox="1"/>
          <p:nvPr userDrawn="1">
            <p:custDataLst>
              <p:tags r:id="rId2"/>
            </p:custDataLst>
          </p:nvPr>
        </p:nvSpPr>
        <p:spPr>
          <a:xfrm>
            <a:off x="9120194" y="64479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lumMod val="65000"/>
                  </a:schemeClr>
                </a:solidFill>
                <a:latin typeface="+mn-lt"/>
                <a:ea typeface="+mn-ea"/>
                <a:cs typeface="+mn-cs"/>
              </a:rPr>
              <a:t>Document Classification: KPMG Public</a:t>
            </a:r>
          </a:p>
        </p:txBody>
      </p:sp>
      <p:sp>
        <p:nvSpPr>
          <p:cNvPr id="21" name="TextBox 20">
            <a:extLst>
              <a:ext uri="{FF2B5EF4-FFF2-40B4-BE49-F238E27FC236}">
                <a16:creationId xmlns:a16="http://schemas.microsoft.com/office/drawing/2014/main" xmlns="" id="{9476F0CC-8F6E-44D5-8FBB-3E2FA1E0313B}"/>
              </a:ext>
              <a:ext uri="{C183D7F6-B498-43B3-948B-1728B52AA6E4}">
                <adec:decorative xmlns:adec="http://schemas.microsoft.com/office/drawing/2017/decorative" xmlns="" val="1"/>
              </a:ext>
            </a:extLst>
          </p:cNvPr>
          <p:cNvSpPr txBox="1"/>
          <p:nvPr userDrawn="1"/>
        </p:nvSpPr>
        <p:spPr>
          <a:xfrm>
            <a:off x="2038085" y="64193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24" name="Straight Connector 23">
            <a:extLst>
              <a:ext uri="{FF2B5EF4-FFF2-40B4-BE49-F238E27FC236}">
                <a16:creationId xmlns:a16="http://schemas.microsoft.com/office/drawing/2014/main" xmlns="" id="{784B0381-9719-4838-A466-2F6CF091D42B}"/>
              </a:ext>
            </a:extLst>
          </p:cNvPr>
          <p:cNvCxnSpPr/>
          <p:nvPr userDrawn="1"/>
        </p:nvCxnSpPr>
        <p:spPr>
          <a:xfrm>
            <a:off x="11080948" y="64193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132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DIVIDER 1">
    <p:bg>
      <p:bgPr>
        <a:solidFill>
          <a:srgbClr val="00338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B5895EE-9734-42B7-B030-4BEC826778B9}"/>
              </a:ext>
            </a:extLst>
          </p:cNvPr>
          <p:cNvPicPr>
            <a:picLocks noChangeAspect="1"/>
          </p:cNvPicPr>
          <p:nvPr userDrawn="1"/>
        </p:nvPicPr>
        <p:blipFill>
          <a:blip r:embed="rId3"/>
          <a:stretch>
            <a:fillRect/>
          </a:stretch>
        </p:blipFill>
        <p:spPr>
          <a:xfrm>
            <a:off x="-4110" y="0"/>
            <a:ext cx="12196109" cy="6863360"/>
          </a:xfrm>
          <a:prstGeom prst="rect">
            <a:avLst/>
          </a:prstGeom>
        </p:spPr>
      </p:pic>
      <p:sp>
        <p:nvSpPr>
          <p:cNvPr id="8" name="Title 1">
            <a:extLst>
              <a:ext uri="{FF2B5EF4-FFF2-40B4-BE49-F238E27FC236}">
                <a16:creationId xmlns:a16="http://schemas.microsoft.com/office/drawing/2014/main" xmlns="" id="{0840BCF3-D817-4EAC-8866-C2530BBB02E4}"/>
              </a:ext>
            </a:extLst>
          </p:cNvPr>
          <p:cNvSpPr>
            <a:spLocks noGrp="1"/>
          </p:cNvSpPr>
          <p:nvPr>
            <p:ph type="ctrTitle" hasCustomPrompt="1"/>
          </p:nvPr>
        </p:nvSpPr>
        <p:spPr>
          <a:xfrm>
            <a:off x="1005910" y="2325831"/>
            <a:ext cx="6263956" cy="2300407"/>
          </a:xfrm>
        </p:spPr>
        <p:txBody>
          <a:bodyPr anchor="t" anchorCtr="0"/>
          <a:lstStyle>
            <a:lvl1pPr algn="l">
              <a:defRPr sz="8800" baseline="0">
                <a:solidFill>
                  <a:schemeClr val="tx2"/>
                </a:solidFill>
              </a:defRPr>
            </a:lvl1pPr>
          </a:lstStyle>
          <a:p>
            <a:r>
              <a:rPr lang="en-GB"/>
              <a:t>Divider copy </a:t>
            </a:r>
            <a:br>
              <a:rPr lang="en-GB"/>
            </a:br>
            <a:r>
              <a:rPr lang="en-GB"/>
              <a:t>goes here</a:t>
            </a:r>
            <a:endParaRPr lang="en-US"/>
          </a:p>
        </p:txBody>
      </p:sp>
      <p:sp>
        <p:nvSpPr>
          <p:cNvPr id="11" name="Text Placeholder 3">
            <a:extLst>
              <a:ext uri="{FF2B5EF4-FFF2-40B4-BE49-F238E27FC236}">
                <a16:creationId xmlns:a16="http://schemas.microsoft.com/office/drawing/2014/main" xmlns="" id="{33CE8DB4-A186-4059-9C81-D90597F800AA}"/>
              </a:ext>
            </a:extLst>
          </p:cNvPr>
          <p:cNvSpPr>
            <a:spLocks noGrp="1"/>
          </p:cNvSpPr>
          <p:nvPr>
            <p:ph type="body" sz="quarter" idx="11"/>
          </p:nvPr>
        </p:nvSpPr>
        <p:spPr>
          <a:xfrm>
            <a:off x="1003202" y="5233260"/>
            <a:ext cx="6263956" cy="216000"/>
          </a:xfrm>
        </p:spPr>
        <p:txBody>
          <a:bodyPr/>
          <a:lstStyle>
            <a:lvl1pPr>
              <a:defRPr sz="1600" b="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endParaRPr lang="en-GB"/>
          </a:p>
        </p:txBody>
      </p:sp>
      <p:sp>
        <p:nvSpPr>
          <p:cNvPr id="18" name="Text Placeholder 4">
            <a:extLst>
              <a:ext uri="{FF2B5EF4-FFF2-40B4-BE49-F238E27FC236}">
                <a16:creationId xmlns:a16="http://schemas.microsoft.com/office/drawing/2014/main" xmlns="" id="{F0CEBDA0-4368-4F6C-8352-18BF87F8F035}"/>
              </a:ext>
            </a:extLst>
          </p:cNvPr>
          <p:cNvSpPr>
            <a:spLocks noGrp="1"/>
          </p:cNvSpPr>
          <p:nvPr>
            <p:ph type="body" sz="quarter" idx="12" hasCustomPrompt="1"/>
          </p:nvPr>
        </p:nvSpPr>
        <p:spPr>
          <a:xfrm>
            <a:off x="1003201" y="1339850"/>
            <a:ext cx="876300" cy="690562"/>
          </a:xfrm>
        </p:spPr>
        <p:txBody>
          <a:bodyPr/>
          <a:lstStyle>
            <a:lvl1pPr>
              <a:lnSpc>
                <a:spcPct val="70000"/>
              </a:lnSpc>
              <a:defRPr sz="5400">
                <a:solidFill>
                  <a:schemeClr val="tx2"/>
                </a:solidFill>
                <a:latin typeface="+mj-lt"/>
              </a:defRPr>
            </a:lvl1pPr>
          </a:lstStyle>
          <a:p>
            <a:pPr lvl="0"/>
            <a:r>
              <a:rPr lang="en-US"/>
              <a:t>01</a:t>
            </a:r>
            <a:endParaRPr lang="en-GB"/>
          </a:p>
        </p:txBody>
      </p:sp>
      <p:sp>
        <p:nvSpPr>
          <p:cNvPr id="21" name="Shape 8">
            <a:extLst>
              <a:ext uri="{FF2B5EF4-FFF2-40B4-BE49-F238E27FC236}">
                <a16:creationId xmlns:a16="http://schemas.microsoft.com/office/drawing/2014/main" xmlns="" id="{D0689438-EDC3-428F-AB14-4791E1F80A1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tx2"/>
                </a:solidFill>
                <a:latin typeface="+mn-lt"/>
                <a:ea typeface="Arial"/>
                <a:cs typeface="Arial" panose="020B0604020202020204" pitchFamily="34" charset="0"/>
              </a:rPr>
              <a:pPr algn="r"/>
              <a:t>‹N°›</a:t>
            </a:fld>
            <a:endParaRPr lang="en-GB" sz="1000">
              <a:solidFill>
                <a:schemeClr val="tx2"/>
              </a:solidFill>
              <a:latin typeface="+mn-lt"/>
              <a:ea typeface="Arial"/>
              <a:cs typeface="Arial" panose="020B0604020202020204" pitchFamily="34" charset="0"/>
            </a:endParaRPr>
          </a:p>
        </p:txBody>
      </p:sp>
      <p:sp>
        <p:nvSpPr>
          <p:cNvPr id="23" name="TextBox 22">
            <a:extLst>
              <a:ext uri="{FF2B5EF4-FFF2-40B4-BE49-F238E27FC236}">
                <a16:creationId xmlns:a16="http://schemas.microsoft.com/office/drawing/2014/main" xmlns="" id="{F88E299F-36DD-488D-AE8F-7D4E68D09966}"/>
              </a:ext>
              <a:ext uri="{C183D7F6-B498-43B3-948B-1728B52AA6E4}">
                <adec:decorative xmlns:adec="http://schemas.microsoft.com/office/drawing/2017/decorative" xmlns="" val="1"/>
              </a:ext>
            </a:extLst>
          </p:cNvPr>
          <p:cNvSpPr txBox="1"/>
          <p:nvPr userDrawn="1">
            <p:custDataLst>
              <p:tags r:id="rId1"/>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600" b="0" kern="1200" noProof="0">
                <a:solidFill>
                  <a:schemeClr val="bg1">
                    <a:lumMod val="65000"/>
                  </a:schemeClr>
                </a:solidFill>
                <a:latin typeface="+mn-lt"/>
                <a:ea typeface="+mn-ea"/>
                <a:cs typeface="+mn-cs"/>
              </a:rPr>
              <a:t>IT Advisory: </a:t>
            </a:r>
            <a:r>
              <a:rPr lang="en-US" sz="600" b="0" kern="1200">
                <a:solidFill>
                  <a:schemeClr val="bg1">
                    <a:lumMod val="65000"/>
                  </a:schemeClr>
                </a:solidFill>
                <a:latin typeface="+mn-lt"/>
                <a:ea typeface="+mn-ea"/>
                <a:cs typeface="+mn-cs"/>
              </a:rPr>
              <a:t>New vision, new line of services</a:t>
            </a:r>
            <a:endParaRPr lang="fr-FR" sz="600" b="0" kern="1200" noProof="0">
              <a:solidFill>
                <a:schemeClr val="bg1">
                  <a:lumMod val="65000"/>
                </a:schemeClr>
              </a:solidFill>
              <a:latin typeface="+mn-lt"/>
              <a:ea typeface="+mn-ea"/>
              <a:cs typeface="+mn-cs"/>
            </a:endParaRPr>
          </a:p>
        </p:txBody>
      </p:sp>
      <p:sp>
        <p:nvSpPr>
          <p:cNvPr id="25" name="TextBox 24">
            <a:extLst>
              <a:ext uri="{FF2B5EF4-FFF2-40B4-BE49-F238E27FC236}">
                <a16:creationId xmlns:a16="http://schemas.microsoft.com/office/drawing/2014/main" xmlns="" id="{FAC32650-1A1E-4438-8EB0-88F6AE4DEE0C}"/>
              </a:ext>
              <a:ext uri="{C183D7F6-B498-43B3-948B-1728B52AA6E4}">
                <adec:decorative xmlns:adec="http://schemas.microsoft.com/office/drawing/2017/decorative" xmlns="" val="1"/>
              </a:ext>
            </a:extLst>
          </p:cNvPr>
          <p:cNvSpPr txBox="1"/>
          <p:nvPr userDrawn="1"/>
        </p:nvSpPr>
        <p:spPr>
          <a:xfrm>
            <a:off x="1885685" y="6266997"/>
            <a:ext cx="4623066"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2022 KPMG </a:t>
            </a:r>
            <a:r>
              <a:rPr lang="en-US" sz="600" kern="1200" noProof="0" err="1">
                <a:solidFill>
                  <a:schemeClr val="bg1">
                    <a:lumMod val="65000"/>
                  </a:schemeClr>
                </a:solidFill>
                <a:latin typeface="+mn-lt"/>
                <a:ea typeface="+mn-ea"/>
                <a:cs typeface="+mn-cs"/>
              </a:rPr>
              <a:t>Entreprises</a:t>
            </a:r>
            <a:r>
              <a:rPr lang="en-US" sz="600" kern="1200" noProof="0">
                <a:solidFill>
                  <a:schemeClr val="bg1">
                    <a:lumMod val="65000"/>
                  </a:schemeClr>
                </a:solidFill>
                <a:latin typeface="+mn-lt"/>
                <a:ea typeface="+mn-ea"/>
                <a:cs typeface="+mn-cs"/>
              </a:rPr>
              <a:t>, a Tunisian entity. Member firms of the KPMG network of independent firms are affiliated with KPMG International. KPMG International provides no services to clients. No member firm has any authority to obligate or bind KPMG International or any other member firm vis-à-vis third parties, nor does KPMG International have any such authority to obligate or bind any member firm. All rights reserved.</a:t>
            </a:r>
          </a:p>
        </p:txBody>
      </p:sp>
      <p:cxnSp>
        <p:nvCxnSpPr>
          <p:cNvPr id="26" name="Straight Connector 25">
            <a:extLst>
              <a:ext uri="{FF2B5EF4-FFF2-40B4-BE49-F238E27FC236}">
                <a16:creationId xmlns:a16="http://schemas.microsoft.com/office/drawing/2014/main" xmlns="" id="{A3CCFEB3-A0E6-490B-9CC7-1941D6F614A9}"/>
              </a:ext>
            </a:extLst>
          </p:cNvPr>
          <p:cNvCxnSpPr/>
          <p:nvPr userDrawn="1"/>
        </p:nvCxnSpPr>
        <p:spPr>
          <a:xfrm>
            <a:off x="10928548" y="62669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Graphic 8">
            <a:extLst>
              <a:ext uri="{FF2B5EF4-FFF2-40B4-BE49-F238E27FC236}">
                <a16:creationId xmlns:a16="http://schemas.microsoft.com/office/drawing/2014/main" xmlns="" id="{92C56E33-D809-4537-841C-C9A7A931650E}"/>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1765104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WO COLUMN TEXT + Sectio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08242" y="1273094"/>
            <a:ext cx="5344077" cy="49325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6239678" y="1273094"/>
            <a:ext cx="5342268" cy="49325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AU"/>
          </a:p>
        </p:txBody>
      </p:sp>
      <p:sp>
        <p:nvSpPr>
          <p:cNvPr id="8" name="Text Placeholder 4"/>
          <p:cNvSpPr>
            <a:spLocks noGrp="1"/>
          </p:cNvSpPr>
          <p:nvPr>
            <p:ph type="body" sz="quarter" idx="12"/>
          </p:nvPr>
        </p:nvSpPr>
        <p:spPr>
          <a:xfrm>
            <a:off x="608242" y="216593"/>
            <a:ext cx="10973705" cy="139604"/>
          </a:xfrm>
        </p:spPr>
        <p:txBody>
          <a:bodyPr anchor="t">
            <a:spAutoFit/>
          </a:bodyPr>
          <a:lstStyle>
            <a:lvl1pPr>
              <a:spcAft>
                <a:spcPts val="0"/>
              </a:spcAft>
              <a:defRPr sz="907" b="0">
                <a:solidFill>
                  <a:schemeClr val="bg1">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4266039630"/>
      </p:ext>
    </p:extLst>
  </p:cSld>
  <p:clrMapOvr>
    <a:masterClrMapping/>
  </p:clrMapOvr>
  <p:extLst>
    <p:ext uri="{DCECCB84-F9BA-43D5-87BE-67443E8EF086}">
      <p15:sldGuideLst xmlns:p15="http://schemas.microsoft.com/office/powerpoint/2012/main">
        <p15:guide id="1" pos="4232">
          <p15:clr>
            <a:srgbClr val="FBAE40"/>
          </p15:clr>
        </p15:guide>
        <p15:guide id="2" pos="4332">
          <p15:clr>
            <a:srgbClr val="FBAE40"/>
          </p15:clr>
        </p15:guide>
        <p15:guide id="3" pos="413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accent2"/>
        </a:solidFill>
        <a:effectLst/>
      </p:bgPr>
    </p:bg>
    <p:spTree>
      <p:nvGrpSpPr>
        <p:cNvPr id="1" name=""/>
        <p:cNvGrpSpPr/>
        <p:nvPr/>
      </p:nvGrpSpPr>
      <p:grpSpPr>
        <a:xfrm>
          <a:off x="0" y="0"/>
          <a:ext cx="0" cy="0"/>
          <a:chOff x="0" y="0"/>
          <a:chExt cx="0" cy="0"/>
        </a:xfrm>
      </p:grpSpPr>
      <p:pic>
        <p:nvPicPr>
          <p:cNvPr id="2" name="Picture 1" descr="Low angle view of modern skyscrapers rising straight up against a dramatic sky">
            <a:extLst>
              <a:ext uri="{FF2B5EF4-FFF2-40B4-BE49-F238E27FC236}">
                <a16:creationId xmlns:a16="http://schemas.microsoft.com/office/drawing/2014/main" xmlns="" id="{E3210D1C-D6D6-871B-2FFE-9AC030E44CC3}"/>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Graphic 7">
            <a:extLst>
              <a:ext uri="{FF2B5EF4-FFF2-40B4-BE49-F238E27FC236}">
                <a16:creationId xmlns:a16="http://schemas.microsoft.com/office/drawing/2014/main" xmlns="" id="{484E6626-FD7E-4C63-8D13-D66A8A348CF0}"/>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98476" y="371311"/>
            <a:ext cx="914400" cy="368346"/>
          </a:xfrm>
          <a:prstGeom prst="rect">
            <a:avLst/>
          </a:prstGeom>
        </p:spPr>
      </p:pic>
      <p:sp>
        <p:nvSpPr>
          <p:cNvPr id="10" name="Title 1">
            <a:extLst>
              <a:ext uri="{FF2B5EF4-FFF2-40B4-BE49-F238E27FC236}">
                <a16:creationId xmlns:a16="http://schemas.microsoft.com/office/drawing/2014/main" xmlns="" id="{0B30C48B-685A-4627-8230-DBBFCD3E6048}"/>
              </a:ext>
            </a:extLst>
          </p:cNvPr>
          <p:cNvSpPr>
            <a:spLocks noGrp="1"/>
          </p:cNvSpPr>
          <p:nvPr>
            <p:ph type="ctrTitle" hasCustomPrompt="1"/>
          </p:nvPr>
        </p:nvSpPr>
        <p:spPr>
          <a:xfrm>
            <a:off x="1274841" y="1759937"/>
            <a:ext cx="5765982" cy="2903488"/>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1" name="Text Placeholder 3">
            <a:extLst>
              <a:ext uri="{FF2B5EF4-FFF2-40B4-BE49-F238E27FC236}">
                <a16:creationId xmlns:a16="http://schemas.microsoft.com/office/drawing/2014/main" xmlns="" id="{883A02BE-49C7-41EC-A224-F228B39F3B56}"/>
              </a:ext>
            </a:extLst>
          </p:cNvPr>
          <p:cNvSpPr>
            <a:spLocks noGrp="1"/>
          </p:cNvSpPr>
          <p:nvPr>
            <p:ph type="body" sz="quarter" idx="11"/>
          </p:nvPr>
        </p:nvSpPr>
        <p:spPr>
          <a:xfrm>
            <a:off x="1274841" y="4752153"/>
            <a:ext cx="5765982" cy="816606"/>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5231381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8C22B7E-730E-4FA3-AEBD-0EC53A300157}"/>
              </a:ext>
            </a:extLst>
          </p:cNvPr>
          <p:cNvSpPr>
            <a:spLocks noChangeAspect="1"/>
          </p:cNvSpPr>
          <p:nvPr userDrawn="1"/>
        </p:nvSpPr>
        <p:spPr>
          <a:xfrm>
            <a:off x="998476" y="1470479"/>
            <a:ext cx="3053689"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9" name="Title 1">
            <a:extLst>
              <a:ext uri="{FF2B5EF4-FFF2-40B4-BE49-F238E27FC236}">
                <a16:creationId xmlns:a16="http://schemas.microsoft.com/office/drawing/2014/main" xmlns="" id="{5BDBF24D-4D2F-42A4-AD1C-43B70FC5B5DE}"/>
              </a:ext>
            </a:extLst>
          </p:cNvPr>
          <p:cNvSpPr>
            <a:spLocks noGrp="1"/>
          </p:cNvSpPr>
          <p:nvPr>
            <p:ph type="ctrTitle" hasCustomPrompt="1"/>
          </p:nvPr>
        </p:nvSpPr>
        <p:spPr>
          <a:xfrm>
            <a:off x="1274841" y="1759937"/>
            <a:ext cx="2487266" cy="2900514"/>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xmlns="" id="{EC8AEEAC-DFBC-44E5-A1A3-F209B8C054DE}"/>
              </a:ext>
            </a:extLst>
          </p:cNvPr>
          <p:cNvSpPr>
            <a:spLocks noGrp="1"/>
          </p:cNvSpPr>
          <p:nvPr>
            <p:ph type="body" sz="quarter" idx="11"/>
          </p:nvPr>
        </p:nvSpPr>
        <p:spPr>
          <a:xfrm>
            <a:off x="1274841" y="4752153"/>
            <a:ext cx="2487267" cy="81577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1" name="Graphic 10">
            <a:extLst>
              <a:ext uri="{FF2B5EF4-FFF2-40B4-BE49-F238E27FC236}">
                <a16:creationId xmlns:a16="http://schemas.microsoft.com/office/drawing/2014/main" xmlns="" id="{EF0DAB2D-E302-48A2-9568-49B2734ACB9D}"/>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12175251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7FDEB4B6-682E-4009-89BC-CB154E8DC002}"/>
              </a:ext>
            </a:extLst>
          </p:cNvPr>
          <p:cNvSpPr>
            <a:spLocks noChangeAspect="1"/>
          </p:cNvSpPr>
          <p:nvPr userDrawn="1"/>
        </p:nvSpPr>
        <p:spPr>
          <a:xfrm>
            <a:off x="3405716" y="371311"/>
            <a:ext cx="7794097" cy="541406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2" name="Text Placeholder 3">
            <a:extLst>
              <a:ext uri="{FF2B5EF4-FFF2-40B4-BE49-F238E27FC236}">
                <a16:creationId xmlns:a16="http://schemas.microsoft.com/office/drawing/2014/main" xmlns="" id="{ABABE048-BB93-46AF-B21F-692455B275EB}"/>
              </a:ext>
            </a:extLst>
          </p:cNvPr>
          <p:cNvSpPr>
            <a:spLocks noGrp="1"/>
          </p:cNvSpPr>
          <p:nvPr>
            <p:ph type="body" sz="quarter" idx="11"/>
          </p:nvPr>
        </p:nvSpPr>
        <p:spPr>
          <a:xfrm>
            <a:off x="3672180" y="4710484"/>
            <a:ext cx="7260639"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3" name="Title 9">
            <a:extLst>
              <a:ext uri="{FF2B5EF4-FFF2-40B4-BE49-F238E27FC236}">
                <a16:creationId xmlns:a16="http://schemas.microsoft.com/office/drawing/2014/main" xmlns="" id="{9B4976CB-3107-403A-8E4C-49D73E5523E8}"/>
              </a:ext>
            </a:extLst>
          </p:cNvPr>
          <p:cNvSpPr>
            <a:spLocks noGrp="1"/>
          </p:cNvSpPr>
          <p:nvPr>
            <p:ph type="title" hasCustomPrompt="1"/>
          </p:nvPr>
        </p:nvSpPr>
        <p:spPr>
          <a:xfrm>
            <a:off x="3671123" y="636808"/>
            <a:ext cx="7260639" cy="3950972"/>
          </a:xfrm>
        </p:spPr>
        <p:txBody>
          <a:bodyPr/>
          <a:lstStyle>
            <a:lvl1pPr>
              <a:defRPr lang="en-GB" sz="6600" kern="1200" baseline="0" dirty="0">
                <a:solidFill>
                  <a:schemeClr val="bg1"/>
                </a:solidFill>
                <a:latin typeface="+mj-lt"/>
                <a:ea typeface="+mj-ea"/>
                <a:cs typeface="+mj-cs"/>
              </a:defRPr>
            </a:lvl1pPr>
          </a:lstStyle>
          <a:p>
            <a:r>
              <a:rPr lang="en-GB"/>
              <a:t>Title slide text only</a:t>
            </a:r>
          </a:p>
        </p:txBody>
      </p:sp>
      <p:pic>
        <p:nvPicPr>
          <p:cNvPr id="14" name="Graphic 13">
            <a:extLst>
              <a:ext uri="{FF2B5EF4-FFF2-40B4-BE49-F238E27FC236}">
                <a16:creationId xmlns:a16="http://schemas.microsoft.com/office/drawing/2014/main" xmlns="" id="{3F974C88-37FD-486C-A053-2B6EC15FFE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30040602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E0E2D7F6-77EE-4A84-A347-E3DE3770F560}"/>
              </a:ext>
            </a:extLst>
          </p:cNvPr>
          <p:cNvGrpSpPr/>
          <p:nvPr userDrawn="1"/>
        </p:nvGrpSpPr>
        <p:grpSpPr>
          <a:xfrm>
            <a:off x="998476" y="0"/>
            <a:ext cx="911399" cy="1485244"/>
            <a:chOff x="1008000" y="0"/>
            <a:chExt cx="911399" cy="1485244"/>
          </a:xfrm>
          <a:solidFill>
            <a:schemeClr val="bg1">
              <a:alpha val="0"/>
            </a:schemeClr>
          </a:solidFill>
        </p:grpSpPr>
        <p:sp>
          <p:nvSpPr>
            <p:cNvPr id="11" name="Freeform 19">
              <a:extLst>
                <a:ext uri="{FF2B5EF4-FFF2-40B4-BE49-F238E27FC236}">
                  <a16:creationId xmlns:a16="http://schemas.microsoft.com/office/drawing/2014/main" xmlns="" id="{A38D1D5C-300B-4EC8-97CB-72C6B7A7CC70}"/>
                </a:ext>
              </a:extLst>
            </p:cNvPr>
            <p:cNvSpPr>
              <a:spLocks noChangeAspect="1" noEditPoints="1"/>
            </p:cNvSpPr>
            <p:nvPr userDrawn="1"/>
          </p:nvSpPr>
          <p:spPr bwMode="auto">
            <a:xfrm>
              <a:off x="1008000" y="0"/>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19">
              <a:extLst>
                <a:ext uri="{FF2B5EF4-FFF2-40B4-BE49-F238E27FC236}">
                  <a16:creationId xmlns:a16="http://schemas.microsoft.com/office/drawing/2014/main" xmlns="" id="{D721161A-007B-4922-864A-502861C248B2}"/>
                </a:ext>
              </a:extLst>
            </p:cNvPr>
            <p:cNvSpPr>
              <a:spLocks noChangeAspect="1" noEditPoints="1"/>
            </p:cNvSpPr>
            <p:nvPr userDrawn="1"/>
          </p:nvSpPr>
          <p:spPr bwMode="auto">
            <a:xfrm>
              <a:off x="1008000" y="742622"/>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 name="Freeform 19">
              <a:extLst>
                <a:ext uri="{FF2B5EF4-FFF2-40B4-BE49-F238E27FC236}">
                  <a16:creationId xmlns:a16="http://schemas.microsoft.com/office/drawing/2014/main" xmlns="" id="{23EB2905-098A-41C5-AB65-063729C54D07}"/>
                </a:ext>
              </a:extLst>
            </p:cNvPr>
            <p:cNvSpPr>
              <a:spLocks noChangeAspect="1" noEditPoints="1"/>
            </p:cNvSpPr>
            <p:nvPr userDrawn="1"/>
          </p:nvSpPr>
          <p:spPr bwMode="auto">
            <a:xfrm>
              <a:off x="1008000" y="1113933"/>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14" name="Rectangle 13">
            <a:extLst>
              <a:ext uri="{FF2B5EF4-FFF2-40B4-BE49-F238E27FC236}">
                <a16:creationId xmlns:a16="http://schemas.microsoft.com/office/drawing/2014/main" xmlns="" id="{933C2314-88FE-4413-B812-D2D4A2998E51}"/>
              </a:ext>
            </a:extLst>
          </p:cNvPr>
          <p:cNvSpPr>
            <a:spLocks noChangeAspect="1"/>
          </p:cNvSpPr>
          <p:nvPr userDrawn="1"/>
        </p:nvSpPr>
        <p:spPr>
          <a:xfrm>
            <a:off x="7435789" y="371311"/>
            <a:ext cx="3764024" cy="5415923"/>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5" name="Text Placeholder 3">
            <a:extLst>
              <a:ext uri="{FF2B5EF4-FFF2-40B4-BE49-F238E27FC236}">
                <a16:creationId xmlns:a16="http://schemas.microsoft.com/office/drawing/2014/main" xmlns="" id="{EC91CE7F-7855-470E-A1C6-7B98C9783C0D}"/>
              </a:ext>
            </a:extLst>
          </p:cNvPr>
          <p:cNvSpPr>
            <a:spLocks noGrp="1"/>
          </p:cNvSpPr>
          <p:nvPr>
            <p:ph type="body" sz="quarter" idx="12"/>
          </p:nvPr>
        </p:nvSpPr>
        <p:spPr>
          <a:xfrm>
            <a:off x="7702252" y="4710484"/>
            <a:ext cx="3229510"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6" name="Title 1">
            <a:extLst>
              <a:ext uri="{FF2B5EF4-FFF2-40B4-BE49-F238E27FC236}">
                <a16:creationId xmlns:a16="http://schemas.microsoft.com/office/drawing/2014/main" xmlns="" id="{633FD179-5843-4777-B4EF-2C33EA14278A}"/>
              </a:ext>
            </a:extLst>
          </p:cNvPr>
          <p:cNvSpPr>
            <a:spLocks noGrp="1"/>
          </p:cNvSpPr>
          <p:nvPr>
            <p:ph type="ctrTitle" hasCustomPrompt="1"/>
          </p:nvPr>
        </p:nvSpPr>
        <p:spPr>
          <a:xfrm>
            <a:off x="7702252" y="636808"/>
            <a:ext cx="3229510" cy="3950972"/>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pic>
        <p:nvPicPr>
          <p:cNvPr id="17" name="Graphic 16">
            <a:extLst>
              <a:ext uri="{FF2B5EF4-FFF2-40B4-BE49-F238E27FC236}">
                <a16:creationId xmlns:a16="http://schemas.microsoft.com/office/drawing/2014/main" xmlns="" id="{178F7078-5FAB-4923-B594-5A3AB6511170}"/>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1587188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accent2"/>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xmlns="" id="{5F7AF648-E8C1-435F-A91F-1FCE26666A35}"/>
              </a:ext>
            </a:extLst>
          </p:cNvPr>
          <p:cNvSpPr>
            <a:spLocks noGrp="1" noChangeAspect="1"/>
          </p:cNvSpPr>
          <p:nvPr>
            <p:ph type="pic" sz="quarter" idx="12"/>
          </p:nvPr>
        </p:nvSpPr>
        <p:spPr>
          <a:xfrm>
            <a:off x="998477" y="1468380"/>
            <a:ext cx="5885053" cy="4087973"/>
          </a:xfrm>
          <a:solidFill>
            <a:schemeClr val="accent1"/>
          </a:solidFill>
        </p:spPr>
        <p:txBody>
          <a:bodyPr anchor="ctr"/>
          <a:lstStyle>
            <a:lvl1pPr algn="ctr">
              <a:defRPr sz="1000" b="0">
                <a:solidFill>
                  <a:schemeClr val="bg1"/>
                </a:solidFill>
              </a:defRPr>
            </a:lvl1pPr>
          </a:lstStyle>
          <a:p>
            <a:r>
              <a:rPr lang="en-US"/>
              <a:t>Click icon to add picture</a:t>
            </a:r>
            <a:endParaRPr lang="en-GB"/>
          </a:p>
        </p:txBody>
      </p:sp>
      <p:sp>
        <p:nvSpPr>
          <p:cNvPr id="10" name="Title 1">
            <a:extLst>
              <a:ext uri="{FF2B5EF4-FFF2-40B4-BE49-F238E27FC236}">
                <a16:creationId xmlns:a16="http://schemas.microsoft.com/office/drawing/2014/main" xmlns="" id="{499E02FE-A18D-433A-B7C5-66327044D5E4}"/>
              </a:ext>
            </a:extLst>
          </p:cNvPr>
          <p:cNvSpPr>
            <a:spLocks noGrp="1"/>
          </p:cNvSpPr>
          <p:nvPr>
            <p:ph type="ctrTitle" hasCustomPrompt="1"/>
          </p:nvPr>
        </p:nvSpPr>
        <p:spPr>
          <a:xfrm>
            <a:off x="7642337" y="1468380"/>
            <a:ext cx="3551186" cy="3098109"/>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1" name="Freeform 19">
            <a:extLst>
              <a:ext uri="{FF2B5EF4-FFF2-40B4-BE49-F238E27FC236}">
                <a16:creationId xmlns:a16="http://schemas.microsoft.com/office/drawing/2014/main" xmlns="" id="{4255FB05-4B59-458B-8EFD-8DCE3678F322}"/>
              </a:ext>
            </a:extLst>
          </p:cNvPr>
          <p:cNvSpPr>
            <a:spLocks noChangeAspect="1" noEditPoints="1"/>
          </p:cNvSpPr>
          <p:nvPr userDrawn="1"/>
        </p:nvSpPr>
        <p:spPr bwMode="auto">
          <a:xfrm>
            <a:off x="7648627"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19">
            <a:extLst>
              <a:ext uri="{FF2B5EF4-FFF2-40B4-BE49-F238E27FC236}">
                <a16:creationId xmlns:a16="http://schemas.microsoft.com/office/drawing/2014/main" xmlns="" id="{64C954ED-B10B-4AF2-833F-37E615D34396}"/>
              </a:ext>
            </a:extLst>
          </p:cNvPr>
          <p:cNvSpPr>
            <a:spLocks noChangeAspect="1" noEditPoints="1"/>
          </p:cNvSpPr>
          <p:nvPr userDrawn="1"/>
        </p:nvSpPr>
        <p:spPr bwMode="auto">
          <a:xfrm>
            <a:off x="7648627"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3" name="Text Placeholder 3">
            <a:extLst>
              <a:ext uri="{FF2B5EF4-FFF2-40B4-BE49-F238E27FC236}">
                <a16:creationId xmlns:a16="http://schemas.microsoft.com/office/drawing/2014/main" xmlns="" id="{2BD4AB80-538F-43A3-8C4D-16CCBDE87A19}"/>
              </a:ext>
            </a:extLst>
          </p:cNvPr>
          <p:cNvSpPr>
            <a:spLocks noGrp="1"/>
          </p:cNvSpPr>
          <p:nvPr>
            <p:ph type="body" sz="quarter" idx="11"/>
          </p:nvPr>
        </p:nvSpPr>
        <p:spPr>
          <a:xfrm>
            <a:off x="7648628" y="4746353"/>
            <a:ext cx="355118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4" name="Graphic 13">
            <a:extLst>
              <a:ext uri="{FF2B5EF4-FFF2-40B4-BE49-F238E27FC236}">
                <a16:creationId xmlns:a16="http://schemas.microsoft.com/office/drawing/2014/main" xmlns="" id="{8C1EA9FA-4164-4EF7-8EA1-6A4010273A39}"/>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647346" y="371311"/>
            <a:ext cx="914400" cy="368346"/>
          </a:xfrm>
          <a:prstGeom prst="rect">
            <a:avLst/>
          </a:prstGeom>
        </p:spPr>
      </p:pic>
    </p:spTree>
    <p:extLst>
      <p:ext uri="{BB962C8B-B14F-4D97-AF65-F5344CB8AC3E}">
        <p14:creationId xmlns:p14="http://schemas.microsoft.com/office/powerpoint/2010/main" val="37609924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accent2"/>
        </a:solidFill>
        <a:effectLst/>
      </p:bgPr>
    </p:bg>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xmlns="" id="{E3022F2F-B43A-41C4-BF6C-3739462B739A}"/>
              </a:ext>
            </a:extLst>
          </p:cNvPr>
          <p:cNvSpPr>
            <a:spLocks noGrp="1" noChangeAspect="1"/>
          </p:cNvSpPr>
          <p:nvPr>
            <p:ph type="pic" sz="quarter" idx="12"/>
          </p:nvPr>
        </p:nvSpPr>
        <p:spPr>
          <a:xfrm>
            <a:off x="998477" y="371311"/>
            <a:ext cx="3727618" cy="5392264"/>
          </a:xfrm>
          <a:solidFill>
            <a:schemeClr val="accent1"/>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
        <p:nvSpPr>
          <p:cNvPr id="8" name="Title 1">
            <a:extLst>
              <a:ext uri="{FF2B5EF4-FFF2-40B4-BE49-F238E27FC236}">
                <a16:creationId xmlns:a16="http://schemas.microsoft.com/office/drawing/2014/main" xmlns="" id="{7E69996B-9D51-47AF-8239-CB068E0662C9}"/>
              </a:ext>
            </a:extLst>
          </p:cNvPr>
          <p:cNvSpPr>
            <a:spLocks noGrp="1"/>
          </p:cNvSpPr>
          <p:nvPr>
            <p:ph type="ctrTitle" hasCustomPrompt="1"/>
          </p:nvPr>
        </p:nvSpPr>
        <p:spPr>
          <a:xfrm>
            <a:off x="5489910" y="1453783"/>
            <a:ext cx="5301922" cy="344622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9" name="Freeform 19">
            <a:extLst>
              <a:ext uri="{FF2B5EF4-FFF2-40B4-BE49-F238E27FC236}">
                <a16:creationId xmlns:a16="http://schemas.microsoft.com/office/drawing/2014/main" xmlns="" id="{AE26B475-B5C4-4347-8C21-09E3E42E7752}"/>
              </a:ext>
            </a:extLst>
          </p:cNvPr>
          <p:cNvSpPr>
            <a:spLocks noChangeAspect="1" noEditPoints="1"/>
          </p:cNvSpPr>
          <p:nvPr userDrawn="1"/>
        </p:nvSpPr>
        <p:spPr bwMode="auto">
          <a:xfrm>
            <a:off x="4729193"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Text Placeholder 3">
            <a:extLst>
              <a:ext uri="{FF2B5EF4-FFF2-40B4-BE49-F238E27FC236}">
                <a16:creationId xmlns:a16="http://schemas.microsoft.com/office/drawing/2014/main" xmlns="" id="{40EC61BC-58E1-4775-ADB9-771F90B82F9B}"/>
              </a:ext>
            </a:extLst>
          </p:cNvPr>
          <p:cNvSpPr>
            <a:spLocks noGrp="1"/>
          </p:cNvSpPr>
          <p:nvPr>
            <p:ph type="body" sz="quarter" idx="11"/>
          </p:nvPr>
        </p:nvSpPr>
        <p:spPr>
          <a:xfrm>
            <a:off x="5489910" y="4953575"/>
            <a:ext cx="5301922"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1" name="Graphic 10">
            <a:extLst>
              <a:ext uri="{FF2B5EF4-FFF2-40B4-BE49-F238E27FC236}">
                <a16:creationId xmlns:a16="http://schemas.microsoft.com/office/drawing/2014/main" xmlns="" id="{27C17CDB-6172-4525-81E9-4F0C8DBBA439}"/>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491560" y="371311"/>
            <a:ext cx="914400" cy="368346"/>
          </a:xfrm>
          <a:prstGeom prst="rect">
            <a:avLst/>
          </a:prstGeom>
        </p:spPr>
      </p:pic>
    </p:spTree>
    <p:extLst>
      <p:ext uri="{BB962C8B-B14F-4D97-AF65-F5344CB8AC3E}">
        <p14:creationId xmlns:p14="http://schemas.microsoft.com/office/powerpoint/2010/main" val="12111758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sp>
        <p:nvSpPr>
          <p:cNvPr id="9" name="Freeform 19">
            <a:extLst>
              <a:ext uri="{FF2B5EF4-FFF2-40B4-BE49-F238E27FC236}">
                <a16:creationId xmlns:a16="http://schemas.microsoft.com/office/drawing/2014/main" xmlns="" id="{7C40611E-3A51-447C-B4D9-E63571518EA9}"/>
              </a:ext>
            </a:extLst>
          </p:cNvPr>
          <p:cNvSpPr>
            <a:spLocks noChangeAspect="1" noEditPoints="1"/>
          </p:cNvSpPr>
          <p:nvPr userDrawn="1"/>
        </p:nvSpPr>
        <p:spPr bwMode="auto">
          <a:xfrm>
            <a:off x="998476"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Freeform 19">
            <a:extLst>
              <a:ext uri="{FF2B5EF4-FFF2-40B4-BE49-F238E27FC236}">
                <a16:creationId xmlns:a16="http://schemas.microsoft.com/office/drawing/2014/main" xmlns="" id="{477655F7-9771-42CD-A3FF-9B0E744CD30E}"/>
              </a:ext>
            </a:extLst>
          </p:cNvPr>
          <p:cNvSpPr>
            <a:spLocks noChangeAspect="1" noEditPoints="1"/>
          </p:cNvSpPr>
          <p:nvPr userDrawn="1"/>
        </p:nvSpPr>
        <p:spPr bwMode="auto">
          <a:xfrm>
            <a:off x="998476"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Picture Placeholder 3">
            <a:extLst>
              <a:ext uri="{FF2B5EF4-FFF2-40B4-BE49-F238E27FC236}">
                <a16:creationId xmlns:a16="http://schemas.microsoft.com/office/drawing/2014/main" xmlns="" id="{00708127-E14A-4909-821A-61F581AA1270}"/>
              </a:ext>
            </a:extLst>
          </p:cNvPr>
          <p:cNvSpPr>
            <a:spLocks noGrp="1" noChangeAspect="1"/>
          </p:cNvSpPr>
          <p:nvPr>
            <p:ph type="pic" sz="quarter" idx="12"/>
          </p:nvPr>
        </p:nvSpPr>
        <p:spPr>
          <a:xfrm>
            <a:off x="4915965" y="1456388"/>
            <a:ext cx="6283848" cy="4364991"/>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
        <p:nvSpPr>
          <p:cNvPr id="12" name="Title 1">
            <a:extLst>
              <a:ext uri="{FF2B5EF4-FFF2-40B4-BE49-F238E27FC236}">
                <a16:creationId xmlns:a16="http://schemas.microsoft.com/office/drawing/2014/main" xmlns="" id="{2356C80A-82E6-41A1-8315-DBCCD3E8637A}"/>
              </a:ext>
            </a:extLst>
          </p:cNvPr>
          <p:cNvSpPr>
            <a:spLocks noGrp="1"/>
          </p:cNvSpPr>
          <p:nvPr>
            <p:ph type="ctrTitle" hasCustomPrompt="1"/>
          </p:nvPr>
        </p:nvSpPr>
        <p:spPr>
          <a:xfrm>
            <a:off x="998478" y="1456388"/>
            <a:ext cx="3174866" cy="342774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3" name="Text Placeholder 3">
            <a:extLst>
              <a:ext uri="{FF2B5EF4-FFF2-40B4-BE49-F238E27FC236}">
                <a16:creationId xmlns:a16="http://schemas.microsoft.com/office/drawing/2014/main" xmlns="" id="{FD661CB1-3F0A-461E-B7EF-0DD8759D0892}"/>
              </a:ext>
            </a:extLst>
          </p:cNvPr>
          <p:cNvSpPr>
            <a:spLocks noGrp="1"/>
          </p:cNvSpPr>
          <p:nvPr>
            <p:ph type="body" sz="quarter" idx="11"/>
          </p:nvPr>
        </p:nvSpPr>
        <p:spPr>
          <a:xfrm>
            <a:off x="998478" y="5007010"/>
            <a:ext cx="317486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4" name="Graphic 13">
            <a:extLst>
              <a:ext uri="{FF2B5EF4-FFF2-40B4-BE49-F238E27FC236}">
                <a16:creationId xmlns:a16="http://schemas.microsoft.com/office/drawing/2014/main" xmlns="" id="{0A13EE70-222E-4A80-9783-F68F00B7D3A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95388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accent2"/>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xmlns="" id="{5F7AF648-E8C1-435F-A91F-1FCE26666A35}"/>
              </a:ext>
            </a:extLst>
          </p:cNvPr>
          <p:cNvSpPr>
            <a:spLocks noGrp="1" noChangeAspect="1"/>
          </p:cNvSpPr>
          <p:nvPr>
            <p:ph type="pic" sz="quarter" idx="12"/>
          </p:nvPr>
        </p:nvSpPr>
        <p:spPr>
          <a:xfrm>
            <a:off x="998477" y="1468380"/>
            <a:ext cx="5885053" cy="4087973"/>
          </a:xfrm>
          <a:solidFill>
            <a:schemeClr val="accent1"/>
          </a:solidFill>
        </p:spPr>
        <p:txBody>
          <a:bodyPr anchor="ctr"/>
          <a:lstStyle>
            <a:lvl1pPr algn="ctr">
              <a:defRPr sz="1000" b="0">
                <a:solidFill>
                  <a:schemeClr val="bg1"/>
                </a:solidFill>
              </a:defRPr>
            </a:lvl1pPr>
          </a:lstStyle>
          <a:p>
            <a:r>
              <a:rPr lang="en-US"/>
              <a:t>Click icon to add picture</a:t>
            </a:r>
            <a:endParaRPr lang="en-GB"/>
          </a:p>
        </p:txBody>
      </p:sp>
      <p:sp>
        <p:nvSpPr>
          <p:cNvPr id="10" name="Title 1">
            <a:extLst>
              <a:ext uri="{FF2B5EF4-FFF2-40B4-BE49-F238E27FC236}">
                <a16:creationId xmlns:a16="http://schemas.microsoft.com/office/drawing/2014/main" xmlns="" id="{499E02FE-A18D-433A-B7C5-66327044D5E4}"/>
              </a:ext>
            </a:extLst>
          </p:cNvPr>
          <p:cNvSpPr>
            <a:spLocks noGrp="1"/>
          </p:cNvSpPr>
          <p:nvPr>
            <p:ph type="ctrTitle" hasCustomPrompt="1"/>
          </p:nvPr>
        </p:nvSpPr>
        <p:spPr>
          <a:xfrm>
            <a:off x="7642337" y="1468380"/>
            <a:ext cx="3551186" cy="3098109"/>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1" name="Freeform 19">
            <a:extLst>
              <a:ext uri="{FF2B5EF4-FFF2-40B4-BE49-F238E27FC236}">
                <a16:creationId xmlns:a16="http://schemas.microsoft.com/office/drawing/2014/main" xmlns="" id="{4255FB05-4B59-458B-8EFD-8DCE3678F322}"/>
              </a:ext>
            </a:extLst>
          </p:cNvPr>
          <p:cNvSpPr>
            <a:spLocks noChangeAspect="1" noEditPoints="1"/>
          </p:cNvSpPr>
          <p:nvPr userDrawn="1"/>
        </p:nvSpPr>
        <p:spPr bwMode="auto">
          <a:xfrm>
            <a:off x="7648627"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19">
            <a:extLst>
              <a:ext uri="{FF2B5EF4-FFF2-40B4-BE49-F238E27FC236}">
                <a16:creationId xmlns:a16="http://schemas.microsoft.com/office/drawing/2014/main" xmlns="" id="{64C954ED-B10B-4AF2-833F-37E615D34396}"/>
              </a:ext>
            </a:extLst>
          </p:cNvPr>
          <p:cNvSpPr>
            <a:spLocks noChangeAspect="1" noEditPoints="1"/>
          </p:cNvSpPr>
          <p:nvPr userDrawn="1"/>
        </p:nvSpPr>
        <p:spPr bwMode="auto">
          <a:xfrm>
            <a:off x="7648627"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3" name="Text Placeholder 3">
            <a:extLst>
              <a:ext uri="{FF2B5EF4-FFF2-40B4-BE49-F238E27FC236}">
                <a16:creationId xmlns:a16="http://schemas.microsoft.com/office/drawing/2014/main" xmlns="" id="{2BD4AB80-538F-43A3-8C4D-16CCBDE87A19}"/>
              </a:ext>
            </a:extLst>
          </p:cNvPr>
          <p:cNvSpPr>
            <a:spLocks noGrp="1"/>
          </p:cNvSpPr>
          <p:nvPr>
            <p:ph type="body" sz="quarter" idx="11"/>
          </p:nvPr>
        </p:nvSpPr>
        <p:spPr>
          <a:xfrm>
            <a:off x="7648628" y="4746353"/>
            <a:ext cx="355118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4" name="Graphic 13">
            <a:extLst>
              <a:ext uri="{FF2B5EF4-FFF2-40B4-BE49-F238E27FC236}">
                <a16:creationId xmlns:a16="http://schemas.microsoft.com/office/drawing/2014/main" xmlns="" id="{8C1EA9FA-4164-4EF7-8EA1-6A4010273A3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7647346" y="371311"/>
            <a:ext cx="914400" cy="368346"/>
          </a:xfrm>
          <a:prstGeom prst="rect">
            <a:avLst/>
          </a:prstGeom>
        </p:spPr>
      </p:pic>
    </p:spTree>
    <p:extLst>
      <p:ext uri="{BB962C8B-B14F-4D97-AF65-F5344CB8AC3E}">
        <p14:creationId xmlns:p14="http://schemas.microsoft.com/office/powerpoint/2010/main" val="40333620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7529CB1A-1B72-48E4-9F89-031545C1FDEC}"/>
              </a:ext>
            </a:extLst>
          </p:cNvPr>
          <p:cNvSpPr>
            <a:spLocks noGrp="1"/>
          </p:cNvSpPr>
          <p:nvPr>
            <p:ph type="ctrTitle" hasCustomPrompt="1"/>
          </p:nvPr>
        </p:nvSpPr>
        <p:spPr>
          <a:xfrm>
            <a:off x="998478" y="1456388"/>
            <a:ext cx="5249471" cy="3442681"/>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0" name="Freeform 19">
            <a:extLst>
              <a:ext uri="{FF2B5EF4-FFF2-40B4-BE49-F238E27FC236}">
                <a16:creationId xmlns:a16="http://schemas.microsoft.com/office/drawing/2014/main" xmlns="" id="{068A8D8B-EF5A-4905-83FB-5B545573C07F}"/>
              </a:ext>
            </a:extLst>
          </p:cNvPr>
          <p:cNvSpPr>
            <a:spLocks noChangeAspect="1" noEditPoints="1"/>
          </p:cNvSpPr>
          <p:nvPr userDrawn="1"/>
        </p:nvSpPr>
        <p:spPr bwMode="auto">
          <a:xfrm>
            <a:off x="998476"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1" name="Freeform 19">
            <a:extLst>
              <a:ext uri="{FF2B5EF4-FFF2-40B4-BE49-F238E27FC236}">
                <a16:creationId xmlns:a16="http://schemas.microsoft.com/office/drawing/2014/main" xmlns="" id="{1A2E6BF4-8839-4971-8A92-E4187724BDD8}"/>
              </a:ext>
            </a:extLst>
          </p:cNvPr>
          <p:cNvSpPr>
            <a:spLocks noChangeAspect="1" noEditPoints="1"/>
          </p:cNvSpPr>
          <p:nvPr userDrawn="1"/>
        </p:nvSpPr>
        <p:spPr bwMode="auto">
          <a:xfrm>
            <a:off x="998476" y="1357588"/>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2" name="Text Placeholder 3">
            <a:extLst>
              <a:ext uri="{FF2B5EF4-FFF2-40B4-BE49-F238E27FC236}">
                <a16:creationId xmlns:a16="http://schemas.microsoft.com/office/drawing/2014/main" xmlns="" id="{48A49F3C-B81B-486A-8AC6-0C685BBE0216}"/>
              </a:ext>
            </a:extLst>
          </p:cNvPr>
          <p:cNvSpPr>
            <a:spLocks noGrp="1"/>
          </p:cNvSpPr>
          <p:nvPr>
            <p:ph type="body" sz="quarter" idx="11"/>
          </p:nvPr>
        </p:nvSpPr>
        <p:spPr>
          <a:xfrm>
            <a:off x="998478" y="5007009"/>
            <a:ext cx="5249471"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3" name="Picture Placeholder 3">
            <a:extLst>
              <a:ext uri="{FF2B5EF4-FFF2-40B4-BE49-F238E27FC236}">
                <a16:creationId xmlns:a16="http://schemas.microsoft.com/office/drawing/2014/main" xmlns="" id="{E01A53E6-C071-4F04-8874-C1213CB3BE6E}"/>
              </a:ext>
            </a:extLst>
          </p:cNvPr>
          <p:cNvSpPr>
            <a:spLocks noGrp="1" noChangeAspect="1"/>
          </p:cNvSpPr>
          <p:nvPr>
            <p:ph type="pic" sz="quarter" idx="12"/>
          </p:nvPr>
        </p:nvSpPr>
        <p:spPr>
          <a:xfrm>
            <a:off x="7428967" y="371311"/>
            <a:ext cx="3764557" cy="5445698"/>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pic>
        <p:nvPicPr>
          <p:cNvPr id="14" name="Graphic 13">
            <a:extLst>
              <a:ext uri="{FF2B5EF4-FFF2-40B4-BE49-F238E27FC236}">
                <a16:creationId xmlns:a16="http://schemas.microsoft.com/office/drawing/2014/main" xmlns="" id="{2295ABE6-9B30-4315-B16F-C7442D3C71F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8148350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cxnSp>
        <p:nvCxnSpPr>
          <p:cNvPr id="2" name="Straight Connector 1">
            <a:extLst>
              <a:ext uri="{FF2B5EF4-FFF2-40B4-BE49-F238E27FC236}">
                <a16:creationId xmlns:a16="http://schemas.microsoft.com/office/drawing/2014/main" xmlns="" id="{3A483E12-3229-F0F4-D7B4-D5FE98D87C99}"/>
              </a:ext>
            </a:extLst>
          </p:cNvPr>
          <p:cNvCxnSpPr/>
          <p:nvPr userDrawn="1"/>
        </p:nvCxnSpPr>
        <p:spPr>
          <a:xfrm>
            <a:off x="1082713" y="6202016"/>
            <a:ext cx="101858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8650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247659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D07C0B89-7E09-423B-A068-1AF6A41E8CE4}"/>
              </a:ext>
            </a:extLst>
          </p:cNvPr>
          <p:cNvSpPr>
            <a:spLocks noGrp="1"/>
          </p:cNvSpPr>
          <p:nvPr>
            <p:ph type="ctrTitle" hasCustomPrompt="1"/>
          </p:nvPr>
        </p:nvSpPr>
        <p:spPr>
          <a:xfrm>
            <a:off x="1289860" y="2398601"/>
            <a:ext cx="5252400" cy="2367199"/>
          </a:xfrm>
          <a:noFill/>
        </p:spPr>
        <p:txBody>
          <a:bodyPr lIns="0" tIns="0" rIns="0" bIns="0" anchor="t" anchorCtr="0"/>
          <a:lstStyle>
            <a:lvl1pPr algn="l">
              <a:defRPr sz="8000" baseline="0">
                <a:solidFill>
                  <a:schemeClr val="bg1"/>
                </a:solidFill>
              </a:defRPr>
            </a:lvl1pPr>
          </a:lstStyle>
          <a:p>
            <a:r>
              <a:rPr lang="en-GB"/>
              <a:t>Title slide text only</a:t>
            </a:r>
            <a:endParaRPr lang="en-US"/>
          </a:p>
        </p:txBody>
      </p:sp>
      <p:sp>
        <p:nvSpPr>
          <p:cNvPr id="12" name="Text Placeholder 3">
            <a:extLst>
              <a:ext uri="{FF2B5EF4-FFF2-40B4-BE49-F238E27FC236}">
                <a16:creationId xmlns:a16="http://schemas.microsoft.com/office/drawing/2014/main" xmlns="" id="{9BE67C5C-769B-4AEA-A1B7-EFD4A3AA2397}"/>
              </a:ext>
            </a:extLst>
          </p:cNvPr>
          <p:cNvSpPr>
            <a:spLocks noGrp="1"/>
          </p:cNvSpPr>
          <p:nvPr>
            <p:ph type="body" sz="quarter" idx="11"/>
          </p:nvPr>
        </p:nvSpPr>
        <p:spPr>
          <a:xfrm>
            <a:off x="1289860" y="5046651"/>
            <a:ext cx="5252400" cy="507831"/>
          </a:xfrm>
        </p:spPr>
        <p:txBody>
          <a:bodyPr wrap="square" anchor="b">
            <a:sp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4" name="Text Placeholder 3">
            <a:extLst>
              <a:ext uri="{FF2B5EF4-FFF2-40B4-BE49-F238E27FC236}">
                <a16:creationId xmlns:a16="http://schemas.microsoft.com/office/drawing/2014/main" xmlns="" id="{B5E8B0BD-68A6-4AD8-A640-99B893F06320}"/>
              </a:ext>
            </a:extLst>
          </p:cNvPr>
          <p:cNvSpPr>
            <a:spLocks noGrp="1"/>
          </p:cNvSpPr>
          <p:nvPr>
            <p:ph type="body" sz="quarter" idx="12" hasCustomPrompt="1"/>
          </p:nvPr>
        </p:nvSpPr>
        <p:spPr>
          <a:xfrm>
            <a:off x="1289860" y="1140069"/>
            <a:ext cx="1082675" cy="812530"/>
          </a:xfrm>
        </p:spPr>
        <p:txBody>
          <a:bodyPr>
            <a:spAutoFit/>
          </a:bodyPr>
          <a:lstStyle>
            <a:lvl1pPr>
              <a:lnSpc>
                <a:spcPct val="80000"/>
              </a:lnSpc>
              <a:defRPr lang="en-US" sz="6600" kern="1200" baseline="0" dirty="0" smtClean="0">
                <a:solidFill>
                  <a:schemeClr val="bg1"/>
                </a:solidFill>
                <a:latin typeface="+mj-lt"/>
                <a:ea typeface="+mj-ea"/>
                <a:cs typeface="+mj-cs"/>
              </a:defRPr>
            </a:lvl1pPr>
          </a:lstStyle>
          <a:p>
            <a:pPr lvl="0"/>
            <a:r>
              <a:rPr lang="en-US"/>
              <a:t>00</a:t>
            </a:r>
          </a:p>
        </p:txBody>
      </p:sp>
    </p:spTree>
    <p:extLst>
      <p:ext uri="{BB962C8B-B14F-4D97-AF65-F5344CB8AC3E}">
        <p14:creationId xmlns:p14="http://schemas.microsoft.com/office/powerpoint/2010/main" val="6709268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One Column Text_double 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29D2B9FA-46EE-4504-A8DE-8C56CCE29B0B}"/>
              </a:ext>
            </a:extLst>
          </p:cNvPr>
          <p:cNvSpPr>
            <a:spLocks noGrp="1"/>
          </p:cNvSpPr>
          <p:nvPr>
            <p:ph type="body" sz="quarter" idx="10"/>
          </p:nvPr>
        </p:nvSpPr>
        <p:spPr>
          <a:xfrm>
            <a:off x="998539" y="1700213"/>
            <a:ext cx="10201275"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xmlns="" id="{4AFC733E-E364-489F-B7AF-D2002EE59732}"/>
              </a:ext>
            </a:extLst>
          </p:cNvPr>
          <p:cNvSpPr>
            <a:spLocks noGrp="1"/>
          </p:cNvSpPr>
          <p:nvPr>
            <p:ph type="title" hasCustomPrompt="1"/>
          </p:nvPr>
        </p:nvSpPr>
        <p:spPr/>
        <p:txBody>
          <a:bodyPr/>
          <a:lstStyle>
            <a:lvl1pPr>
              <a:defRPr/>
            </a:lvl1pPr>
          </a:lstStyle>
          <a:p>
            <a:r>
              <a:rPr lang="en-US"/>
              <a:t>Click to edit </a:t>
            </a:r>
            <a:br>
              <a:rPr lang="en-US"/>
            </a:br>
            <a:r>
              <a:rPr lang="en-US"/>
              <a:t>Master title style</a:t>
            </a:r>
            <a:endParaRPr lang="en-GB"/>
          </a:p>
        </p:txBody>
      </p:sp>
    </p:spTree>
    <p:extLst>
      <p:ext uri="{BB962C8B-B14F-4D97-AF65-F5344CB8AC3E}">
        <p14:creationId xmlns:p14="http://schemas.microsoft.com/office/powerpoint/2010/main" val="4024700024"/>
      </p:ext>
    </p:extLst>
  </p:cSld>
  <p:clrMapOvr>
    <a:masterClrMapping/>
  </p:clrMapOvr>
  <p:extLst>
    <p:ext uri="{DCECCB84-F9BA-43D5-87BE-67443E8EF086}">
      <p15:sldGuideLst xmlns:p15="http://schemas.microsoft.com/office/powerpoint/2012/main">
        <p15:guide id="1" orient="horz" pos="107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ue background">
    <p:bg>
      <p:bgPr>
        <a:solidFill>
          <a:srgbClr val="005EB8"/>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59157444"/>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1026" name="think-cell Slide" r:id="rId5" imgW="383" imgH="384" progId="TCLayout.ActiveDocument.1">
                  <p:embed/>
                </p:oleObj>
              </mc:Choice>
              <mc:Fallback>
                <p:oleObj name="think-cell Slide" r:id="rId5" imgW="383" imgH="384" progId="TCLayout.ActiveDocument.1">
                  <p:embed/>
                  <p:pic>
                    <p:nvPicPr>
                      <p:cNvPr id="2" name="Object 1" hidden="1"/>
                      <p:cNvPicPr/>
                      <p:nvPr/>
                    </p:nvPicPr>
                    <p:blipFill>
                      <a:blip r:embed="rId6"/>
                      <a:stretch>
                        <a:fillRect/>
                      </a:stretch>
                    </p:blipFill>
                    <p:spPr>
                      <a:xfrm>
                        <a:off x="1955" y="1589"/>
                        <a:ext cx="1953" cy="1587"/>
                      </a:xfrm>
                      <a:prstGeom prst="rect">
                        <a:avLst/>
                      </a:prstGeom>
                    </p:spPr>
                  </p:pic>
                </p:oleObj>
              </mc:Fallback>
            </mc:AlternateContent>
          </a:graphicData>
        </a:graphic>
      </p:graphicFrame>
      <p:sp>
        <p:nvSpPr>
          <p:cNvPr id="9" name="Text Placeholder 8"/>
          <p:cNvSpPr>
            <a:spLocks noGrp="1"/>
          </p:cNvSpPr>
          <p:nvPr>
            <p:ph type="body" sz="quarter" idx="10"/>
          </p:nvPr>
        </p:nvSpPr>
        <p:spPr>
          <a:xfrm>
            <a:off x="602584" y="1440000"/>
            <a:ext cx="10988308" cy="460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a:xfrm>
            <a:off x="602584" y="451575"/>
            <a:ext cx="10988308" cy="723600"/>
          </a:xfrm>
        </p:spPr>
        <p:txBody>
          <a:bodyPr/>
          <a:lstStyle/>
          <a:p>
            <a:r>
              <a:rPr lang="en-US"/>
              <a:t>Click to edit Master title style</a:t>
            </a:r>
            <a:endParaRPr lang="en-GB"/>
          </a:p>
        </p:txBody>
      </p:sp>
      <p:sp>
        <p:nvSpPr>
          <p:cNvPr id="5" name="Text Placeholder 4"/>
          <p:cNvSpPr>
            <a:spLocks noGrp="1"/>
          </p:cNvSpPr>
          <p:nvPr>
            <p:ph type="body" sz="quarter" idx="11" hasCustomPrompt="1"/>
          </p:nvPr>
        </p:nvSpPr>
        <p:spPr>
          <a:xfrm>
            <a:off x="602585" y="180000"/>
            <a:ext cx="10987631" cy="252000"/>
          </a:xfrm>
        </p:spPr>
        <p:txBody>
          <a:bodyPr vert="horz" lIns="0" tIns="36000" rIns="36000" bIns="36000" rtlCol="0" anchor="b" anchorCtr="0">
            <a:noAutofit/>
          </a:bodyPr>
          <a:lstStyle>
            <a:lvl1pPr>
              <a:spcAft>
                <a:spcPts val="0"/>
              </a:spcAft>
              <a:defRPr lang="en-US" sz="1200" b="0" dirty="0" smtClean="0">
                <a:solidFill>
                  <a:schemeClr val="bg1">
                    <a:lumMod val="65000"/>
                  </a:schemeClr>
                </a:solidFill>
              </a:defRPr>
            </a:lvl1pPr>
            <a:lvl2pPr>
              <a:defRPr sz="1200">
                <a:solidFill>
                  <a:schemeClr val="bg1">
                    <a:lumMod val="65000"/>
                  </a:schemeClr>
                </a:solidFill>
              </a:defRPr>
            </a:lvl2pPr>
            <a:lvl3pPr marL="0" indent="0">
              <a:buNone/>
              <a:defRPr sz="1200">
                <a:solidFill>
                  <a:schemeClr val="bg1">
                    <a:lumMod val="65000"/>
                  </a:schemeClr>
                </a:solidFill>
              </a:defRPr>
            </a:lvl3pPr>
            <a:lvl4pPr marL="0" indent="0">
              <a:buNone/>
              <a:defRPr sz="1200">
                <a:solidFill>
                  <a:schemeClr val="bg1">
                    <a:lumMod val="65000"/>
                  </a:schemeClr>
                </a:solidFill>
              </a:defRPr>
            </a:lvl4pPr>
          </a:lstStyle>
          <a:p>
            <a:pPr lvl="0">
              <a:spcAft>
                <a:spcPts val="0"/>
              </a:spcAft>
            </a:pPr>
            <a:r>
              <a:rPr lang="en-US"/>
              <a:t>Super title here – ignore when not needed or add space</a:t>
            </a:r>
          </a:p>
        </p:txBody>
      </p:sp>
      <p:sp>
        <p:nvSpPr>
          <p:cNvPr id="3" name="Rectangle 2"/>
          <p:cNvSpPr/>
          <p:nvPr userDrawn="1"/>
        </p:nvSpPr>
        <p:spPr>
          <a:xfrm>
            <a:off x="3908" y="6061076"/>
            <a:ext cx="12188092" cy="796925"/>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000" b="1">
              <a:solidFill>
                <a:schemeClr val="bg1"/>
              </a:solidFill>
            </a:endParaRPr>
          </a:p>
        </p:txBody>
      </p:sp>
      <p:sp>
        <p:nvSpPr>
          <p:cNvPr id="7" name="Shape 8"/>
          <p:cNvSpPr txBox="1">
            <a:spLocks/>
          </p:cNvSpPr>
          <p:nvPr userDrawn="1"/>
        </p:nvSpPr>
        <p:spPr>
          <a:xfrm>
            <a:off x="11110031" y="6320118"/>
            <a:ext cx="480062"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bg1"/>
                </a:solidFill>
                <a:latin typeface="+mn-lt"/>
                <a:ea typeface="Arial"/>
                <a:cs typeface="Arial" panose="020B0604020202020204" pitchFamily="34" charset="0"/>
              </a:rPr>
              <a:pPr algn="r"/>
              <a:t>‹N°›</a:t>
            </a:fld>
            <a:endParaRPr lang="en-US" sz="900">
              <a:solidFill>
                <a:schemeClr val="bg1"/>
              </a:solidFill>
              <a:latin typeface="+mn-lt"/>
              <a:ea typeface="Arial"/>
              <a:cs typeface="Arial" panose="020B0604020202020204" pitchFamily="34" charset="0"/>
            </a:endParaRPr>
          </a:p>
        </p:txBody>
      </p:sp>
      <p:sp>
        <p:nvSpPr>
          <p:cNvPr id="8" name="Freeform 19"/>
          <p:cNvSpPr>
            <a:spLocks noEditPoints="1"/>
          </p:cNvSpPr>
          <p:nvPr userDrawn="1"/>
        </p:nvSpPr>
        <p:spPr bwMode="auto">
          <a:xfrm>
            <a:off x="601785" y="6320118"/>
            <a:ext cx="522831"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4" name="TextBox 3">
            <a:extLst>
              <a:ext uri="{FF2B5EF4-FFF2-40B4-BE49-F238E27FC236}">
                <a16:creationId xmlns:a16="http://schemas.microsoft.com/office/drawing/2014/main" xmlns="" id="{8613ABF7-5102-51D7-B5B2-DB1143F0D174}"/>
              </a:ext>
              <a:ext uri="{C183D7F6-B498-43B3-948B-1728B52AA6E4}">
                <adec:decorative xmlns:adec="http://schemas.microsoft.com/office/drawing/2017/decorative" xmlns="" val="1"/>
              </a:ext>
            </a:extLst>
          </p:cNvPr>
          <p:cNvSpPr txBox="1"/>
          <p:nvPr userDrawn="1">
            <p:custDataLst>
              <p:tags r:id="rId3"/>
            </p:custDataLst>
          </p:nvPr>
        </p:nvSpPr>
        <p:spPr>
          <a:xfrm>
            <a:off x="1875745" y="6312825"/>
            <a:ext cx="7178801"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600" kern="1200" noProof="0">
                <a:solidFill>
                  <a:schemeClr val="bg1"/>
                </a:solidFill>
                <a:latin typeface="+mn-lt"/>
                <a:ea typeface="+mn-ea"/>
                <a:cs typeface="+mn-cs"/>
              </a:rPr>
              <a:t>© 2023 KPMG ENTREPRISES INTERNATIONAL, société à responsabilité limitée de droit tunisien, membre tunisien de l’organisation mondiale KPMG constituée de cabinets indépendants affiliés à KPMG International Limited, une société de droit anglais (« </a:t>
            </a:r>
            <a:r>
              <a:rPr lang="fr-FR" sz="600" kern="1200" noProof="0" err="1">
                <a:solidFill>
                  <a:schemeClr val="bg1"/>
                </a:solidFill>
                <a:latin typeface="+mn-lt"/>
                <a:ea typeface="+mn-ea"/>
                <a:cs typeface="+mn-cs"/>
              </a:rPr>
              <a:t>private</a:t>
            </a:r>
            <a:r>
              <a:rPr lang="fr-FR" sz="600" kern="1200" noProof="0">
                <a:solidFill>
                  <a:schemeClr val="bg1"/>
                </a:solidFill>
                <a:latin typeface="+mn-lt"/>
                <a:ea typeface="+mn-ea"/>
                <a:cs typeface="+mn-cs"/>
              </a:rPr>
              <a:t> </a:t>
            </a:r>
            <a:r>
              <a:rPr lang="fr-FR" sz="600" kern="1200" noProof="0" err="1">
                <a:solidFill>
                  <a:schemeClr val="bg1"/>
                </a:solidFill>
                <a:latin typeface="+mn-lt"/>
                <a:ea typeface="+mn-ea"/>
                <a:cs typeface="+mn-cs"/>
              </a:rPr>
              <a:t>company</a:t>
            </a:r>
            <a:r>
              <a:rPr lang="fr-FR" sz="600" kern="1200" noProof="0">
                <a:solidFill>
                  <a:schemeClr val="bg1"/>
                </a:solidFill>
                <a:latin typeface="+mn-lt"/>
                <a:ea typeface="+mn-ea"/>
                <a:cs typeface="+mn-cs"/>
              </a:rPr>
              <a:t> </a:t>
            </a:r>
            <a:r>
              <a:rPr lang="fr-FR" sz="600" kern="1200" noProof="0" err="1">
                <a:solidFill>
                  <a:schemeClr val="bg1"/>
                </a:solidFill>
                <a:latin typeface="+mn-lt"/>
                <a:ea typeface="+mn-ea"/>
                <a:cs typeface="+mn-cs"/>
              </a:rPr>
              <a:t>limited</a:t>
            </a:r>
            <a:r>
              <a:rPr lang="fr-FR" sz="600" kern="1200" noProof="0">
                <a:solidFill>
                  <a:schemeClr val="bg1"/>
                </a:solidFill>
                <a:latin typeface="+mn-lt"/>
                <a:ea typeface="+mn-ea"/>
                <a:cs typeface="+mn-cs"/>
              </a:rPr>
              <a:t> by </a:t>
            </a:r>
            <a:r>
              <a:rPr lang="fr-FR" sz="600" kern="1200" noProof="0" err="1">
                <a:solidFill>
                  <a:schemeClr val="bg1"/>
                </a:solidFill>
                <a:latin typeface="+mn-lt"/>
                <a:ea typeface="+mn-ea"/>
                <a:cs typeface="+mn-cs"/>
              </a:rPr>
              <a:t>garantee</a:t>
            </a:r>
            <a:r>
              <a:rPr lang="fr-FR" sz="600" kern="1200" noProof="0">
                <a:solidFill>
                  <a:schemeClr val="bg1"/>
                </a:solidFill>
                <a:latin typeface="+mn-lt"/>
                <a:ea typeface="+mn-ea"/>
                <a:cs typeface="+mn-cs"/>
              </a:rPr>
              <a:t> »). Tous droits réservés. Le nom et le logo KPMG sont des marques utilisées sous licence par les cabinets indépendants membres de l’organisation mondiale KPMG. [Imprimé en Tunisie] [A usage interne].</a:t>
            </a:r>
            <a:endParaRPr lang="en-US" sz="600" kern="1200" noProof="0">
              <a:solidFill>
                <a:schemeClr val="bg1"/>
              </a:solidFill>
              <a:latin typeface="+mn-lt"/>
              <a:ea typeface="+mn-ea"/>
              <a:cs typeface="+mn-cs"/>
            </a:endParaRPr>
          </a:p>
        </p:txBody>
      </p:sp>
    </p:spTree>
    <p:extLst>
      <p:ext uri="{BB962C8B-B14F-4D97-AF65-F5344CB8AC3E}">
        <p14:creationId xmlns:p14="http://schemas.microsoft.com/office/powerpoint/2010/main" val="33477527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ONE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82172663"/>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205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955" y="1589"/>
                        <a:ext cx="1953" cy="1587"/>
                      </a:xfrm>
                      <a:prstGeom prst="rect">
                        <a:avLst/>
                      </a:prstGeom>
                    </p:spPr>
                  </p:pic>
                </p:oleObj>
              </mc:Fallback>
            </mc:AlternateContent>
          </a:graphicData>
        </a:graphic>
      </p:graphicFrame>
      <p:sp>
        <p:nvSpPr>
          <p:cNvPr id="9" name="Text Placeholder 8"/>
          <p:cNvSpPr>
            <a:spLocks noGrp="1"/>
          </p:cNvSpPr>
          <p:nvPr>
            <p:ph type="body" sz="quarter" idx="10"/>
          </p:nvPr>
        </p:nvSpPr>
        <p:spPr>
          <a:xfrm>
            <a:off x="602584" y="1440000"/>
            <a:ext cx="10988308" cy="460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a:xfrm>
            <a:off x="602584" y="451575"/>
            <a:ext cx="10988308" cy="723600"/>
          </a:xfrm>
        </p:spPr>
        <p:txBody>
          <a:bodyPr/>
          <a:lstStyle/>
          <a:p>
            <a:r>
              <a:rPr lang="en-US"/>
              <a:t>Click to edit Master title style</a:t>
            </a:r>
            <a:endParaRPr lang="en-GB"/>
          </a:p>
        </p:txBody>
      </p:sp>
      <p:sp>
        <p:nvSpPr>
          <p:cNvPr id="5" name="Text Placeholder 4"/>
          <p:cNvSpPr>
            <a:spLocks noGrp="1"/>
          </p:cNvSpPr>
          <p:nvPr>
            <p:ph type="body" sz="quarter" idx="11" hasCustomPrompt="1"/>
          </p:nvPr>
        </p:nvSpPr>
        <p:spPr>
          <a:xfrm>
            <a:off x="602586" y="180000"/>
            <a:ext cx="10987631" cy="252000"/>
          </a:xfrm>
        </p:spPr>
        <p:txBody>
          <a:bodyPr vert="horz" lIns="0" tIns="36000" rIns="36000" bIns="36000" rtlCol="0" anchor="b" anchorCtr="0">
            <a:noAutofit/>
          </a:bodyPr>
          <a:lstStyle>
            <a:lvl1pPr>
              <a:spcAft>
                <a:spcPts val="0"/>
              </a:spcAft>
              <a:defRPr lang="en-US" sz="1108" b="0" dirty="0" smtClean="0">
                <a:solidFill>
                  <a:schemeClr val="bg1">
                    <a:lumMod val="65000"/>
                  </a:schemeClr>
                </a:solidFill>
              </a:defRPr>
            </a:lvl1pPr>
            <a:lvl2pPr>
              <a:defRPr sz="1108">
                <a:solidFill>
                  <a:schemeClr val="bg1">
                    <a:lumMod val="65000"/>
                  </a:schemeClr>
                </a:solidFill>
              </a:defRPr>
            </a:lvl2pPr>
            <a:lvl3pPr marL="0" indent="0">
              <a:buNone/>
              <a:defRPr sz="1108">
                <a:solidFill>
                  <a:schemeClr val="bg1">
                    <a:lumMod val="65000"/>
                  </a:schemeClr>
                </a:solidFill>
              </a:defRPr>
            </a:lvl3pPr>
            <a:lvl4pPr marL="0" indent="0">
              <a:buNone/>
              <a:defRPr sz="1108">
                <a:solidFill>
                  <a:schemeClr val="bg1">
                    <a:lumMod val="65000"/>
                  </a:schemeClr>
                </a:solidFill>
              </a:defRPr>
            </a:lvl4pPr>
          </a:lstStyle>
          <a:p>
            <a:pPr lvl="0">
              <a:spcAft>
                <a:spcPts val="0"/>
              </a:spcAft>
            </a:pPr>
            <a:r>
              <a:rPr lang="en-US"/>
              <a:t>Super title here – ignore when not needed or add space</a:t>
            </a:r>
          </a:p>
        </p:txBody>
      </p:sp>
    </p:spTree>
    <p:extLst>
      <p:ext uri="{BB962C8B-B14F-4D97-AF65-F5344CB8AC3E}">
        <p14:creationId xmlns:p14="http://schemas.microsoft.com/office/powerpoint/2010/main" val="244296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accent2"/>
        </a:solidFill>
        <a:effectLst/>
      </p:bgPr>
    </p:bg>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xmlns="" id="{E3022F2F-B43A-41C4-BF6C-3739462B739A}"/>
              </a:ext>
            </a:extLst>
          </p:cNvPr>
          <p:cNvSpPr>
            <a:spLocks noGrp="1" noChangeAspect="1"/>
          </p:cNvSpPr>
          <p:nvPr>
            <p:ph type="pic" sz="quarter" idx="12"/>
          </p:nvPr>
        </p:nvSpPr>
        <p:spPr>
          <a:xfrm>
            <a:off x="998477" y="371311"/>
            <a:ext cx="3727618" cy="5392264"/>
          </a:xfrm>
          <a:solidFill>
            <a:schemeClr val="accent1"/>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
        <p:nvSpPr>
          <p:cNvPr id="8" name="Title 1">
            <a:extLst>
              <a:ext uri="{FF2B5EF4-FFF2-40B4-BE49-F238E27FC236}">
                <a16:creationId xmlns:a16="http://schemas.microsoft.com/office/drawing/2014/main" xmlns="" id="{7E69996B-9D51-47AF-8239-CB068E0662C9}"/>
              </a:ext>
            </a:extLst>
          </p:cNvPr>
          <p:cNvSpPr>
            <a:spLocks noGrp="1"/>
          </p:cNvSpPr>
          <p:nvPr>
            <p:ph type="ctrTitle" hasCustomPrompt="1"/>
          </p:nvPr>
        </p:nvSpPr>
        <p:spPr>
          <a:xfrm>
            <a:off x="5489910" y="1453783"/>
            <a:ext cx="5301922" cy="344622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9" name="Freeform 19">
            <a:extLst>
              <a:ext uri="{FF2B5EF4-FFF2-40B4-BE49-F238E27FC236}">
                <a16:creationId xmlns:a16="http://schemas.microsoft.com/office/drawing/2014/main" xmlns="" id="{AE26B475-B5C4-4347-8C21-09E3E42E7752}"/>
              </a:ext>
            </a:extLst>
          </p:cNvPr>
          <p:cNvSpPr>
            <a:spLocks noChangeAspect="1" noEditPoints="1"/>
          </p:cNvSpPr>
          <p:nvPr userDrawn="1"/>
        </p:nvSpPr>
        <p:spPr bwMode="auto">
          <a:xfrm>
            <a:off x="4729193"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Text Placeholder 3">
            <a:extLst>
              <a:ext uri="{FF2B5EF4-FFF2-40B4-BE49-F238E27FC236}">
                <a16:creationId xmlns:a16="http://schemas.microsoft.com/office/drawing/2014/main" xmlns="" id="{40EC61BC-58E1-4775-ADB9-771F90B82F9B}"/>
              </a:ext>
            </a:extLst>
          </p:cNvPr>
          <p:cNvSpPr>
            <a:spLocks noGrp="1"/>
          </p:cNvSpPr>
          <p:nvPr>
            <p:ph type="body" sz="quarter" idx="11"/>
          </p:nvPr>
        </p:nvSpPr>
        <p:spPr>
          <a:xfrm>
            <a:off x="5489910" y="4953575"/>
            <a:ext cx="5301922"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1" name="Graphic 10">
            <a:extLst>
              <a:ext uri="{FF2B5EF4-FFF2-40B4-BE49-F238E27FC236}">
                <a16:creationId xmlns:a16="http://schemas.microsoft.com/office/drawing/2014/main" xmlns="" id="{27C17CDB-6172-4525-81E9-4F0C8DBBA43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91560" y="371311"/>
            <a:ext cx="914400" cy="368346"/>
          </a:xfrm>
          <a:prstGeom prst="rect">
            <a:avLst/>
          </a:prstGeom>
        </p:spPr>
      </p:pic>
    </p:spTree>
    <p:extLst>
      <p:ext uri="{BB962C8B-B14F-4D97-AF65-F5344CB8AC3E}">
        <p14:creationId xmlns:p14="http://schemas.microsoft.com/office/powerpoint/2010/main" val="245474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sp>
        <p:nvSpPr>
          <p:cNvPr id="9" name="Freeform 19">
            <a:extLst>
              <a:ext uri="{FF2B5EF4-FFF2-40B4-BE49-F238E27FC236}">
                <a16:creationId xmlns:a16="http://schemas.microsoft.com/office/drawing/2014/main" xmlns="" id="{7C40611E-3A51-447C-B4D9-E63571518EA9}"/>
              </a:ext>
            </a:extLst>
          </p:cNvPr>
          <p:cNvSpPr>
            <a:spLocks noChangeAspect="1" noEditPoints="1"/>
          </p:cNvSpPr>
          <p:nvPr userDrawn="1"/>
        </p:nvSpPr>
        <p:spPr bwMode="auto">
          <a:xfrm>
            <a:off x="998476"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Freeform 19">
            <a:extLst>
              <a:ext uri="{FF2B5EF4-FFF2-40B4-BE49-F238E27FC236}">
                <a16:creationId xmlns:a16="http://schemas.microsoft.com/office/drawing/2014/main" xmlns="" id="{477655F7-9771-42CD-A3FF-9B0E744CD30E}"/>
              </a:ext>
            </a:extLst>
          </p:cNvPr>
          <p:cNvSpPr>
            <a:spLocks noChangeAspect="1" noEditPoints="1"/>
          </p:cNvSpPr>
          <p:nvPr userDrawn="1"/>
        </p:nvSpPr>
        <p:spPr bwMode="auto">
          <a:xfrm>
            <a:off x="998476"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Picture Placeholder 3">
            <a:extLst>
              <a:ext uri="{FF2B5EF4-FFF2-40B4-BE49-F238E27FC236}">
                <a16:creationId xmlns:a16="http://schemas.microsoft.com/office/drawing/2014/main" xmlns="" id="{00708127-E14A-4909-821A-61F581AA1270}"/>
              </a:ext>
            </a:extLst>
          </p:cNvPr>
          <p:cNvSpPr>
            <a:spLocks noGrp="1" noChangeAspect="1"/>
          </p:cNvSpPr>
          <p:nvPr>
            <p:ph type="pic" sz="quarter" idx="12"/>
          </p:nvPr>
        </p:nvSpPr>
        <p:spPr>
          <a:xfrm>
            <a:off x="4915965" y="1456388"/>
            <a:ext cx="6283848" cy="4364991"/>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
        <p:nvSpPr>
          <p:cNvPr id="12" name="Title 1">
            <a:extLst>
              <a:ext uri="{FF2B5EF4-FFF2-40B4-BE49-F238E27FC236}">
                <a16:creationId xmlns:a16="http://schemas.microsoft.com/office/drawing/2014/main" xmlns="" id="{2356C80A-82E6-41A1-8315-DBCCD3E8637A}"/>
              </a:ext>
            </a:extLst>
          </p:cNvPr>
          <p:cNvSpPr>
            <a:spLocks noGrp="1"/>
          </p:cNvSpPr>
          <p:nvPr>
            <p:ph type="ctrTitle" hasCustomPrompt="1"/>
          </p:nvPr>
        </p:nvSpPr>
        <p:spPr>
          <a:xfrm>
            <a:off x="998478" y="1456388"/>
            <a:ext cx="3174866" cy="342774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3" name="Text Placeholder 3">
            <a:extLst>
              <a:ext uri="{FF2B5EF4-FFF2-40B4-BE49-F238E27FC236}">
                <a16:creationId xmlns:a16="http://schemas.microsoft.com/office/drawing/2014/main" xmlns="" id="{FD661CB1-3F0A-461E-B7EF-0DD8759D0892}"/>
              </a:ext>
            </a:extLst>
          </p:cNvPr>
          <p:cNvSpPr>
            <a:spLocks noGrp="1"/>
          </p:cNvSpPr>
          <p:nvPr>
            <p:ph type="body" sz="quarter" idx="11"/>
          </p:nvPr>
        </p:nvSpPr>
        <p:spPr>
          <a:xfrm>
            <a:off x="998478" y="5007010"/>
            <a:ext cx="317486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4" name="Graphic 13">
            <a:extLst>
              <a:ext uri="{FF2B5EF4-FFF2-40B4-BE49-F238E27FC236}">
                <a16:creationId xmlns:a16="http://schemas.microsoft.com/office/drawing/2014/main" xmlns="" id="{0A13EE70-222E-4A80-9783-F68F00B7D3A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82617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7529CB1A-1B72-48E4-9F89-031545C1FDEC}"/>
              </a:ext>
            </a:extLst>
          </p:cNvPr>
          <p:cNvSpPr>
            <a:spLocks noGrp="1"/>
          </p:cNvSpPr>
          <p:nvPr>
            <p:ph type="ctrTitle" hasCustomPrompt="1"/>
          </p:nvPr>
        </p:nvSpPr>
        <p:spPr>
          <a:xfrm>
            <a:off x="998478" y="1456388"/>
            <a:ext cx="5249471" cy="3442681"/>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0" name="Freeform 19">
            <a:extLst>
              <a:ext uri="{FF2B5EF4-FFF2-40B4-BE49-F238E27FC236}">
                <a16:creationId xmlns:a16="http://schemas.microsoft.com/office/drawing/2014/main" xmlns="" id="{068A8D8B-EF5A-4905-83FB-5B545573C07F}"/>
              </a:ext>
            </a:extLst>
          </p:cNvPr>
          <p:cNvSpPr>
            <a:spLocks noChangeAspect="1" noEditPoints="1"/>
          </p:cNvSpPr>
          <p:nvPr userDrawn="1"/>
        </p:nvSpPr>
        <p:spPr bwMode="auto">
          <a:xfrm>
            <a:off x="998476"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1" name="Freeform 19">
            <a:extLst>
              <a:ext uri="{FF2B5EF4-FFF2-40B4-BE49-F238E27FC236}">
                <a16:creationId xmlns:a16="http://schemas.microsoft.com/office/drawing/2014/main" xmlns="" id="{1A2E6BF4-8839-4971-8A92-E4187724BDD8}"/>
              </a:ext>
            </a:extLst>
          </p:cNvPr>
          <p:cNvSpPr>
            <a:spLocks noChangeAspect="1" noEditPoints="1"/>
          </p:cNvSpPr>
          <p:nvPr userDrawn="1"/>
        </p:nvSpPr>
        <p:spPr bwMode="auto">
          <a:xfrm>
            <a:off x="998476" y="1357588"/>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2" name="Text Placeholder 3">
            <a:extLst>
              <a:ext uri="{FF2B5EF4-FFF2-40B4-BE49-F238E27FC236}">
                <a16:creationId xmlns:a16="http://schemas.microsoft.com/office/drawing/2014/main" xmlns="" id="{48A49F3C-B81B-486A-8AC6-0C685BBE0216}"/>
              </a:ext>
            </a:extLst>
          </p:cNvPr>
          <p:cNvSpPr>
            <a:spLocks noGrp="1"/>
          </p:cNvSpPr>
          <p:nvPr>
            <p:ph type="body" sz="quarter" idx="11"/>
          </p:nvPr>
        </p:nvSpPr>
        <p:spPr>
          <a:xfrm>
            <a:off x="998478" y="5007009"/>
            <a:ext cx="5249471"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3" name="Picture Placeholder 3">
            <a:extLst>
              <a:ext uri="{FF2B5EF4-FFF2-40B4-BE49-F238E27FC236}">
                <a16:creationId xmlns:a16="http://schemas.microsoft.com/office/drawing/2014/main" xmlns="" id="{E01A53E6-C071-4F04-8874-C1213CB3BE6E}"/>
              </a:ext>
            </a:extLst>
          </p:cNvPr>
          <p:cNvSpPr>
            <a:spLocks noGrp="1" noChangeAspect="1"/>
          </p:cNvSpPr>
          <p:nvPr>
            <p:ph type="pic" sz="quarter" idx="12"/>
          </p:nvPr>
        </p:nvSpPr>
        <p:spPr>
          <a:xfrm>
            <a:off x="7428967" y="371311"/>
            <a:ext cx="3764557" cy="5445698"/>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pic>
        <p:nvPicPr>
          <p:cNvPr id="14" name="Graphic 13">
            <a:extLst>
              <a:ext uri="{FF2B5EF4-FFF2-40B4-BE49-F238E27FC236}">
                <a16:creationId xmlns:a16="http://schemas.microsoft.com/office/drawing/2014/main" xmlns="" id="{2295ABE6-9B30-4315-B16F-C7442D3C71F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194820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867071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ags" Target="../tags/tag15.xml"/><Relationship Id="rId2" Type="http://schemas.openxmlformats.org/officeDocument/2006/relationships/slideLayout" Target="../slideLayouts/slideLayout44.xml"/><Relationship Id="rId16" Type="http://schemas.openxmlformats.org/officeDocument/2006/relationships/tags" Target="../tags/tag1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2.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1003201" y="1330126"/>
            <a:ext cx="10194470" cy="4546799"/>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Shape 8"/>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‹N°›</a:t>
            </a:fld>
            <a:endParaRPr lang="en-GB" sz="1000">
              <a:solidFill>
                <a:schemeClr val="accent2"/>
              </a:solidFill>
              <a:latin typeface="+mn-lt"/>
              <a:ea typeface="Arial"/>
              <a:cs typeface="Arial" panose="020B0604020202020204" pitchFamily="34" charset="0"/>
            </a:endParaRPr>
          </a:p>
        </p:txBody>
      </p:sp>
      <p:sp>
        <p:nvSpPr>
          <p:cNvPr id="25" name="TextBox 24">
            <a:extLst>
              <a:ext uri="{C183D7F6-B498-43B3-948B-1728B52AA6E4}">
                <adec:decorative xmlns:adec="http://schemas.microsoft.com/office/drawing/2017/decorative" xmlns="" val="1"/>
              </a:ext>
            </a:extLst>
          </p:cNvPr>
          <p:cNvSpPr txBox="1"/>
          <p:nvPr userDrawn="1">
            <p:custDataLst>
              <p:tags r:id="rId44"/>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lumMod val="65000"/>
                  </a:schemeClr>
                </a:solidFill>
                <a:latin typeface="+mn-lt"/>
                <a:ea typeface="+mn-ea"/>
                <a:cs typeface="+mn-cs"/>
              </a:rPr>
              <a:t>IT Advisory: </a:t>
            </a:r>
            <a:r>
              <a:rPr lang="en-US" sz="600" b="0" kern="1200">
                <a:solidFill>
                  <a:schemeClr val="bg1">
                    <a:lumMod val="65000"/>
                  </a:schemeClr>
                </a:solidFill>
                <a:latin typeface="+mn-lt"/>
                <a:ea typeface="+mn-ea"/>
                <a:cs typeface="+mn-cs"/>
              </a:rPr>
              <a:t>New vision, new line of services</a:t>
            </a:r>
            <a:endParaRPr lang="en-GB" sz="600" b="0" kern="1200" noProof="0">
              <a:solidFill>
                <a:schemeClr val="bg1">
                  <a:lumMod val="65000"/>
                </a:schemeClr>
              </a:solidFill>
              <a:latin typeface="+mn-lt"/>
              <a:ea typeface="+mn-ea"/>
              <a:cs typeface="+mn-cs"/>
            </a:endParaRPr>
          </a:p>
        </p:txBody>
      </p:sp>
      <p:sp>
        <p:nvSpPr>
          <p:cNvPr id="8" name="TextBox 7">
            <a:extLst>
              <a:ext uri="{C183D7F6-B498-43B3-948B-1728B52AA6E4}">
                <adec:decorative xmlns:adec="http://schemas.microsoft.com/office/drawing/2017/decorative" xmlns="" val="1"/>
              </a:ext>
            </a:extLst>
          </p:cNvPr>
          <p:cNvSpPr txBox="1"/>
          <p:nvPr userDrawn="1"/>
        </p:nvSpPr>
        <p:spPr>
          <a:xfrm>
            <a:off x="1885685" y="6266997"/>
            <a:ext cx="5153068"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2024 KPMG </a:t>
            </a:r>
            <a:r>
              <a:rPr lang="en-US" sz="600" kern="1200" noProof="0" err="1">
                <a:solidFill>
                  <a:schemeClr val="bg1">
                    <a:lumMod val="65000"/>
                  </a:schemeClr>
                </a:solidFill>
                <a:latin typeface="+mn-lt"/>
                <a:ea typeface="+mn-ea"/>
                <a:cs typeface="+mn-cs"/>
              </a:rPr>
              <a:t>Entreprises</a:t>
            </a:r>
            <a:r>
              <a:rPr lang="en-US" sz="600" kern="1200" noProof="0">
                <a:solidFill>
                  <a:schemeClr val="bg1">
                    <a:lumMod val="65000"/>
                  </a:schemeClr>
                </a:solidFill>
                <a:latin typeface="+mn-lt"/>
                <a:ea typeface="+mn-ea"/>
                <a:cs typeface="+mn-cs"/>
              </a:rPr>
              <a:t>, a Tunisian entity. Member firms of the KPMG network of independent firms are affiliated with KPMG International. KPMG International provides no services to clients. No member firm has any authority to obligate or bind KPMG International or any other member firm vis-à-vis third parties, nor does KPMG International have any such authority to obligate or bind any member firm. All rights reserved.</a:t>
            </a:r>
          </a:p>
        </p:txBody>
      </p:sp>
      <p:cxnSp>
        <p:nvCxnSpPr>
          <p:cNvPr id="17" name="Straight Connector 16">
            <a:extLst>
              <a:ext uri="{FF2B5EF4-FFF2-40B4-BE49-F238E27FC236}">
                <a16:creationId xmlns:a16="http://schemas.microsoft.com/office/drawing/2014/main" xmlns="" id="{F024B3B3-3138-44BB-8DDD-6BDCEF24DEDC}"/>
              </a:ext>
            </a:extLst>
          </p:cNvPr>
          <p:cNvCxnSpPr/>
          <p:nvPr userDrawn="1"/>
        </p:nvCxnSpPr>
        <p:spPr>
          <a:xfrm>
            <a:off x="10928548" y="62669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Graphic 8">
            <a:extLst>
              <a:ext uri="{FF2B5EF4-FFF2-40B4-BE49-F238E27FC236}">
                <a16:creationId xmlns:a16="http://schemas.microsoft.com/office/drawing/2014/main" xmlns="" id="{9CAB9EC7-F5E0-4684-A576-ECACF26F9022}"/>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28" r:id="rId2"/>
    <p:sldLayoutId id="2147483749" r:id="rId3"/>
    <p:sldLayoutId id="2147483750" r:id="rId4"/>
    <p:sldLayoutId id="2147483767" r:id="rId5"/>
    <p:sldLayoutId id="2147483768" r:id="rId6"/>
    <p:sldLayoutId id="2147483765" r:id="rId7"/>
    <p:sldLayoutId id="2147483766" r:id="rId8"/>
    <p:sldLayoutId id="2147483666" r:id="rId9"/>
    <p:sldLayoutId id="2147483794" r:id="rId10"/>
    <p:sldLayoutId id="2147483712" r:id="rId11"/>
    <p:sldLayoutId id="2147483664" r:id="rId12"/>
    <p:sldLayoutId id="2147483769" r:id="rId13"/>
    <p:sldLayoutId id="2147483770" r:id="rId14"/>
    <p:sldLayoutId id="2147483714" r:id="rId15"/>
    <p:sldLayoutId id="2147483689" r:id="rId16"/>
    <p:sldLayoutId id="2147483716" r:id="rId17"/>
    <p:sldLayoutId id="2147483690" r:id="rId18"/>
    <p:sldLayoutId id="2147483692" r:id="rId19"/>
    <p:sldLayoutId id="2147483691" r:id="rId20"/>
    <p:sldLayoutId id="2147483693" r:id="rId21"/>
    <p:sldLayoutId id="2147483810" r:id="rId22"/>
    <p:sldLayoutId id="2147483701" r:id="rId23"/>
    <p:sldLayoutId id="2147483771" r:id="rId24"/>
    <p:sldLayoutId id="2147483752" r:id="rId25"/>
    <p:sldLayoutId id="2147483697" r:id="rId26"/>
    <p:sldLayoutId id="2147483772" r:id="rId27"/>
    <p:sldLayoutId id="2147483754" r:id="rId28"/>
    <p:sldLayoutId id="2147483699" r:id="rId29"/>
    <p:sldLayoutId id="2147483700" r:id="rId30"/>
    <p:sldLayoutId id="2147483722" r:id="rId31"/>
    <p:sldLayoutId id="2147483682" r:id="rId32"/>
    <p:sldLayoutId id="2147483745" r:id="rId33"/>
    <p:sldLayoutId id="2147483746" r:id="rId34"/>
    <p:sldLayoutId id="2147483667" r:id="rId35"/>
    <p:sldLayoutId id="2147483748" r:id="rId36"/>
    <p:sldLayoutId id="2147483773" r:id="rId37"/>
    <p:sldLayoutId id="2147483793" r:id="rId38"/>
    <p:sldLayoutId id="2147483791" r:id="rId39"/>
    <p:sldLayoutId id="2147483790" r:id="rId40"/>
    <p:sldLayoutId id="2147483796" r:id="rId41"/>
    <p:sldLayoutId id="2147483829" r:id="rId42"/>
  </p:sldLayoutIdLst>
  <p:txStyles>
    <p:titleStyle>
      <a:lvl1pPr algn="l" defTabSz="914400" rtl="0" eaLnBrk="1" latinLnBrk="0" hangingPunct="1">
        <a:lnSpc>
          <a:spcPct val="70000"/>
        </a:lnSpc>
        <a:spcBef>
          <a:spcPct val="0"/>
        </a:spcBef>
        <a:buNone/>
        <a:defRPr sz="440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accent2"/>
          </a:solidFill>
          <a:latin typeface="+mn-lt"/>
          <a:ea typeface="+mn-ea"/>
          <a:cs typeface="+mn-cs"/>
        </a:defRPr>
      </a:lvl2pPr>
      <a:lvl3pPr marL="180975"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a:solidFill>
            <a:schemeClr val="accent2"/>
          </a:solidFill>
          <a:latin typeface="+mn-lt"/>
          <a:ea typeface="+mn-ea"/>
          <a:cs typeface="+mn-cs"/>
        </a:defRPr>
      </a:lvl3pPr>
      <a:lvl4pPr marL="361950"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a:solidFill>
            <a:schemeClr val="accent2"/>
          </a:solidFill>
          <a:latin typeface="+mn-lt"/>
          <a:ea typeface="+mn-ea"/>
          <a:cs typeface="+mn-cs"/>
        </a:defRPr>
      </a:lvl4pPr>
      <a:lvl5pPr marL="542925"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baseline="0">
          <a:solidFill>
            <a:schemeClr val="accent2"/>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27" userDrawn="1">
          <p15:clr>
            <a:srgbClr val="F26B43"/>
          </p15:clr>
        </p15:guide>
        <p15:guide id="3" pos="7055" userDrawn="1">
          <p15:clr>
            <a:srgbClr val="F26B43"/>
          </p15:clr>
        </p15:guide>
        <p15:guide id="4" orient="horz" pos="838" userDrawn="1">
          <p15:clr>
            <a:srgbClr val="F26B43"/>
          </p15:clr>
        </p15:guide>
        <p15:guide id="5" orient="horz" pos="612" userDrawn="1">
          <p15:clr>
            <a:srgbClr val="F26B43"/>
          </p15:clr>
        </p15:guide>
        <p15:guide id="6" orient="horz" pos="272" userDrawn="1">
          <p15:clr>
            <a:srgbClr val="F26B43"/>
          </p15:clr>
        </p15:guide>
        <p15:guide id="7" orient="horz" pos="370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1003201" y="1330126"/>
            <a:ext cx="10194470" cy="4546799"/>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Shape 8"/>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‹N°›</a:t>
            </a:fld>
            <a:endParaRPr lang="en-GB" sz="1000">
              <a:solidFill>
                <a:schemeClr val="accent2"/>
              </a:solidFill>
              <a:latin typeface="+mn-lt"/>
              <a:ea typeface="Arial"/>
              <a:cs typeface="Arial" panose="020B0604020202020204" pitchFamily="34" charset="0"/>
            </a:endParaRPr>
          </a:p>
        </p:txBody>
      </p:sp>
      <p:sp>
        <p:nvSpPr>
          <p:cNvPr id="25" name="TextBox 24">
            <a:extLst>
              <a:ext uri="{C183D7F6-B498-43B3-948B-1728B52AA6E4}">
                <adec:decorative xmlns:adec="http://schemas.microsoft.com/office/drawing/2017/decorative" xmlns="" val="1"/>
              </a:ext>
            </a:extLst>
          </p:cNvPr>
          <p:cNvSpPr txBox="1"/>
          <p:nvPr userDrawn="1">
            <p:custDataLst>
              <p:tags r:id="rId16"/>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lumMod val="65000"/>
                  </a:schemeClr>
                </a:solidFill>
                <a:latin typeface="+mn-lt"/>
                <a:ea typeface="+mn-ea"/>
                <a:cs typeface="+mn-cs"/>
              </a:rPr>
              <a:t>Document Classification: KPMG Confidential </a:t>
            </a:r>
          </a:p>
        </p:txBody>
      </p:sp>
      <p:cxnSp>
        <p:nvCxnSpPr>
          <p:cNvPr id="17" name="Straight Connector 16">
            <a:extLst>
              <a:ext uri="{FF2B5EF4-FFF2-40B4-BE49-F238E27FC236}">
                <a16:creationId xmlns:a16="http://schemas.microsoft.com/office/drawing/2014/main" xmlns="" id="{F024B3B3-3138-44BB-8DDD-6BDCEF24DEDC}"/>
              </a:ext>
            </a:extLst>
          </p:cNvPr>
          <p:cNvCxnSpPr/>
          <p:nvPr userDrawn="1"/>
        </p:nvCxnSpPr>
        <p:spPr>
          <a:xfrm>
            <a:off x="10928548" y="62669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Graphic 8">
            <a:extLst>
              <a:ext uri="{FF2B5EF4-FFF2-40B4-BE49-F238E27FC236}">
                <a16:creationId xmlns:a16="http://schemas.microsoft.com/office/drawing/2014/main" xmlns="" id="{9CAB9EC7-F5E0-4684-A576-ECACF26F9022}"/>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a:p>
        </p:txBody>
      </p:sp>
      <p:sp>
        <p:nvSpPr>
          <p:cNvPr id="8" name="TextBox 7">
            <a:extLst>
              <a:ext uri="{C183D7F6-B498-43B3-948B-1728B52AA6E4}">
                <adec:decorative xmlns:adec="http://schemas.microsoft.com/office/drawing/2017/decorative" xmlns="" val="1"/>
              </a:ext>
            </a:extLst>
          </p:cNvPr>
          <p:cNvSpPr txBox="1"/>
          <p:nvPr userDrawn="1">
            <p:custDataLst>
              <p:tags r:id="rId17"/>
            </p:custDataLst>
          </p:nvPr>
        </p:nvSpPr>
        <p:spPr>
          <a:xfrm>
            <a:off x="1885684" y="6266996"/>
            <a:ext cx="7178801"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600" kern="1200" noProof="0">
                <a:solidFill>
                  <a:schemeClr val="bg1">
                    <a:lumMod val="65000"/>
                  </a:schemeClr>
                </a:solidFill>
                <a:latin typeface="+mn-lt"/>
                <a:ea typeface="+mn-ea"/>
                <a:cs typeface="+mn-cs"/>
              </a:rPr>
              <a:t>© 2023 KPMG ENTREPRISES INTERNATIONAL, société à responsabilité limitée de droit tunisien, membre tunisien de l’organisation mondiale KPMG constituée de cabinets indépendants affiliés à KPMG International Limited, une société de droit anglais (« </a:t>
            </a:r>
            <a:r>
              <a:rPr lang="fr-FR" sz="600" kern="1200" noProof="0" err="1">
                <a:solidFill>
                  <a:schemeClr val="bg1">
                    <a:lumMod val="65000"/>
                  </a:schemeClr>
                </a:solidFill>
                <a:latin typeface="+mn-lt"/>
                <a:ea typeface="+mn-ea"/>
                <a:cs typeface="+mn-cs"/>
              </a:rPr>
              <a:t>private</a:t>
            </a:r>
            <a:r>
              <a:rPr lang="fr-FR" sz="600" kern="1200" noProof="0">
                <a:solidFill>
                  <a:schemeClr val="bg1">
                    <a:lumMod val="65000"/>
                  </a:schemeClr>
                </a:solidFill>
                <a:latin typeface="+mn-lt"/>
                <a:ea typeface="+mn-ea"/>
                <a:cs typeface="+mn-cs"/>
              </a:rPr>
              <a:t> </a:t>
            </a:r>
            <a:r>
              <a:rPr lang="fr-FR" sz="600" kern="1200" noProof="0" err="1">
                <a:solidFill>
                  <a:schemeClr val="bg1">
                    <a:lumMod val="65000"/>
                  </a:schemeClr>
                </a:solidFill>
                <a:latin typeface="+mn-lt"/>
                <a:ea typeface="+mn-ea"/>
                <a:cs typeface="+mn-cs"/>
              </a:rPr>
              <a:t>company</a:t>
            </a:r>
            <a:r>
              <a:rPr lang="fr-FR" sz="600" kern="1200" noProof="0">
                <a:solidFill>
                  <a:schemeClr val="bg1">
                    <a:lumMod val="65000"/>
                  </a:schemeClr>
                </a:solidFill>
                <a:latin typeface="+mn-lt"/>
                <a:ea typeface="+mn-ea"/>
                <a:cs typeface="+mn-cs"/>
              </a:rPr>
              <a:t> </a:t>
            </a:r>
            <a:r>
              <a:rPr lang="fr-FR" sz="600" kern="1200" noProof="0" err="1">
                <a:solidFill>
                  <a:schemeClr val="bg1">
                    <a:lumMod val="65000"/>
                  </a:schemeClr>
                </a:solidFill>
                <a:latin typeface="+mn-lt"/>
                <a:ea typeface="+mn-ea"/>
                <a:cs typeface="+mn-cs"/>
              </a:rPr>
              <a:t>limited</a:t>
            </a:r>
            <a:r>
              <a:rPr lang="fr-FR" sz="600" kern="1200" noProof="0">
                <a:solidFill>
                  <a:schemeClr val="bg1">
                    <a:lumMod val="65000"/>
                  </a:schemeClr>
                </a:solidFill>
                <a:latin typeface="+mn-lt"/>
                <a:ea typeface="+mn-ea"/>
                <a:cs typeface="+mn-cs"/>
              </a:rPr>
              <a:t> by </a:t>
            </a:r>
            <a:r>
              <a:rPr lang="fr-FR" sz="600" kern="1200" noProof="0" err="1">
                <a:solidFill>
                  <a:schemeClr val="bg1">
                    <a:lumMod val="65000"/>
                  </a:schemeClr>
                </a:solidFill>
                <a:latin typeface="+mn-lt"/>
                <a:ea typeface="+mn-ea"/>
                <a:cs typeface="+mn-cs"/>
              </a:rPr>
              <a:t>garantee</a:t>
            </a:r>
            <a:r>
              <a:rPr lang="fr-FR" sz="600" kern="1200" noProof="0">
                <a:solidFill>
                  <a:schemeClr val="bg1">
                    <a:lumMod val="65000"/>
                  </a:schemeClr>
                </a:solidFill>
                <a:latin typeface="+mn-lt"/>
                <a:ea typeface="+mn-ea"/>
                <a:cs typeface="+mn-cs"/>
              </a:rPr>
              <a:t> »). Tous droits réservés. Le nom et le logo KPMG sont des marques utilisées sous licence par les cabinets indépendants membres de l’organisation mondiale KPMG. [Imprimé en Tunisie] [A usage interne].</a:t>
            </a:r>
            <a:endParaRPr lang="en-US" sz="600" kern="1200" noProof="0">
              <a:solidFill>
                <a:schemeClr val="bg1">
                  <a:lumMod val="65000"/>
                </a:schemeClr>
              </a:solidFill>
              <a:latin typeface="+mn-lt"/>
              <a:ea typeface="+mn-ea"/>
              <a:cs typeface="+mn-cs"/>
            </a:endParaRPr>
          </a:p>
        </p:txBody>
      </p:sp>
    </p:spTree>
    <p:extLst>
      <p:ext uri="{BB962C8B-B14F-4D97-AF65-F5344CB8AC3E}">
        <p14:creationId xmlns:p14="http://schemas.microsoft.com/office/powerpoint/2010/main" val="72594396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Lst>
  <p:txStyles>
    <p:titleStyle>
      <a:lvl1pPr algn="l" defTabSz="914400" rtl="0" eaLnBrk="1" latinLnBrk="0" hangingPunct="1">
        <a:lnSpc>
          <a:spcPct val="70000"/>
        </a:lnSpc>
        <a:spcBef>
          <a:spcPct val="0"/>
        </a:spcBef>
        <a:buNone/>
        <a:defRPr sz="440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accent2"/>
          </a:solidFill>
          <a:latin typeface="+mn-lt"/>
          <a:ea typeface="+mn-ea"/>
          <a:cs typeface="+mn-cs"/>
        </a:defRPr>
      </a:lvl2pPr>
      <a:lvl3pPr marL="180975"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a:solidFill>
            <a:schemeClr val="accent2"/>
          </a:solidFill>
          <a:latin typeface="+mn-lt"/>
          <a:ea typeface="+mn-ea"/>
          <a:cs typeface="+mn-cs"/>
        </a:defRPr>
      </a:lvl3pPr>
      <a:lvl4pPr marL="361950"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a:solidFill>
            <a:schemeClr val="accent2"/>
          </a:solidFill>
          <a:latin typeface="+mn-lt"/>
          <a:ea typeface="+mn-ea"/>
          <a:cs typeface="+mn-cs"/>
        </a:defRPr>
      </a:lvl4pPr>
      <a:lvl5pPr marL="542925"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baseline="0">
          <a:solidFill>
            <a:schemeClr val="accent2"/>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27">
          <p15:clr>
            <a:srgbClr val="F26B43"/>
          </p15:clr>
        </p15:guide>
        <p15:guide id="3" pos="7055">
          <p15:clr>
            <a:srgbClr val="F26B43"/>
          </p15:clr>
        </p15:guide>
        <p15:guide id="4" orient="horz" pos="838">
          <p15:clr>
            <a:srgbClr val="F26B43"/>
          </p15:clr>
        </p15:guide>
        <p15:guide id="5" orient="horz" pos="612">
          <p15:clr>
            <a:srgbClr val="F26B43"/>
          </p15:clr>
        </p15:guide>
        <p15:guide id="6" orient="horz" pos="272">
          <p15:clr>
            <a:srgbClr val="F26B43"/>
          </p15:clr>
        </p15:guide>
        <p15:guide id="7" orient="horz" pos="370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8.sv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xmlns="" id="{762ACB57-E13D-4602-A184-B3AD9E2A689A}"/>
              </a:ext>
            </a:extLst>
          </p:cNvPr>
          <p:cNvSpPr/>
          <p:nvPr/>
        </p:nvSpPr>
        <p:spPr>
          <a:xfrm>
            <a:off x="385260" y="267643"/>
            <a:ext cx="881565" cy="935790"/>
          </a:xfrm>
          <a:prstGeom prst="rect">
            <a:avLst/>
          </a:prstGeom>
          <a:gradFill>
            <a:gsLst>
              <a:gs pos="0">
                <a:schemeClr val="accent5"/>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15" name="Title 6">
            <a:extLst>
              <a:ext uri="{FF2B5EF4-FFF2-40B4-BE49-F238E27FC236}">
                <a16:creationId xmlns:a16="http://schemas.microsoft.com/office/drawing/2014/main" xmlns="" id="{4AB20040-3D7B-405F-A158-78C9F6F36405}"/>
              </a:ext>
            </a:extLst>
          </p:cNvPr>
          <p:cNvSpPr>
            <a:spLocks noGrp="1"/>
          </p:cNvSpPr>
          <p:nvPr>
            <p:ph type="title"/>
          </p:nvPr>
        </p:nvSpPr>
        <p:spPr>
          <a:xfrm>
            <a:off x="523572" y="431799"/>
            <a:ext cx="11606784" cy="1170497"/>
          </a:xfrm>
        </p:spPr>
        <p:txBody>
          <a:bodyPr/>
          <a:lstStyle/>
          <a:p>
            <a:r>
              <a:rPr lang="fr-FR" sz="6500" dirty="0">
                <a:solidFill>
                  <a:schemeClr val="bg1"/>
                </a:solidFill>
              </a:rPr>
              <a:t>O4. </a:t>
            </a:r>
            <a:r>
              <a:rPr lang="en-US" sz="6500" dirty="0">
                <a:solidFill>
                  <a:schemeClr val="tx2"/>
                </a:solidFill>
              </a:rPr>
              <a:t>Our Credentials </a:t>
            </a:r>
            <a:br>
              <a:rPr lang="en-US" sz="6500" dirty="0">
                <a:solidFill>
                  <a:schemeClr val="tx2"/>
                </a:solidFill>
              </a:rPr>
            </a:br>
            <a:r>
              <a:rPr lang="en-US" sz="1200" dirty="0">
                <a:solidFill>
                  <a:schemeClr val="bg1"/>
                </a:solidFill>
              </a:rPr>
              <a:t/>
            </a:r>
            <a:br>
              <a:rPr lang="en-US" sz="1200" dirty="0">
                <a:solidFill>
                  <a:schemeClr val="bg1"/>
                </a:solidFill>
              </a:rPr>
            </a:br>
            <a:r>
              <a:rPr kumimoji="0" lang="en-GB" sz="6600" b="0" i="0" u="none" strike="noStrike" kern="1200" cap="none" spc="0" normalizeH="0" baseline="0" noProof="0" dirty="0">
                <a:ln>
                  <a:noFill/>
                </a:ln>
                <a:solidFill>
                  <a:srgbClr val="00338D"/>
                </a:solidFill>
                <a:effectLst/>
                <a:uLnTx/>
                <a:uFillTx/>
                <a:latin typeface="+mn-lt"/>
                <a:ea typeface="+mn-ea"/>
                <a:cs typeface="+mn-cs"/>
              </a:rPr>
              <a:t/>
            </a:r>
            <a:br>
              <a:rPr kumimoji="0" lang="en-GB" sz="6600" b="0" i="0" u="none" strike="noStrike" kern="1200" cap="none" spc="0" normalizeH="0" baseline="0" noProof="0" dirty="0">
                <a:ln>
                  <a:noFill/>
                </a:ln>
                <a:solidFill>
                  <a:srgbClr val="00338D"/>
                </a:solidFill>
                <a:effectLst/>
                <a:uLnTx/>
                <a:uFillTx/>
                <a:latin typeface="+mn-lt"/>
                <a:ea typeface="+mn-ea"/>
                <a:cs typeface="+mn-cs"/>
              </a:rPr>
            </a:br>
            <a:endParaRPr lang="en-US" sz="6500" dirty="0">
              <a:solidFill>
                <a:schemeClr val="bg1"/>
              </a:solidFill>
            </a:endParaRPr>
          </a:p>
        </p:txBody>
      </p:sp>
      <p:sp>
        <p:nvSpPr>
          <p:cNvPr id="2" name="object 3">
            <a:extLst>
              <a:ext uri="{FF2B5EF4-FFF2-40B4-BE49-F238E27FC236}">
                <a16:creationId xmlns:a16="http://schemas.microsoft.com/office/drawing/2014/main" xmlns="" id="{837C17BF-7343-9EFA-DF78-462979F94FF7}"/>
              </a:ext>
            </a:extLst>
          </p:cNvPr>
          <p:cNvSpPr/>
          <p:nvPr/>
        </p:nvSpPr>
        <p:spPr>
          <a:xfrm>
            <a:off x="826042" y="1663536"/>
            <a:ext cx="4128067" cy="4482226"/>
          </a:xfrm>
          <a:custGeom>
            <a:avLst/>
            <a:gdLst/>
            <a:ahLst/>
            <a:cxnLst/>
            <a:rect l="l" t="t" r="r" b="b"/>
            <a:pathLst>
              <a:path w="3968750" h="4312920">
                <a:moveTo>
                  <a:pt x="0" y="0"/>
                </a:moveTo>
                <a:lnTo>
                  <a:pt x="3968496" y="0"/>
                </a:lnTo>
                <a:lnTo>
                  <a:pt x="3968496" y="4312920"/>
                </a:lnTo>
                <a:lnTo>
                  <a:pt x="0" y="4312920"/>
                </a:lnTo>
                <a:lnTo>
                  <a:pt x="0" y="0"/>
                </a:lnTo>
                <a:close/>
              </a:path>
            </a:pathLst>
          </a:custGeom>
          <a:ln w="6350">
            <a:solidFill>
              <a:srgbClr val="0B223B"/>
            </a:solidFill>
          </a:ln>
        </p:spPr>
        <p:txBody>
          <a:bodyPr wrap="square" lIns="0" tIns="0" rIns="0" bIns="0" rtlCol="0"/>
          <a:lstStyle/>
          <a:p>
            <a:endParaRPr/>
          </a:p>
        </p:txBody>
      </p:sp>
      <p:sp>
        <p:nvSpPr>
          <p:cNvPr id="4" name="object 4">
            <a:extLst>
              <a:ext uri="{FF2B5EF4-FFF2-40B4-BE49-F238E27FC236}">
                <a16:creationId xmlns:a16="http://schemas.microsoft.com/office/drawing/2014/main" xmlns="" id="{C15A440F-866F-11D2-CEF2-4E260F806629}"/>
              </a:ext>
            </a:extLst>
          </p:cNvPr>
          <p:cNvSpPr txBox="1"/>
          <p:nvPr/>
        </p:nvSpPr>
        <p:spPr>
          <a:xfrm>
            <a:off x="880799" y="1748061"/>
            <a:ext cx="3846036" cy="703398"/>
          </a:xfrm>
          <a:prstGeom prst="rect">
            <a:avLst/>
          </a:prstGeom>
        </p:spPr>
        <p:txBody>
          <a:bodyPr vert="horz" wrap="square" lIns="0" tIns="13335" rIns="0" bIns="0" rtlCol="0">
            <a:spAutoFit/>
          </a:bodyPr>
          <a:lstStyle/>
          <a:p>
            <a:pPr marL="12700" marR="5080">
              <a:lnSpc>
                <a:spcPct val="100000"/>
              </a:lnSpc>
              <a:spcBef>
                <a:spcPts val="105"/>
              </a:spcBef>
            </a:pPr>
            <a:r>
              <a:rPr lang="en-US" sz="1100" b="1" spc="-5" dirty="0" smtClean="0">
                <a:latin typeface="Arial"/>
                <a:cs typeface="Arial"/>
              </a:rPr>
              <a:t>Clients: </a:t>
            </a:r>
          </a:p>
          <a:p>
            <a:pPr marL="12700" marR="5080">
              <a:lnSpc>
                <a:spcPct val="100000"/>
              </a:lnSpc>
              <a:spcBef>
                <a:spcPts val="105"/>
              </a:spcBef>
            </a:pPr>
            <a:r>
              <a:rPr lang="en-US" sz="1100" b="1" spc="-5" dirty="0" smtClean="0">
                <a:latin typeface="Arial"/>
                <a:cs typeface="Arial"/>
              </a:rPr>
              <a:t>Country:</a:t>
            </a:r>
            <a:br>
              <a:rPr lang="en-US" sz="1100" b="1" spc="-5" dirty="0" smtClean="0">
                <a:latin typeface="Arial"/>
                <a:cs typeface="Arial"/>
              </a:rPr>
            </a:br>
            <a:r>
              <a:rPr lang="en-US" sz="1100" b="1" spc="-5" dirty="0" smtClean="0">
                <a:latin typeface="Arial"/>
                <a:cs typeface="Arial"/>
              </a:rPr>
              <a:t>Project title:</a:t>
            </a:r>
            <a:r>
              <a:rPr lang="en-US" sz="1100" b="1" spc="-5" dirty="0">
                <a:latin typeface="Arial"/>
                <a:cs typeface="Arial"/>
              </a:rPr>
              <a:t/>
            </a:r>
            <a:br>
              <a:rPr lang="en-US" sz="1100" b="1" spc="-5" dirty="0">
                <a:latin typeface="Arial"/>
                <a:cs typeface="Arial"/>
              </a:rPr>
            </a:br>
            <a:r>
              <a:rPr lang="en-US" sz="1100" b="1" spc="-5" dirty="0" smtClean="0">
                <a:latin typeface="Arial"/>
                <a:cs typeface="Arial"/>
              </a:rPr>
              <a:t>Description</a:t>
            </a:r>
            <a:endParaRPr lang="en-US" sz="1100" dirty="0">
              <a:latin typeface="Arial"/>
              <a:cs typeface="Arial"/>
            </a:endParaRPr>
          </a:p>
        </p:txBody>
      </p:sp>
      <p:sp>
        <p:nvSpPr>
          <p:cNvPr id="5" name="object 5">
            <a:extLst>
              <a:ext uri="{FF2B5EF4-FFF2-40B4-BE49-F238E27FC236}">
                <a16:creationId xmlns:a16="http://schemas.microsoft.com/office/drawing/2014/main" xmlns="" id="{796435D4-FF16-660F-3243-426ABADF026B}"/>
              </a:ext>
            </a:extLst>
          </p:cNvPr>
          <p:cNvSpPr txBox="1"/>
          <p:nvPr/>
        </p:nvSpPr>
        <p:spPr>
          <a:xfrm>
            <a:off x="869201" y="2829636"/>
            <a:ext cx="3997949" cy="546945"/>
          </a:xfrm>
          <a:prstGeom prst="rect">
            <a:avLst/>
          </a:prstGeom>
        </p:spPr>
        <p:txBody>
          <a:bodyPr vert="horz" wrap="square" lIns="0" tIns="13335" rIns="0" bIns="0" rtlCol="0">
            <a:spAutoFit/>
          </a:bodyPr>
          <a:lstStyle/>
          <a:p>
            <a:pPr marL="240665" marR="5080" indent="-228600" algn="just">
              <a:lnSpc>
                <a:spcPct val="100000"/>
              </a:lnSpc>
              <a:spcBef>
                <a:spcPts val="105"/>
              </a:spcBef>
              <a:buAutoNum type="arabicPeriod"/>
            </a:pPr>
            <a:endParaRPr lang="en-US" sz="1100" b="1" spc="-5" dirty="0">
              <a:latin typeface="Arial"/>
              <a:cs typeface="Arial"/>
            </a:endParaRPr>
          </a:p>
          <a:p>
            <a:pPr marL="240665" marR="5080" indent="-228600" algn="just">
              <a:lnSpc>
                <a:spcPct val="100000"/>
              </a:lnSpc>
              <a:spcBef>
                <a:spcPts val="105"/>
              </a:spcBef>
            </a:pPr>
            <a:endParaRPr lang="en-US" sz="1100" b="1" spc="-5" dirty="0">
              <a:latin typeface="Arial"/>
              <a:cs typeface="Arial"/>
            </a:endParaRPr>
          </a:p>
          <a:p>
            <a:pPr marL="240665" marR="5080" indent="-228600">
              <a:lnSpc>
                <a:spcPct val="100000"/>
              </a:lnSpc>
              <a:spcBef>
                <a:spcPts val="105"/>
              </a:spcBef>
            </a:pPr>
            <a:endParaRPr lang="en-US" sz="1100" dirty="0">
              <a:latin typeface="Arial MT"/>
              <a:cs typeface="Arial MT"/>
            </a:endParaRPr>
          </a:p>
        </p:txBody>
      </p:sp>
      <p:sp>
        <p:nvSpPr>
          <p:cNvPr id="11" name="object 8">
            <a:extLst>
              <a:ext uri="{FF2B5EF4-FFF2-40B4-BE49-F238E27FC236}">
                <a16:creationId xmlns:a16="http://schemas.microsoft.com/office/drawing/2014/main" xmlns="" id="{7B1BEC7C-FB52-69E8-DA32-135756D816B6}"/>
              </a:ext>
            </a:extLst>
          </p:cNvPr>
          <p:cNvSpPr/>
          <p:nvPr/>
        </p:nvSpPr>
        <p:spPr>
          <a:xfrm>
            <a:off x="826042" y="1384781"/>
            <a:ext cx="4128067" cy="275850"/>
          </a:xfrm>
          <a:custGeom>
            <a:avLst/>
            <a:gdLst/>
            <a:ahLst/>
            <a:cxnLst/>
            <a:rect l="l" t="t" r="r" b="b"/>
            <a:pathLst>
              <a:path w="3968750" h="265430">
                <a:moveTo>
                  <a:pt x="3968496" y="0"/>
                </a:moveTo>
                <a:lnTo>
                  <a:pt x="0" y="0"/>
                </a:lnTo>
                <a:lnTo>
                  <a:pt x="0" y="265175"/>
                </a:lnTo>
                <a:lnTo>
                  <a:pt x="3968496" y="265175"/>
                </a:lnTo>
                <a:lnTo>
                  <a:pt x="3968496" y="0"/>
                </a:lnTo>
                <a:close/>
              </a:path>
            </a:pathLst>
          </a:custGeom>
          <a:solidFill>
            <a:srgbClr val="0B223B"/>
          </a:solidFill>
        </p:spPr>
        <p:txBody>
          <a:bodyPr wrap="square" lIns="0" tIns="0" rIns="0" bIns="0" rtlCol="0"/>
          <a:lstStyle/>
          <a:p>
            <a:endParaRPr/>
          </a:p>
        </p:txBody>
      </p:sp>
      <p:sp>
        <p:nvSpPr>
          <p:cNvPr id="12" name="object 9">
            <a:extLst>
              <a:ext uri="{FF2B5EF4-FFF2-40B4-BE49-F238E27FC236}">
                <a16:creationId xmlns:a16="http://schemas.microsoft.com/office/drawing/2014/main" xmlns="" id="{3855330C-8266-11DE-7EEF-3E7497EB6B45}"/>
              </a:ext>
            </a:extLst>
          </p:cNvPr>
          <p:cNvSpPr txBox="1"/>
          <p:nvPr/>
        </p:nvSpPr>
        <p:spPr>
          <a:xfrm>
            <a:off x="906645" y="1417390"/>
            <a:ext cx="1601029" cy="189916"/>
          </a:xfrm>
          <a:prstGeom prst="rect">
            <a:avLst/>
          </a:prstGeom>
        </p:spPr>
        <p:txBody>
          <a:bodyPr vert="horz" wrap="square" lIns="0" tIns="13335" rIns="0" bIns="0" rtlCol="0">
            <a:spAutoFit/>
          </a:bodyPr>
          <a:lstStyle/>
          <a:p>
            <a:pPr marL="12700">
              <a:lnSpc>
                <a:spcPct val="100000"/>
              </a:lnSpc>
              <a:spcBef>
                <a:spcPts val="105"/>
              </a:spcBef>
            </a:pPr>
            <a:r>
              <a:rPr lang="fr-FR" sz="1100" b="1" dirty="0">
                <a:solidFill>
                  <a:srgbClr val="FFFFFF"/>
                </a:solidFill>
                <a:latin typeface="Arial"/>
                <a:cs typeface="Arial"/>
              </a:rPr>
              <a:t>Client &amp; </a:t>
            </a:r>
            <a:r>
              <a:rPr lang="fr-FR" sz="1100" b="1" dirty="0" err="1">
                <a:solidFill>
                  <a:srgbClr val="FFFFFF"/>
                </a:solidFill>
                <a:latin typeface="Arial"/>
                <a:cs typeface="Arial"/>
              </a:rPr>
              <a:t>Context</a:t>
            </a:r>
            <a:endParaRPr sz="1100" dirty="0">
              <a:latin typeface="Arial"/>
              <a:cs typeface="Arial"/>
            </a:endParaRPr>
          </a:p>
        </p:txBody>
      </p:sp>
      <p:grpSp>
        <p:nvGrpSpPr>
          <p:cNvPr id="14" name="object 10">
            <a:extLst>
              <a:ext uri="{FF2B5EF4-FFF2-40B4-BE49-F238E27FC236}">
                <a16:creationId xmlns:a16="http://schemas.microsoft.com/office/drawing/2014/main" xmlns="" id="{5288BFDA-7623-D063-A0BF-80A2554254D1}"/>
              </a:ext>
            </a:extLst>
          </p:cNvPr>
          <p:cNvGrpSpPr/>
          <p:nvPr/>
        </p:nvGrpSpPr>
        <p:grpSpPr>
          <a:xfrm>
            <a:off x="4559530" y="1288564"/>
            <a:ext cx="430640" cy="430273"/>
            <a:chOff x="4584572" y="986408"/>
            <a:chExt cx="414020" cy="414020"/>
          </a:xfrm>
        </p:grpSpPr>
        <p:sp>
          <p:nvSpPr>
            <p:cNvPr id="16" name="object 11">
              <a:extLst>
                <a:ext uri="{FF2B5EF4-FFF2-40B4-BE49-F238E27FC236}">
                  <a16:creationId xmlns:a16="http://schemas.microsoft.com/office/drawing/2014/main" xmlns="" id="{02A1003B-CDC5-10DB-9A3D-5FAC27EAC23D}"/>
                </a:ext>
              </a:extLst>
            </p:cNvPr>
            <p:cNvSpPr/>
            <p:nvPr/>
          </p:nvSpPr>
          <p:spPr>
            <a:xfrm>
              <a:off x="4594097" y="995933"/>
              <a:ext cx="394970" cy="394970"/>
            </a:xfrm>
            <a:custGeom>
              <a:avLst/>
              <a:gdLst/>
              <a:ahLst/>
              <a:cxnLst/>
              <a:rect l="l" t="t" r="r" b="b"/>
              <a:pathLst>
                <a:path w="394970" h="394969">
                  <a:moveTo>
                    <a:pt x="394715" y="0"/>
                  </a:moveTo>
                  <a:lnTo>
                    <a:pt x="0" y="0"/>
                  </a:lnTo>
                  <a:lnTo>
                    <a:pt x="0" y="394715"/>
                  </a:lnTo>
                  <a:lnTo>
                    <a:pt x="394715" y="394715"/>
                  </a:lnTo>
                  <a:lnTo>
                    <a:pt x="394715" y="0"/>
                  </a:lnTo>
                  <a:close/>
                </a:path>
              </a:pathLst>
            </a:custGeom>
            <a:solidFill>
              <a:srgbClr val="0B223B"/>
            </a:solidFill>
          </p:spPr>
          <p:txBody>
            <a:bodyPr wrap="square" lIns="0" tIns="0" rIns="0" bIns="0" rtlCol="0"/>
            <a:lstStyle/>
            <a:p>
              <a:endParaRPr/>
            </a:p>
          </p:txBody>
        </p:sp>
        <p:sp>
          <p:nvSpPr>
            <p:cNvPr id="17" name="object 12">
              <a:extLst>
                <a:ext uri="{FF2B5EF4-FFF2-40B4-BE49-F238E27FC236}">
                  <a16:creationId xmlns:a16="http://schemas.microsoft.com/office/drawing/2014/main" xmlns="" id="{BD51D573-727B-3A7B-E9FE-6D06D1F3A0FF}"/>
                </a:ext>
              </a:extLst>
            </p:cNvPr>
            <p:cNvSpPr/>
            <p:nvPr/>
          </p:nvSpPr>
          <p:spPr>
            <a:xfrm>
              <a:off x="4594097" y="995933"/>
              <a:ext cx="394970" cy="394970"/>
            </a:xfrm>
            <a:custGeom>
              <a:avLst/>
              <a:gdLst/>
              <a:ahLst/>
              <a:cxnLst/>
              <a:rect l="l" t="t" r="r" b="b"/>
              <a:pathLst>
                <a:path w="394970" h="394969">
                  <a:moveTo>
                    <a:pt x="0" y="0"/>
                  </a:moveTo>
                  <a:lnTo>
                    <a:pt x="394715" y="0"/>
                  </a:lnTo>
                  <a:lnTo>
                    <a:pt x="394715" y="394715"/>
                  </a:lnTo>
                  <a:lnTo>
                    <a:pt x="0" y="394715"/>
                  </a:lnTo>
                  <a:lnTo>
                    <a:pt x="0" y="0"/>
                  </a:lnTo>
                  <a:close/>
                </a:path>
              </a:pathLst>
            </a:custGeom>
            <a:ln w="19050">
              <a:solidFill>
                <a:srgbClr val="FFFFFF"/>
              </a:solidFill>
            </a:ln>
          </p:spPr>
          <p:txBody>
            <a:bodyPr wrap="square" lIns="0" tIns="0" rIns="0" bIns="0" rtlCol="0"/>
            <a:lstStyle/>
            <a:p>
              <a:endParaRPr/>
            </a:p>
          </p:txBody>
        </p:sp>
        <p:pic>
          <p:nvPicPr>
            <p:cNvPr id="18" name="object 13">
              <a:extLst>
                <a:ext uri="{FF2B5EF4-FFF2-40B4-BE49-F238E27FC236}">
                  <a16:creationId xmlns:a16="http://schemas.microsoft.com/office/drawing/2014/main" xmlns="" id="{C1136A3E-9F1D-DE13-E874-F94E47A0F968}"/>
                </a:ext>
              </a:extLst>
            </p:cNvPr>
            <p:cNvPicPr/>
            <p:nvPr/>
          </p:nvPicPr>
          <p:blipFill>
            <a:blip r:embed="rId2" cstate="print"/>
            <a:stretch>
              <a:fillRect/>
            </a:stretch>
          </p:blipFill>
          <p:spPr>
            <a:xfrm>
              <a:off x="4661915" y="1078991"/>
              <a:ext cx="208782" cy="205741"/>
            </a:xfrm>
            <a:prstGeom prst="rect">
              <a:avLst/>
            </a:prstGeom>
          </p:spPr>
        </p:pic>
      </p:grpSp>
      <p:sp>
        <p:nvSpPr>
          <p:cNvPr id="19" name="object 14">
            <a:extLst>
              <a:ext uri="{FF2B5EF4-FFF2-40B4-BE49-F238E27FC236}">
                <a16:creationId xmlns:a16="http://schemas.microsoft.com/office/drawing/2014/main" xmlns="" id="{2E69BDE0-DBB2-D3C9-D10A-D37152E2BB72}"/>
              </a:ext>
            </a:extLst>
          </p:cNvPr>
          <p:cNvSpPr txBox="1"/>
          <p:nvPr/>
        </p:nvSpPr>
        <p:spPr>
          <a:xfrm>
            <a:off x="5315265" y="1802911"/>
            <a:ext cx="6122088" cy="225061"/>
          </a:xfrm>
          <a:prstGeom prst="rect">
            <a:avLst/>
          </a:prstGeom>
          <a:ln w="6350">
            <a:solidFill>
              <a:srgbClr val="7113EA"/>
            </a:solidFill>
          </a:ln>
        </p:spPr>
        <p:txBody>
          <a:bodyPr vert="horz" wrap="square" lIns="0" tIns="55244" rIns="0" bIns="0" rtlCol="0">
            <a:spAutoFit/>
          </a:bodyPr>
          <a:lstStyle/>
          <a:p>
            <a:pPr marL="166688" indent="-114300" algn="just">
              <a:lnSpc>
                <a:spcPct val="100000"/>
              </a:lnSpc>
              <a:spcBef>
                <a:spcPts val="434"/>
              </a:spcBef>
            </a:pPr>
            <a:r>
              <a:rPr lang="en-US" sz="1100" b="1" dirty="0" smtClean="0">
                <a:latin typeface="Arial"/>
                <a:cs typeface="Arial"/>
              </a:rPr>
              <a:t>Objectives</a:t>
            </a:r>
            <a:endParaRPr lang="en-US" sz="1100" dirty="0">
              <a:latin typeface="Arial MT"/>
              <a:cs typeface="Arial MT"/>
            </a:endParaRPr>
          </a:p>
        </p:txBody>
      </p:sp>
      <p:sp>
        <p:nvSpPr>
          <p:cNvPr id="20" name="object 15">
            <a:extLst>
              <a:ext uri="{FF2B5EF4-FFF2-40B4-BE49-F238E27FC236}">
                <a16:creationId xmlns:a16="http://schemas.microsoft.com/office/drawing/2014/main" xmlns="" id="{2E713B6A-14DF-2A66-47F5-DE5A92D726B7}"/>
              </a:ext>
            </a:extLst>
          </p:cNvPr>
          <p:cNvSpPr txBox="1"/>
          <p:nvPr/>
        </p:nvSpPr>
        <p:spPr>
          <a:xfrm>
            <a:off x="5333853" y="3698297"/>
            <a:ext cx="6122088" cy="667490"/>
          </a:xfrm>
          <a:prstGeom prst="rect">
            <a:avLst/>
          </a:prstGeom>
          <a:ln w="6350">
            <a:solidFill>
              <a:schemeClr val="accent1"/>
            </a:solidFill>
          </a:ln>
        </p:spPr>
        <p:txBody>
          <a:bodyPr vert="horz" wrap="square" lIns="0" tIns="56515" rIns="0" bIns="0" rtlCol="0">
            <a:spAutoFit/>
          </a:bodyPr>
          <a:lstStyle/>
          <a:p>
            <a:pPr marL="52705">
              <a:lnSpc>
                <a:spcPct val="100000"/>
              </a:lnSpc>
              <a:spcBef>
                <a:spcPts val="445"/>
              </a:spcBef>
            </a:pPr>
            <a:r>
              <a:rPr lang="en-US" sz="1100" b="1" dirty="0" err="1" smtClean="0">
                <a:latin typeface="Arial"/>
                <a:cs typeface="Arial"/>
              </a:rPr>
              <a:t>Workstreams</a:t>
            </a:r>
            <a:endParaRPr lang="en-US" sz="1100" spc="-5" dirty="0" smtClean="0">
              <a:latin typeface="Arial MT"/>
              <a:cs typeface="Arial MT"/>
            </a:endParaRPr>
          </a:p>
          <a:p>
            <a:pPr marL="224155" indent="-171450">
              <a:lnSpc>
                <a:spcPct val="100000"/>
              </a:lnSpc>
              <a:spcBef>
                <a:spcPts val="445"/>
              </a:spcBef>
              <a:buFont typeface="Arial" panose="020B0604020202020204" pitchFamily="34" charset="0"/>
              <a:buChar char="•"/>
            </a:pPr>
            <a:endParaRPr lang="en-US" sz="1100" spc="-5" dirty="0">
              <a:latin typeface="Arial MT"/>
              <a:cs typeface="Arial MT"/>
            </a:endParaRPr>
          </a:p>
          <a:p>
            <a:pPr marL="52705">
              <a:lnSpc>
                <a:spcPct val="100000"/>
              </a:lnSpc>
              <a:spcBef>
                <a:spcPts val="445"/>
              </a:spcBef>
            </a:pPr>
            <a:endParaRPr lang="en-US" sz="1100" spc="-5" dirty="0">
              <a:latin typeface="Arial MT"/>
              <a:cs typeface="Arial MT"/>
            </a:endParaRPr>
          </a:p>
        </p:txBody>
      </p:sp>
      <p:sp>
        <p:nvSpPr>
          <p:cNvPr id="21" name="object 16">
            <a:extLst>
              <a:ext uri="{FF2B5EF4-FFF2-40B4-BE49-F238E27FC236}">
                <a16:creationId xmlns:a16="http://schemas.microsoft.com/office/drawing/2014/main" xmlns="" id="{CFF964E4-8501-6A29-60E6-74842FAFB4FB}"/>
              </a:ext>
            </a:extLst>
          </p:cNvPr>
          <p:cNvSpPr/>
          <p:nvPr/>
        </p:nvSpPr>
        <p:spPr>
          <a:xfrm>
            <a:off x="5315265" y="1381615"/>
            <a:ext cx="6122088" cy="275850"/>
          </a:xfrm>
          <a:custGeom>
            <a:avLst/>
            <a:gdLst/>
            <a:ahLst/>
            <a:cxnLst/>
            <a:rect l="l" t="t" r="r" b="b"/>
            <a:pathLst>
              <a:path w="5885815" h="265430">
                <a:moveTo>
                  <a:pt x="5885688" y="0"/>
                </a:moveTo>
                <a:lnTo>
                  <a:pt x="0" y="0"/>
                </a:lnTo>
                <a:lnTo>
                  <a:pt x="0" y="265175"/>
                </a:lnTo>
                <a:lnTo>
                  <a:pt x="5885688" y="265175"/>
                </a:lnTo>
                <a:lnTo>
                  <a:pt x="5885688" y="0"/>
                </a:lnTo>
                <a:close/>
              </a:path>
            </a:pathLst>
          </a:custGeom>
          <a:solidFill>
            <a:srgbClr val="7113EA"/>
          </a:solidFill>
        </p:spPr>
        <p:txBody>
          <a:bodyPr wrap="square" lIns="0" tIns="0" rIns="0" bIns="0" rtlCol="0"/>
          <a:lstStyle/>
          <a:p>
            <a:endParaRPr/>
          </a:p>
        </p:txBody>
      </p:sp>
      <p:sp>
        <p:nvSpPr>
          <p:cNvPr id="22" name="object 17">
            <a:extLst>
              <a:ext uri="{FF2B5EF4-FFF2-40B4-BE49-F238E27FC236}">
                <a16:creationId xmlns:a16="http://schemas.microsoft.com/office/drawing/2014/main" xmlns="" id="{4F4D17D8-F829-1F3C-0299-416EA7F0501E}"/>
              </a:ext>
            </a:extLst>
          </p:cNvPr>
          <p:cNvSpPr txBox="1"/>
          <p:nvPr/>
        </p:nvSpPr>
        <p:spPr>
          <a:xfrm>
            <a:off x="5394962" y="1414484"/>
            <a:ext cx="1992040" cy="182742"/>
          </a:xfrm>
          <a:prstGeom prst="rect">
            <a:avLst/>
          </a:prstGeom>
        </p:spPr>
        <p:txBody>
          <a:bodyPr vert="horz" wrap="square" lIns="0" tIns="13335" rIns="0" bIns="0" rtlCol="0">
            <a:spAutoFit/>
          </a:bodyPr>
          <a:lstStyle/>
          <a:p>
            <a:pPr marL="12700">
              <a:lnSpc>
                <a:spcPct val="100000"/>
              </a:lnSpc>
              <a:spcBef>
                <a:spcPts val="105"/>
              </a:spcBef>
            </a:pPr>
            <a:r>
              <a:rPr lang="fr-FR" sz="1100" b="1" dirty="0">
                <a:solidFill>
                  <a:srgbClr val="FFFFFF"/>
                </a:solidFill>
                <a:latin typeface="Arial"/>
                <a:cs typeface="Arial"/>
              </a:rPr>
              <a:t>Objectives</a:t>
            </a:r>
            <a:endParaRPr sz="1100" dirty="0">
              <a:latin typeface="Arial"/>
              <a:cs typeface="Arial"/>
            </a:endParaRPr>
          </a:p>
        </p:txBody>
      </p:sp>
      <p:grpSp>
        <p:nvGrpSpPr>
          <p:cNvPr id="23" name="object 18">
            <a:extLst>
              <a:ext uri="{FF2B5EF4-FFF2-40B4-BE49-F238E27FC236}">
                <a16:creationId xmlns:a16="http://schemas.microsoft.com/office/drawing/2014/main" xmlns="" id="{2D8D91FB-99B6-6AC7-5842-3BFC11C4D4F8}"/>
              </a:ext>
            </a:extLst>
          </p:cNvPr>
          <p:cNvGrpSpPr/>
          <p:nvPr/>
        </p:nvGrpSpPr>
        <p:grpSpPr>
          <a:xfrm>
            <a:off x="11036955" y="1298462"/>
            <a:ext cx="401578" cy="401236"/>
            <a:chOff x="10812018" y="995933"/>
            <a:chExt cx="386080" cy="386080"/>
          </a:xfrm>
        </p:grpSpPr>
        <p:sp>
          <p:nvSpPr>
            <p:cNvPr id="24" name="object 19">
              <a:extLst>
                <a:ext uri="{FF2B5EF4-FFF2-40B4-BE49-F238E27FC236}">
                  <a16:creationId xmlns:a16="http://schemas.microsoft.com/office/drawing/2014/main" xmlns="" id="{F63A2586-A0BD-8A40-5422-AEBC9D323251}"/>
                </a:ext>
              </a:extLst>
            </p:cNvPr>
            <p:cNvSpPr/>
            <p:nvPr/>
          </p:nvSpPr>
          <p:spPr>
            <a:xfrm>
              <a:off x="10812018" y="995933"/>
              <a:ext cx="386080" cy="386080"/>
            </a:xfrm>
            <a:custGeom>
              <a:avLst/>
              <a:gdLst/>
              <a:ahLst/>
              <a:cxnLst/>
              <a:rect l="l" t="t" r="r" b="b"/>
              <a:pathLst>
                <a:path w="386079" h="386080">
                  <a:moveTo>
                    <a:pt x="385572" y="0"/>
                  </a:moveTo>
                  <a:lnTo>
                    <a:pt x="0" y="0"/>
                  </a:lnTo>
                  <a:lnTo>
                    <a:pt x="0" y="385572"/>
                  </a:lnTo>
                  <a:lnTo>
                    <a:pt x="385572" y="385572"/>
                  </a:lnTo>
                  <a:lnTo>
                    <a:pt x="385572" y="0"/>
                  </a:lnTo>
                  <a:close/>
                </a:path>
              </a:pathLst>
            </a:custGeom>
            <a:solidFill>
              <a:srgbClr val="7113EA"/>
            </a:solidFill>
          </p:spPr>
          <p:txBody>
            <a:bodyPr wrap="square" lIns="0" tIns="0" rIns="0" bIns="0" rtlCol="0"/>
            <a:lstStyle/>
            <a:p>
              <a:endParaRPr/>
            </a:p>
          </p:txBody>
        </p:sp>
        <p:sp>
          <p:nvSpPr>
            <p:cNvPr id="25" name="object 20">
              <a:extLst>
                <a:ext uri="{FF2B5EF4-FFF2-40B4-BE49-F238E27FC236}">
                  <a16:creationId xmlns:a16="http://schemas.microsoft.com/office/drawing/2014/main" xmlns="" id="{CDF8D62D-B589-E478-E63E-425428994E9E}"/>
                </a:ext>
              </a:extLst>
            </p:cNvPr>
            <p:cNvSpPr/>
            <p:nvPr/>
          </p:nvSpPr>
          <p:spPr>
            <a:xfrm>
              <a:off x="10812018" y="995933"/>
              <a:ext cx="386080" cy="386080"/>
            </a:xfrm>
            <a:custGeom>
              <a:avLst/>
              <a:gdLst/>
              <a:ahLst/>
              <a:cxnLst/>
              <a:rect l="l" t="t" r="r" b="b"/>
              <a:pathLst>
                <a:path w="386079" h="386080">
                  <a:moveTo>
                    <a:pt x="0" y="0"/>
                  </a:moveTo>
                  <a:lnTo>
                    <a:pt x="385572" y="0"/>
                  </a:lnTo>
                  <a:lnTo>
                    <a:pt x="385572" y="385572"/>
                  </a:lnTo>
                  <a:lnTo>
                    <a:pt x="0" y="385572"/>
                  </a:lnTo>
                  <a:lnTo>
                    <a:pt x="0" y="0"/>
                  </a:lnTo>
                  <a:close/>
                </a:path>
              </a:pathLst>
            </a:custGeom>
            <a:ln w="19050">
              <a:solidFill>
                <a:srgbClr val="FFFFFF"/>
              </a:solidFill>
            </a:ln>
          </p:spPr>
          <p:txBody>
            <a:bodyPr wrap="square" lIns="0" tIns="0" rIns="0" bIns="0" rtlCol="0"/>
            <a:lstStyle/>
            <a:p>
              <a:endParaRPr/>
            </a:p>
          </p:txBody>
        </p:sp>
      </p:grpSp>
      <p:sp>
        <p:nvSpPr>
          <p:cNvPr id="34" name="object 16">
            <a:extLst>
              <a:ext uri="{FF2B5EF4-FFF2-40B4-BE49-F238E27FC236}">
                <a16:creationId xmlns:a16="http://schemas.microsoft.com/office/drawing/2014/main" xmlns="" id="{34D2B5BD-F2D4-6F2A-EBF0-A6BA38DFB5E1}"/>
              </a:ext>
            </a:extLst>
          </p:cNvPr>
          <p:cNvSpPr/>
          <p:nvPr/>
        </p:nvSpPr>
        <p:spPr>
          <a:xfrm>
            <a:off x="5333853" y="3295905"/>
            <a:ext cx="6122088" cy="275850"/>
          </a:xfrm>
          <a:custGeom>
            <a:avLst/>
            <a:gdLst/>
            <a:ahLst/>
            <a:cxnLst/>
            <a:rect l="l" t="t" r="r" b="b"/>
            <a:pathLst>
              <a:path w="5885815" h="265430">
                <a:moveTo>
                  <a:pt x="5885688" y="0"/>
                </a:moveTo>
                <a:lnTo>
                  <a:pt x="0" y="0"/>
                </a:lnTo>
                <a:lnTo>
                  <a:pt x="0" y="265175"/>
                </a:lnTo>
                <a:lnTo>
                  <a:pt x="5885688" y="265175"/>
                </a:lnTo>
                <a:lnTo>
                  <a:pt x="5885688" y="0"/>
                </a:lnTo>
                <a:close/>
              </a:path>
            </a:pathLst>
          </a:custGeom>
          <a:solidFill>
            <a:schemeClr val="accent1"/>
          </a:solidFill>
        </p:spPr>
        <p:txBody>
          <a:bodyPr wrap="square" lIns="0" tIns="0" rIns="0" bIns="0" rtlCol="0"/>
          <a:lstStyle/>
          <a:p>
            <a:endParaRPr/>
          </a:p>
        </p:txBody>
      </p:sp>
      <p:sp>
        <p:nvSpPr>
          <p:cNvPr id="36" name="object 17">
            <a:extLst>
              <a:ext uri="{FF2B5EF4-FFF2-40B4-BE49-F238E27FC236}">
                <a16:creationId xmlns:a16="http://schemas.microsoft.com/office/drawing/2014/main" xmlns="" id="{F2E07164-84A9-77F1-BCD3-77D704E46C35}"/>
              </a:ext>
            </a:extLst>
          </p:cNvPr>
          <p:cNvSpPr txBox="1"/>
          <p:nvPr/>
        </p:nvSpPr>
        <p:spPr>
          <a:xfrm>
            <a:off x="5413550" y="3328774"/>
            <a:ext cx="1992040" cy="201278"/>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Arial"/>
                <a:cs typeface="Arial"/>
              </a:rPr>
              <a:t>Where</a:t>
            </a:r>
            <a:r>
              <a:rPr sz="1100" b="1" spc="-35" dirty="0">
                <a:solidFill>
                  <a:srgbClr val="FFFFFF"/>
                </a:solidFill>
                <a:latin typeface="Arial"/>
                <a:cs typeface="Arial"/>
              </a:rPr>
              <a:t> </a:t>
            </a:r>
            <a:r>
              <a:rPr sz="1100" b="1" dirty="0">
                <a:solidFill>
                  <a:srgbClr val="FFFFFF"/>
                </a:solidFill>
                <a:latin typeface="Arial"/>
                <a:cs typeface="Arial"/>
              </a:rPr>
              <a:t>we’ve</a:t>
            </a:r>
            <a:r>
              <a:rPr sz="1100" b="1" spc="-50" dirty="0">
                <a:solidFill>
                  <a:srgbClr val="FFFFFF"/>
                </a:solidFill>
                <a:latin typeface="Arial"/>
                <a:cs typeface="Arial"/>
              </a:rPr>
              <a:t> </a:t>
            </a:r>
            <a:r>
              <a:rPr sz="1100" b="1" spc="-5" dirty="0">
                <a:solidFill>
                  <a:srgbClr val="FFFFFF"/>
                </a:solidFill>
                <a:latin typeface="Arial"/>
                <a:cs typeface="Arial"/>
              </a:rPr>
              <a:t>delivered</a:t>
            </a:r>
            <a:r>
              <a:rPr sz="1100" b="1" spc="-35" dirty="0">
                <a:solidFill>
                  <a:srgbClr val="FFFFFF"/>
                </a:solidFill>
                <a:latin typeface="Arial"/>
                <a:cs typeface="Arial"/>
              </a:rPr>
              <a:t> </a:t>
            </a:r>
            <a:r>
              <a:rPr sz="1100" b="1" spc="-5" dirty="0">
                <a:solidFill>
                  <a:srgbClr val="FFFFFF"/>
                </a:solidFill>
                <a:latin typeface="Arial"/>
                <a:cs typeface="Arial"/>
              </a:rPr>
              <a:t>value</a:t>
            </a:r>
            <a:endParaRPr sz="1100" dirty="0">
              <a:latin typeface="Arial"/>
              <a:cs typeface="Arial"/>
            </a:endParaRPr>
          </a:p>
        </p:txBody>
      </p:sp>
      <p:grpSp>
        <p:nvGrpSpPr>
          <p:cNvPr id="37" name="object 18">
            <a:extLst>
              <a:ext uri="{FF2B5EF4-FFF2-40B4-BE49-F238E27FC236}">
                <a16:creationId xmlns:a16="http://schemas.microsoft.com/office/drawing/2014/main" xmlns="" id="{C560E284-5B63-BE16-8DA2-5E18B60D2271}"/>
              </a:ext>
            </a:extLst>
          </p:cNvPr>
          <p:cNvGrpSpPr/>
          <p:nvPr/>
        </p:nvGrpSpPr>
        <p:grpSpPr>
          <a:xfrm>
            <a:off x="11045644" y="3202854"/>
            <a:ext cx="421393" cy="421034"/>
            <a:chOff x="10802493" y="986408"/>
            <a:chExt cx="405130" cy="405130"/>
          </a:xfrm>
        </p:grpSpPr>
        <p:sp>
          <p:nvSpPr>
            <p:cNvPr id="38" name="object 19">
              <a:extLst>
                <a:ext uri="{FF2B5EF4-FFF2-40B4-BE49-F238E27FC236}">
                  <a16:creationId xmlns:a16="http://schemas.microsoft.com/office/drawing/2014/main" xmlns="" id="{8F315864-71BA-0193-6CAB-08F3F90AF80E}"/>
                </a:ext>
              </a:extLst>
            </p:cNvPr>
            <p:cNvSpPr/>
            <p:nvPr/>
          </p:nvSpPr>
          <p:spPr>
            <a:xfrm>
              <a:off x="10812018" y="995933"/>
              <a:ext cx="386080" cy="386080"/>
            </a:xfrm>
            <a:custGeom>
              <a:avLst/>
              <a:gdLst/>
              <a:ahLst/>
              <a:cxnLst/>
              <a:rect l="l" t="t" r="r" b="b"/>
              <a:pathLst>
                <a:path w="386079" h="386080">
                  <a:moveTo>
                    <a:pt x="385572" y="0"/>
                  </a:moveTo>
                  <a:lnTo>
                    <a:pt x="0" y="0"/>
                  </a:lnTo>
                  <a:lnTo>
                    <a:pt x="0" y="385572"/>
                  </a:lnTo>
                  <a:lnTo>
                    <a:pt x="385572" y="385572"/>
                  </a:lnTo>
                  <a:lnTo>
                    <a:pt x="385572" y="0"/>
                  </a:lnTo>
                  <a:close/>
                </a:path>
              </a:pathLst>
            </a:custGeom>
            <a:solidFill>
              <a:schemeClr val="accent1"/>
            </a:solidFill>
          </p:spPr>
          <p:txBody>
            <a:bodyPr wrap="square" lIns="0" tIns="0" rIns="0" bIns="0" rtlCol="0"/>
            <a:lstStyle/>
            <a:p>
              <a:endParaRPr/>
            </a:p>
          </p:txBody>
        </p:sp>
        <p:sp>
          <p:nvSpPr>
            <p:cNvPr id="39" name="object 20">
              <a:extLst>
                <a:ext uri="{FF2B5EF4-FFF2-40B4-BE49-F238E27FC236}">
                  <a16:creationId xmlns:a16="http://schemas.microsoft.com/office/drawing/2014/main" xmlns="" id="{F798C188-0407-9618-A6F8-FD8436B4EFA2}"/>
                </a:ext>
              </a:extLst>
            </p:cNvPr>
            <p:cNvSpPr/>
            <p:nvPr/>
          </p:nvSpPr>
          <p:spPr>
            <a:xfrm>
              <a:off x="10812018" y="995933"/>
              <a:ext cx="386080" cy="386080"/>
            </a:xfrm>
            <a:custGeom>
              <a:avLst/>
              <a:gdLst/>
              <a:ahLst/>
              <a:cxnLst/>
              <a:rect l="l" t="t" r="r" b="b"/>
              <a:pathLst>
                <a:path w="386079" h="386080">
                  <a:moveTo>
                    <a:pt x="0" y="0"/>
                  </a:moveTo>
                  <a:lnTo>
                    <a:pt x="385572" y="0"/>
                  </a:lnTo>
                  <a:lnTo>
                    <a:pt x="385572" y="385572"/>
                  </a:lnTo>
                  <a:lnTo>
                    <a:pt x="0" y="385572"/>
                  </a:lnTo>
                  <a:lnTo>
                    <a:pt x="0" y="0"/>
                  </a:lnTo>
                  <a:close/>
                </a:path>
              </a:pathLst>
            </a:custGeom>
            <a:ln w="19050">
              <a:solidFill>
                <a:srgbClr val="FFFFFF"/>
              </a:solidFill>
            </a:ln>
          </p:spPr>
          <p:txBody>
            <a:bodyPr wrap="square" lIns="0" tIns="0" rIns="0" bIns="0" rtlCol="0"/>
            <a:lstStyle/>
            <a:p>
              <a:endParaRPr/>
            </a:p>
          </p:txBody>
        </p:sp>
        <p:sp>
          <p:nvSpPr>
            <p:cNvPr id="40" name="object 21">
              <a:extLst>
                <a:ext uri="{FF2B5EF4-FFF2-40B4-BE49-F238E27FC236}">
                  <a16:creationId xmlns:a16="http://schemas.microsoft.com/office/drawing/2014/main" xmlns="" id="{F0DD4CE8-0048-0CA6-BA20-2BACCFA93E66}"/>
                </a:ext>
              </a:extLst>
            </p:cNvPr>
            <p:cNvSpPr/>
            <p:nvPr/>
          </p:nvSpPr>
          <p:spPr>
            <a:xfrm>
              <a:off x="11007090" y="1056893"/>
              <a:ext cx="0" cy="35560"/>
            </a:xfrm>
            <a:custGeom>
              <a:avLst/>
              <a:gdLst/>
              <a:ahLst/>
              <a:cxnLst/>
              <a:rect l="l" t="t" r="r" b="b"/>
              <a:pathLst>
                <a:path h="35559">
                  <a:moveTo>
                    <a:pt x="0" y="0"/>
                  </a:moveTo>
                  <a:lnTo>
                    <a:pt x="0" y="35052"/>
                  </a:lnTo>
                </a:path>
              </a:pathLst>
            </a:custGeom>
            <a:ln w="14224">
              <a:solidFill>
                <a:srgbClr val="FFFFFF"/>
              </a:solidFill>
            </a:ln>
          </p:spPr>
          <p:txBody>
            <a:bodyPr wrap="square" lIns="0" tIns="0" rIns="0" bIns="0" rtlCol="0"/>
            <a:lstStyle/>
            <a:p>
              <a:endParaRPr/>
            </a:p>
          </p:txBody>
        </p:sp>
        <p:sp>
          <p:nvSpPr>
            <p:cNvPr id="41" name="object 22">
              <a:extLst>
                <a:ext uri="{FF2B5EF4-FFF2-40B4-BE49-F238E27FC236}">
                  <a16:creationId xmlns:a16="http://schemas.microsoft.com/office/drawing/2014/main" xmlns="" id="{0B0930B4-2524-3FEB-BC3B-D5EDAA70A93A}"/>
                </a:ext>
              </a:extLst>
            </p:cNvPr>
            <p:cNvSpPr/>
            <p:nvPr/>
          </p:nvSpPr>
          <p:spPr>
            <a:xfrm>
              <a:off x="11007090" y="1288541"/>
              <a:ext cx="0" cy="33655"/>
            </a:xfrm>
            <a:custGeom>
              <a:avLst/>
              <a:gdLst/>
              <a:ahLst/>
              <a:cxnLst/>
              <a:rect l="l" t="t" r="r" b="b"/>
              <a:pathLst>
                <a:path h="33655">
                  <a:moveTo>
                    <a:pt x="0" y="0"/>
                  </a:moveTo>
                  <a:lnTo>
                    <a:pt x="0" y="33528"/>
                  </a:lnTo>
                </a:path>
              </a:pathLst>
            </a:custGeom>
            <a:ln w="14224">
              <a:solidFill>
                <a:srgbClr val="FFFFFF"/>
              </a:solidFill>
            </a:ln>
          </p:spPr>
          <p:txBody>
            <a:bodyPr wrap="square" lIns="0" tIns="0" rIns="0" bIns="0" rtlCol="0"/>
            <a:lstStyle/>
            <a:p>
              <a:endParaRPr/>
            </a:p>
          </p:txBody>
        </p:sp>
        <p:sp>
          <p:nvSpPr>
            <p:cNvPr id="42" name="object 23">
              <a:extLst>
                <a:ext uri="{FF2B5EF4-FFF2-40B4-BE49-F238E27FC236}">
                  <a16:creationId xmlns:a16="http://schemas.microsoft.com/office/drawing/2014/main" xmlns="" id="{F008BA08-2629-BC69-E414-8B2978D90DD1}"/>
                </a:ext>
              </a:extLst>
            </p:cNvPr>
            <p:cNvSpPr/>
            <p:nvPr/>
          </p:nvSpPr>
          <p:spPr>
            <a:xfrm>
              <a:off x="10854690" y="1189481"/>
              <a:ext cx="40005" cy="0"/>
            </a:xfrm>
            <a:custGeom>
              <a:avLst/>
              <a:gdLst/>
              <a:ahLst/>
              <a:cxnLst/>
              <a:rect l="l" t="t" r="r" b="b"/>
              <a:pathLst>
                <a:path w="40004">
                  <a:moveTo>
                    <a:pt x="0" y="0"/>
                  </a:moveTo>
                  <a:lnTo>
                    <a:pt x="39624" y="0"/>
                  </a:lnTo>
                </a:path>
              </a:pathLst>
            </a:custGeom>
            <a:ln w="14224">
              <a:solidFill>
                <a:srgbClr val="FFFFFF"/>
              </a:solidFill>
            </a:ln>
          </p:spPr>
          <p:txBody>
            <a:bodyPr wrap="square" lIns="0" tIns="0" rIns="0" bIns="0" rtlCol="0"/>
            <a:lstStyle/>
            <a:p>
              <a:endParaRPr/>
            </a:p>
          </p:txBody>
        </p:sp>
        <p:sp>
          <p:nvSpPr>
            <p:cNvPr id="43" name="object 24">
              <a:extLst>
                <a:ext uri="{FF2B5EF4-FFF2-40B4-BE49-F238E27FC236}">
                  <a16:creationId xmlns:a16="http://schemas.microsoft.com/office/drawing/2014/main" xmlns="" id="{C7E8BD73-8371-1299-AAB8-C651FF7183F6}"/>
                </a:ext>
              </a:extLst>
            </p:cNvPr>
            <p:cNvSpPr/>
            <p:nvPr/>
          </p:nvSpPr>
          <p:spPr>
            <a:xfrm>
              <a:off x="11119866" y="1189481"/>
              <a:ext cx="40005" cy="0"/>
            </a:xfrm>
            <a:custGeom>
              <a:avLst/>
              <a:gdLst/>
              <a:ahLst/>
              <a:cxnLst/>
              <a:rect l="l" t="t" r="r" b="b"/>
              <a:pathLst>
                <a:path w="40004">
                  <a:moveTo>
                    <a:pt x="0" y="0"/>
                  </a:moveTo>
                  <a:lnTo>
                    <a:pt x="39624" y="0"/>
                  </a:lnTo>
                </a:path>
              </a:pathLst>
            </a:custGeom>
            <a:ln w="14224">
              <a:solidFill>
                <a:srgbClr val="FFFFFF"/>
              </a:solidFill>
            </a:ln>
          </p:spPr>
          <p:txBody>
            <a:bodyPr wrap="square" lIns="0" tIns="0" rIns="0" bIns="0" rtlCol="0"/>
            <a:lstStyle/>
            <a:p>
              <a:endParaRPr/>
            </a:p>
          </p:txBody>
        </p:sp>
        <p:sp>
          <p:nvSpPr>
            <p:cNvPr id="44" name="object 25">
              <a:extLst>
                <a:ext uri="{FF2B5EF4-FFF2-40B4-BE49-F238E27FC236}">
                  <a16:creationId xmlns:a16="http://schemas.microsoft.com/office/drawing/2014/main" xmlns="" id="{C6E540D2-4DDE-B5E2-E6B1-3234CE1D039C}"/>
                </a:ext>
              </a:extLst>
            </p:cNvPr>
            <p:cNvSpPr/>
            <p:nvPr/>
          </p:nvSpPr>
          <p:spPr>
            <a:xfrm>
              <a:off x="10874502" y="1075181"/>
              <a:ext cx="265430" cy="230504"/>
            </a:xfrm>
            <a:custGeom>
              <a:avLst/>
              <a:gdLst/>
              <a:ahLst/>
              <a:cxnLst/>
              <a:rect l="l" t="t" r="r" b="b"/>
              <a:pathLst>
                <a:path w="265429" h="230505">
                  <a:moveTo>
                    <a:pt x="265175" y="115062"/>
                  </a:moveTo>
                  <a:lnTo>
                    <a:pt x="254756" y="159850"/>
                  </a:lnTo>
                  <a:lnTo>
                    <a:pt x="226342" y="196424"/>
                  </a:lnTo>
                  <a:lnTo>
                    <a:pt x="184198" y="221082"/>
                  </a:lnTo>
                  <a:lnTo>
                    <a:pt x="132587" y="230124"/>
                  </a:lnTo>
                  <a:lnTo>
                    <a:pt x="80977" y="221082"/>
                  </a:lnTo>
                  <a:lnTo>
                    <a:pt x="38833" y="196424"/>
                  </a:lnTo>
                  <a:lnTo>
                    <a:pt x="10419" y="159850"/>
                  </a:lnTo>
                  <a:lnTo>
                    <a:pt x="0" y="115062"/>
                  </a:lnTo>
                  <a:lnTo>
                    <a:pt x="10419" y="70273"/>
                  </a:lnTo>
                  <a:lnTo>
                    <a:pt x="38833" y="33699"/>
                  </a:lnTo>
                  <a:lnTo>
                    <a:pt x="80977" y="9041"/>
                  </a:lnTo>
                  <a:lnTo>
                    <a:pt x="132587" y="0"/>
                  </a:lnTo>
                  <a:lnTo>
                    <a:pt x="184198" y="9041"/>
                  </a:lnTo>
                  <a:lnTo>
                    <a:pt x="226342" y="33699"/>
                  </a:lnTo>
                  <a:lnTo>
                    <a:pt x="254756" y="70273"/>
                  </a:lnTo>
                  <a:lnTo>
                    <a:pt x="265175" y="115062"/>
                  </a:lnTo>
                  <a:close/>
                </a:path>
              </a:pathLst>
            </a:custGeom>
            <a:ln w="14224">
              <a:solidFill>
                <a:srgbClr val="FFFFFF"/>
              </a:solidFill>
            </a:ln>
          </p:spPr>
          <p:txBody>
            <a:bodyPr wrap="square" lIns="0" tIns="0" rIns="0" bIns="0" rtlCol="0"/>
            <a:lstStyle/>
            <a:p>
              <a:endParaRPr/>
            </a:p>
          </p:txBody>
        </p:sp>
        <p:pic>
          <p:nvPicPr>
            <p:cNvPr id="45" name="object 26">
              <a:extLst>
                <a:ext uri="{FF2B5EF4-FFF2-40B4-BE49-F238E27FC236}">
                  <a16:creationId xmlns:a16="http://schemas.microsoft.com/office/drawing/2014/main" xmlns="" id="{E4A0077F-EA0E-1395-2746-E2D3CA077767}"/>
                </a:ext>
              </a:extLst>
            </p:cNvPr>
            <p:cNvPicPr/>
            <p:nvPr/>
          </p:nvPicPr>
          <p:blipFill>
            <a:blip r:embed="rId3" cstate="print"/>
            <a:stretch>
              <a:fillRect/>
            </a:stretch>
          </p:blipFill>
          <p:spPr>
            <a:xfrm>
              <a:off x="10915650" y="1111757"/>
              <a:ext cx="181355" cy="153924"/>
            </a:xfrm>
            <a:prstGeom prst="rect">
              <a:avLst/>
            </a:prstGeom>
          </p:spPr>
        </p:pic>
      </p:grpSp>
      <p:pic>
        <p:nvPicPr>
          <p:cNvPr id="47" name="Graphic 46" descr="Target with solid fill">
            <a:extLst>
              <a:ext uri="{FF2B5EF4-FFF2-40B4-BE49-F238E27FC236}">
                <a16:creationId xmlns:a16="http://schemas.microsoft.com/office/drawing/2014/main" xmlns="" id="{72A7D80C-D797-50A5-D615-0979900D48D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081847" y="1330055"/>
            <a:ext cx="314973" cy="314973"/>
          </a:xfrm>
          <a:prstGeom prst="rect">
            <a:avLst/>
          </a:prstGeom>
        </p:spPr>
      </p:pic>
      <p:grpSp>
        <p:nvGrpSpPr>
          <p:cNvPr id="48" name="Group 47">
            <a:extLst>
              <a:ext uri="{FF2B5EF4-FFF2-40B4-BE49-F238E27FC236}">
                <a16:creationId xmlns:a16="http://schemas.microsoft.com/office/drawing/2014/main" xmlns="" id="{1E79FBDC-0F3F-74E3-A4A4-239665919DAC}"/>
              </a:ext>
            </a:extLst>
          </p:cNvPr>
          <p:cNvGrpSpPr/>
          <p:nvPr/>
        </p:nvGrpSpPr>
        <p:grpSpPr>
          <a:xfrm>
            <a:off x="2200672" y="4727165"/>
            <a:ext cx="2761742" cy="1413864"/>
            <a:chOff x="2375330" y="4727165"/>
            <a:chExt cx="2761742" cy="1413864"/>
          </a:xfrm>
        </p:grpSpPr>
        <p:pic>
          <p:nvPicPr>
            <p:cNvPr id="49" name="object 12">
              <a:extLst>
                <a:ext uri="{FF2B5EF4-FFF2-40B4-BE49-F238E27FC236}">
                  <a16:creationId xmlns:a16="http://schemas.microsoft.com/office/drawing/2014/main" xmlns="" id="{226F05BB-6904-4A0F-3349-0C8C85D27FE8}"/>
                </a:ext>
              </a:extLst>
            </p:cNvPr>
            <p:cNvPicPr/>
            <p:nvPr/>
          </p:nvPicPr>
          <p:blipFill>
            <a:blip r:embed="rId6" cstate="print"/>
            <a:stretch>
              <a:fillRect/>
            </a:stretch>
          </p:blipFill>
          <p:spPr>
            <a:xfrm>
              <a:off x="2732666" y="4727165"/>
              <a:ext cx="1837637" cy="1404467"/>
            </a:xfrm>
            <a:prstGeom prst="rect">
              <a:avLst/>
            </a:prstGeom>
          </p:spPr>
        </p:pic>
        <p:sp>
          <p:nvSpPr>
            <p:cNvPr id="50" name="object 13">
              <a:extLst>
                <a:ext uri="{FF2B5EF4-FFF2-40B4-BE49-F238E27FC236}">
                  <a16:creationId xmlns:a16="http://schemas.microsoft.com/office/drawing/2014/main" xmlns="" id="{63F9364A-1507-4179-FAE4-03291ED439CB}"/>
                </a:ext>
              </a:extLst>
            </p:cNvPr>
            <p:cNvSpPr/>
            <p:nvPr/>
          </p:nvSpPr>
          <p:spPr>
            <a:xfrm>
              <a:off x="2593262" y="6073719"/>
              <a:ext cx="2543810" cy="67310"/>
            </a:xfrm>
            <a:custGeom>
              <a:avLst/>
              <a:gdLst/>
              <a:ahLst/>
              <a:cxnLst/>
              <a:rect l="l" t="t" r="r" b="b"/>
              <a:pathLst>
                <a:path w="2543809" h="67310">
                  <a:moveTo>
                    <a:pt x="2543555" y="0"/>
                  </a:moveTo>
                  <a:lnTo>
                    <a:pt x="0" y="0"/>
                  </a:lnTo>
                  <a:lnTo>
                    <a:pt x="0" y="67055"/>
                  </a:lnTo>
                  <a:lnTo>
                    <a:pt x="2543555" y="67055"/>
                  </a:lnTo>
                  <a:lnTo>
                    <a:pt x="2543555" y="0"/>
                  </a:lnTo>
                  <a:close/>
                </a:path>
              </a:pathLst>
            </a:custGeom>
            <a:solidFill>
              <a:srgbClr val="7D3D10"/>
            </a:solidFill>
          </p:spPr>
          <p:txBody>
            <a:bodyPr wrap="square" lIns="0" tIns="0" rIns="0" bIns="0" rtlCol="0"/>
            <a:lstStyle/>
            <a:p>
              <a:endParaRPr/>
            </a:p>
          </p:txBody>
        </p:sp>
        <p:sp>
          <p:nvSpPr>
            <p:cNvPr id="51" name="object 14">
              <a:extLst>
                <a:ext uri="{FF2B5EF4-FFF2-40B4-BE49-F238E27FC236}">
                  <a16:creationId xmlns:a16="http://schemas.microsoft.com/office/drawing/2014/main" xmlns="" id="{81E80677-E656-062A-6DF9-A464859CFA26}"/>
                </a:ext>
              </a:extLst>
            </p:cNvPr>
            <p:cNvSpPr/>
            <p:nvPr/>
          </p:nvSpPr>
          <p:spPr>
            <a:xfrm>
              <a:off x="2375330" y="5414361"/>
              <a:ext cx="475615" cy="726440"/>
            </a:xfrm>
            <a:custGeom>
              <a:avLst/>
              <a:gdLst/>
              <a:ahLst/>
              <a:cxnLst/>
              <a:rect l="l" t="t" r="r" b="b"/>
              <a:pathLst>
                <a:path w="475615" h="726439">
                  <a:moveTo>
                    <a:pt x="320685" y="0"/>
                  </a:moveTo>
                  <a:lnTo>
                    <a:pt x="269249" y="29124"/>
                  </a:lnTo>
                  <a:lnTo>
                    <a:pt x="222521" y="69687"/>
                  </a:lnTo>
                  <a:lnTo>
                    <a:pt x="135115" y="146497"/>
                  </a:lnTo>
                  <a:lnTo>
                    <a:pt x="103936" y="339804"/>
                  </a:lnTo>
                  <a:lnTo>
                    <a:pt x="104545" y="368195"/>
                  </a:lnTo>
                  <a:lnTo>
                    <a:pt x="104909" y="432311"/>
                  </a:lnTo>
                  <a:lnTo>
                    <a:pt x="102838" y="500571"/>
                  </a:lnTo>
                  <a:lnTo>
                    <a:pt x="96138" y="541391"/>
                  </a:lnTo>
                  <a:lnTo>
                    <a:pt x="72102" y="604213"/>
                  </a:lnTo>
                  <a:lnTo>
                    <a:pt x="44170" y="662892"/>
                  </a:lnTo>
                  <a:lnTo>
                    <a:pt x="29596" y="680587"/>
                  </a:lnTo>
                  <a:lnTo>
                    <a:pt x="15265" y="698798"/>
                  </a:lnTo>
                  <a:lnTo>
                    <a:pt x="4344" y="714938"/>
                  </a:lnTo>
                  <a:lnTo>
                    <a:pt x="0" y="726417"/>
                  </a:lnTo>
                  <a:lnTo>
                    <a:pt x="293611" y="726417"/>
                  </a:lnTo>
                  <a:lnTo>
                    <a:pt x="310175" y="679124"/>
                  </a:lnTo>
                  <a:lnTo>
                    <a:pt x="323207" y="639037"/>
                  </a:lnTo>
                  <a:lnTo>
                    <a:pt x="336725" y="589630"/>
                  </a:lnTo>
                  <a:lnTo>
                    <a:pt x="344276" y="573838"/>
                  </a:lnTo>
                  <a:lnTo>
                    <a:pt x="353777" y="559082"/>
                  </a:lnTo>
                  <a:lnTo>
                    <a:pt x="363766" y="546916"/>
                  </a:lnTo>
                  <a:lnTo>
                    <a:pt x="369566" y="538072"/>
                  </a:lnTo>
                  <a:lnTo>
                    <a:pt x="375126" y="532074"/>
                  </a:lnTo>
                  <a:lnTo>
                    <a:pt x="380200" y="528665"/>
                  </a:lnTo>
                  <a:lnTo>
                    <a:pt x="384543" y="527586"/>
                  </a:lnTo>
                  <a:lnTo>
                    <a:pt x="415196" y="463336"/>
                  </a:lnTo>
                  <a:lnTo>
                    <a:pt x="434887" y="427823"/>
                  </a:lnTo>
                  <a:lnTo>
                    <a:pt x="452142" y="408362"/>
                  </a:lnTo>
                  <a:lnTo>
                    <a:pt x="475488" y="392268"/>
                  </a:lnTo>
                  <a:lnTo>
                    <a:pt x="467040" y="314599"/>
                  </a:lnTo>
                  <a:lnTo>
                    <a:pt x="460137" y="255960"/>
                  </a:lnTo>
                  <a:lnTo>
                    <a:pt x="449057" y="191625"/>
                  </a:lnTo>
                  <a:lnTo>
                    <a:pt x="432941" y="156157"/>
                  </a:lnTo>
                  <a:lnTo>
                    <a:pt x="413412" y="122759"/>
                  </a:lnTo>
                  <a:lnTo>
                    <a:pt x="397535" y="102301"/>
                  </a:lnTo>
                  <a:lnTo>
                    <a:pt x="389377" y="70287"/>
                  </a:lnTo>
                  <a:lnTo>
                    <a:pt x="373057" y="23865"/>
                  </a:lnTo>
                  <a:lnTo>
                    <a:pt x="340050" y="4618"/>
                  </a:lnTo>
                  <a:lnTo>
                    <a:pt x="320685" y="0"/>
                  </a:lnTo>
                  <a:close/>
                </a:path>
              </a:pathLst>
            </a:custGeom>
            <a:solidFill>
              <a:srgbClr val="4B2C83"/>
            </a:solidFill>
          </p:spPr>
          <p:txBody>
            <a:bodyPr wrap="square" lIns="0" tIns="0" rIns="0" bIns="0" rtlCol="0"/>
            <a:lstStyle/>
            <a:p>
              <a:endParaRPr/>
            </a:p>
          </p:txBody>
        </p:sp>
        <p:sp>
          <p:nvSpPr>
            <p:cNvPr id="52" name="object 15">
              <a:extLst>
                <a:ext uri="{FF2B5EF4-FFF2-40B4-BE49-F238E27FC236}">
                  <a16:creationId xmlns:a16="http://schemas.microsoft.com/office/drawing/2014/main" xmlns="" id="{FEEE1C38-768A-1169-4A17-ECF4959FBD22}"/>
                </a:ext>
              </a:extLst>
            </p:cNvPr>
            <p:cNvSpPr/>
            <p:nvPr/>
          </p:nvSpPr>
          <p:spPr>
            <a:xfrm>
              <a:off x="2677086" y="5569275"/>
              <a:ext cx="100965" cy="266700"/>
            </a:xfrm>
            <a:custGeom>
              <a:avLst/>
              <a:gdLst/>
              <a:ahLst/>
              <a:cxnLst/>
              <a:rect l="l" t="t" r="r" b="b"/>
              <a:pathLst>
                <a:path w="100965" h="266700">
                  <a:moveTo>
                    <a:pt x="74790" y="0"/>
                  </a:moveTo>
                  <a:lnTo>
                    <a:pt x="64477" y="0"/>
                  </a:lnTo>
                  <a:lnTo>
                    <a:pt x="59308" y="2743"/>
                  </a:lnTo>
                  <a:lnTo>
                    <a:pt x="48231" y="5839"/>
                  </a:lnTo>
                  <a:lnTo>
                    <a:pt x="38360" y="10995"/>
                  </a:lnTo>
                  <a:lnTo>
                    <a:pt x="29937" y="18212"/>
                  </a:lnTo>
                  <a:lnTo>
                    <a:pt x="23202" y="27495"/>
                  </a:lnTo>
                  <a:lnTo>
                    <a:pt x="16395" y="36646"/>
                  </a:lnTo>
                  <a:lnTo>
                    <a:pt x="11279" y="47085"/>
                  </a:lnTo>
                  <a:lnTo>
                    <a:pt x="7613" y="58038"/>
                  </a:lnTo>
                  <a:lnTo>
                    <a:pt x="5156" y="68732"/>
                  </a:lnTo>
                  <a:lnTo>
                    <a:pt x="2578" y="76987"/>
                  </a:lnTo>
                  <a:lnTo>
                    <a:pt x="2578" y="82486"/>
                  </a:lnTo>
                  <a:lnTo>
                    <a:pt x="0" y="90728"/>
                  </a:lnTo>
                  <a:lnTo>
                    <a:pt x="0" y="115481"/>
                  </a:lnTo>
                  <a:lnTo>
                    <a:pt x="23202" y="266700"/>
                  </a:lnTo>
                  <a:lnTo>
                    <a:pt x="25780" y="266700"/>
                  </a:lnTo>
                  <a:lnTo>
                    <a:pt x="46418" y="261200"/>
                  </a:lnTo>
                  <a:lnTo>
                    <a:pt x="12890" y="112725"/>
                  </a:lnTo>
                  <a:lnTo>
                    <a:pt x="12890" y="71488"/>
                  </a:lnTo>
                  <a:lnTo>
                    <a:pt x="16395" y="60787"/>
                  </a:lnTo>
                  <a:lnTo>
                    <a:pt x="19659" y="49830"/>
                  </a:lnTo>
                  <a:lnTo>
                    <a:pt x="23409" y="39389"/>
                  </a:lnTo>
                  <a:lnTo>
                    <a:pt x="50124" y="10137"/>
                  </a:lnTo>
                  <a:lnTo>
                    <a:pt x="59308" y="5499"/>
                  </a:lnTo>
                  <a:lnTo>
                    <a:pt x="74790" y="0"/>
                  </a:lnTo>
                  <a:close/>
                </a:path>
                <a:path w="100965" h="266700">
                  <a:moveTo>
                    <a:pt x="92849" y="0"/>
                  </a:moveTo>
                  <a:lnTo>
                    <a:pt x="90258" y="0"/>
                  </a:lnTo>
                  <a:lnTo>
                    <a:pt x="95427" y="2743"/>
                  </a:lnTo>
                  <a:lnTo>
                    <a:pt x="100583" y="2743"/>
                  </a:lnTo>
                  <a:lnTo>
                    <a:pt x="92849" y="0"/>
                  </a:lnTo>
                  <a:close/>
                </a:path>
              </a:pathLst>
            </a:custGeom>
            <a:solidFill>
              <a:srgbClr val="3E206E"/>
            </a:solidFill>
          </p:spPr>
          <p:txBody>
            <a:bodyPr wrap="square" lIns="0" tIns="0" rIns="0" bIns="0" rtlCol="0"/>
            <a:lstStyle/>
            <a:p>
              <a:endParaRPr/>
            </a:p>
          </p:txBody>
        </p:sp>
        <p:pic>
          <p:nvPicPr>
            <p:cNvPr id="53" name="object 16">
              <a:extLst>
                <a:ext uri="{FF2B5EF4-FFF2-40B4-BE49-F238E27FC236}">
                  <a16:creationId xmlns:a16="http://schemas.microsoft.com/office/drawing/2014/main" xmlns="" id="{ADED6325-272A-A0BC-E514-EDAE608D3BB1}"/>
                </a:ext>
              </a:extLst>
            </p:cNvPr>
            <p:cNvPicPr/>
            <p:nvPr/>
          </p:nvPicPr>
          <p:blipFill>
            <a:blip r:embed="rId7" cstate="print"/>
            <a:stretch>
              <a:fillRect/>
            </a:stretch>
          </p:blipFill>
          <p:spPr>
            <a:xfrm>
              <a:off x="2844091" y="5763936"/>
              <a:ext cx="221088" cy="179849"/>
            </a:xfrm>
            <a:prstGeom prst="rect">
              <a:avLst/>
            </a:prstGeom>
          </p:spPr>
        </p:pic>
        <p:sp>
          <p:nvSpPr>
            <p:cNvPr id="54" name="object 17">
              <a:extLst>
                <a:ext uri="{FF2B5EF4-FFF2-40B4-BE49-F238E27FC236}">
                  <a16:creationId xmlns:a16="http://schemas.microsoft.com/office/drawing/2014/main" xmlns="" id="{074AFC99-C32C-06DB-7EE8-F7C2D07C63EC}"/>
                </a:ext>
              </a:extLst>
            </p:cNvPr>
            <p:cNvSpPr/>
            <p:nvPr/>
          </p:nvSpPr>
          <p:spPr>
            <a:xfrm>
              <a:off x="2406378" y="5070980"/>
              <a:ext cx="508634" cy="734695"/>
            </a:xfrm>
            <a:custGeom>
              <a:avLst/>
              <a:gdLst/>
              <a:ahLst/>
              <a:cxnLst/>
              <a:rect l="l" t="t" r="r" b="b"/>
              <a:pathLst>
                <a:path w="508634" h="734695">
                  <a:moveTo>
                    <a:pt x="405296" y="0"/>
                  </a:moveTo>
                  <a:lnTo>
                    <a:pt x="397928" y="6119"/>
                  </a:lnTo>
                  <a:lnTo>
                    <a:pt x="392982" y="14439"/>
                  </a:lnTo>
                  <a:lnTo>
                    <a:pt x="387554" y="18881"/>
                  </a:lnTo>
                  <a:lnTo>
                    <a:pt x="378242" y="19701"/>
                  </a:lnTo>
                  <a:lnTo>
                    <a:pt x="361644" y="17156"/>
                  </a:lnTo>
                  <a:lnTo>
                    <a:pt x="334796" y="13666"/>
                  </a:lnTo>
                  <a:lnTo>
                    <a:pt x="263611" y="22199"/>
                  </a:lnTo>
                  <a:lnTo>
                    <a:pt x="229475" y="41984"/>
                  </a:lnTo>
                  <a:lnTo>
                    <a:pt x="188659" y="100968"/>
                  </a:lnTo>
                  <a:lnTo>
                    <a:pt x="175056" y="166152"/>
                  </a:lnTo>
                  <a:lnTo>
                    <a:pt x="167606" y="238574"/>
                  </a:lnTo>
                  <a:lnTo>
                    <a:pt x="162299" y="270129"/>
                  </a:lnTo>
                  <a:lnTo>
                    <a:pt x="137029" y="306169"/>
                  </a:lnTo>
                  <a:lnTo>
                    <a:pt x="81070" y="346175"/>
                  </a:lnTo>
                  <a:lnTo>
                    <a:pt x="50659" y="362037"/>
                  </a:lnTo>
                  <a:lnTo>
                    <a:pt x="22435" y="382689"/>
                  </a:lnTo>
                  <a:lnTo>
                    <a:pt x="3685" y="413427"/>
                  </a:lnTo>
                  <a:lnTo>
                    <a:pt x="0" y="450891"/>
                  </a:lnTo>
                  <a:lnTo>
                    <a:pt x="16966" y="491717"/>
                  </a:lnTo>
                  <a:lnTo>
                    <a:pt x="30373" y="511895"/>
                  </a:lnTo>
                  <a:lnTo>
                    <a:pt x="36732" y="531037"/>
                  </a:lnTo>
                  <a:lnTo>
                    <a:pt x="37746" y="549143"/>
                  </a:lnTo>
                  <a:lnTo>
                    <a:pt x="35115" y="566215"/>
                  </a:lnTo>
                  <a:lnTo>
                    <a:pt x="33004" y="585615"/>
                  </a:lnTo>
                  <a:lnTo>
                    <a:pt x="37701" y="611739"/>
                  </a:lnTo>
                  <a:lnTo>
                    <a:pt x="48229" y="639933"/>
                  </a:lnTo>
                  <a:lnTo>
                    <a:pt x="63613" y="665541"/>
                  </a:lnTo>
                  <a:lnTo>
                    <a:pt x="78761" y="686791"/>
                  </a:lnTo>
                  <a:lnTo>
                    <a:pt x="89533" y="707267"/>
                  </a:lnTo>
                  <a:lnTo>
                    <a:pt x="96416" y="724124"/>
                  </a:lnTo>
                  <a:lnTo>
                    <a:pt x="99897" y="734515"/>
                  </a:lnTo>
                  <a:lnTo>
                    <a:pt x="110099" y="709639"/>
                  </a:lnTo>
                  <a:lnTo>
                    <a:pt x="113499" y="690713"/>
                  </a:lnTo>
                  <a:lnTo>
                    <a:pt x="110099" y="668168"/>
                  </a:lnTo>
                  <a:lnTo>
                    <a:pt x="99897" y="632433"/>
                  </a:lnTo>
                  <a:lnTo>
                    <a:pt x="91275" y="598200"/>
                  </a:lnTo>
                  <a:lnTo>
                    <a:pt x="93096" y="586214"/>
                  </a:lnTo>
                  <a:lnTo>
                    <a:pt x="100262" y="589749"/>
                  </a:lnTo>
                  <a:lnTo>
                    <a:pt x="107670" y="602080"/>
                  </a:lnTo>
                  <a:lnTo>
                    <a:pt x="118521" y="617169"/>
                  </a:lnTo>
                  <a:lnTo>
                    <a:pt x="136176" y="627603"/>
                  </a:lnTo>
                  <a:lnTo>
                    <a:pt x="155778" y="630794"/>
                  </a:lnTo>
                  <a:lnTo>
                    <a:pt x="172465" y="624152"/>
                  </a:lnTo>
                  <a:lnTo>
                    <a:pt x="163552" y="617729"/>
                  </a:lnTo>
                  <a:lnTo>
                    <a:pt x="155614" y="603804"/>
                  </a:lnTo>
                  <a:lnTo>
                    <a:pt x="162089" y="560690"/>
                  </a:lnTo>
                  <a:lnTo>
                    <a:pt x="193075" y="532760"/>
                  </a:lnTo>
                  <a:lnTo>
                    <a:pt x="213931" y="533106"/>
                  </a:lnTo>
                  <a:lnTo>
                    <a:pt x="245834" y="523189"/>
                  </a:lnTo>
                  <a:lnTo>
                    <a:pt x="276769" y="493096"/>
                  </a:lnTo>
                  <a:lnTo>
                    <a:pt x="291185" y="448518"/>
                  </a:lnTo>
                  <a:lnTo>
                    <a:pt x="273532" y="395146"/>
                  </a:lnTo>
                  <a:lnTo>
                    <a:pt x="300618" y="403212"/>
                  </a:lnTo>
                  <a:lnTo>
                    <a:pt x="334752" y="420328"/>
                  </a:lnTo>
                  <a:lnTo>
                    <a:pt x="363543" y="442100"/>
                  </a:lnTo>
                  <a:lnTo>
                    <a:pt x="374598" y="464132"/>
                  </a:lnTo>
                  <a:lnTo>
                    <a:pt x="387519" y="431751"/>
                  </a:lnTo>
                  <a:lnTo>
                    <a:pt x="394363" y="393425"/>
                  </a:lnTo>
                  <a:lnTo>
                    <a:pt x="393915" y="356651"/>
                  </a:lnTo>
                  <a:lnTo>
                    <a:pt x="384962" y="328928"/>
                  </a:lnTo>
                  <a:lnTo>
                    <a:pt x="370306" y="307116"/>
                  </a:lnTo>
                  <a:lnTo>
                    <a:pt x="357106" y="280647"/>
                  </a:lnTo>
                  <a:lnTo>
                    <a:pt x="350709" y="252109"/>
                  </a:lnTo>
                  <a:lnTo>
                    <a:pt x="356463" y="224089"/>
                  </a:lnTo>
                  <a:lnTo>
                    <a:pt x="368567" y="204389"/>
                  </a:lnTo>
                  <a:lnTo>
                    <a:pt x="381401" y="196843"/>
                  </a:lnTo>
                  <a:lnTo>
                    <a:pt x="394723" y="198092"/>
                  </a:lnTo>
                  <a:lnTo>
                    <a:pt x="408291" y="204773"/>
                  </a:lnTo>
                  <a:lnTo>
                    <a:pt x="424607" y="206973"/>
                  </a:lnTo>
                  <a:lnTo>
                    <a:pt x="445541" y="199602"/>
                  </a:lnTo>
                  <a:lnTo>
                    <a:pt x="464045" y="180332"/>
                  </a:lnTo>
                  <a:lnTo>
                    <a:pt x="473074" y="146835"/>
                  </a:lnTo>
                  <a:lnTo>
                    <a:pt x="476355" y="156791"/>
                  </a:lnTo>
                  <a:lnTo>
                    <a:pt x="477937" y="174767"/>
                  </a:lnTo>
                  <a:lnTo>
                    <a:pt x="477087" y="195332"/>
                  </a:lnTo>
                  <a:lnTo>
                    <a:pt x="473074" y="213053"/>
                  </a:lnTo>
                  <a:lnTo>
                    <a:pt x="484416" y="190119"/>
                  </a:lnTo>
                  <a:lnTo>
                    <a:pt x="496404" y="164938"/>
                  </a:lnTo>
                  <a:lnTo>
                    <a:pt x="498995" y="160628"/>
                  </a:lnTo>
                  <a:lnTo>
                    <a:pt x="502355" y="150500"/>
                  </a:lnTo>
                  <a:lnTo>
                    <a:pt x="506443" y="131316"/>
                  </a:lnTo>
                  <a:lnTo>
                    <a:pt x="508103" y="107474"/>
                  </a:lnTo>
                  <a:lnTo>
                    <a:pt x="504176" y="83373"/>
                  </a:lnTo>
                  <a:lnTo>
                    <a:pt x="483768" y="40265"/>
                  </a:lnTo>
                  <a:lnTo>
                    <a:pt x="449757" y="11644"/>
                  </a:lnTo>
                  <a:lnTo>
                    <a:pt x="416065" y="604"/>
                  </a:lnTo>
                  <a:lnTo>
                    <a:pt x="405296" y="0"/>
                  </a:lnTo>
                  <a:close/>
                </a:path>
              </a:pathLst>
            </a:custGeom>
            <a:solidFill>
              <a:srgbClr val="7D3D10"/>
            </a:solidFill>
          </p:spPr>
          <p:txBody>
            <a:bodyPr wrap="square" lIns="0" tIns="0" rIns="0" bIns="0" rtlCol="0"/>
            <a:lstStyle/>
            <a:p>
              <a:endParaRPr/>
            </a:p>
          </p:txBody>
        </p:sp>
        <p:sp>
          <p:nvSpPr>
            <p:cNvPr id="55" name="object 18">
              <a:extLst>
                <a:ext uri="{FF2B5EF4-FFF2-40B4-BE49-F238E27FC236}">
                  <a16:creationId xmlns:a16="http://schemas.microsoft.com/office/drawing/2014/main" xmlns="" id="{DE72539A-D274-71C2-EF7D-51FC8CCA22BD}"/>
                </a:ext>
              </a:extLst>
            </p:cNvPr>
            <p:cNvSpPr/>
            <p:nvPr/>
          </p:nvSpPr>
          <p:spPr>
            <a:xfrm>
              <a:off x="2829479" y="5141031"/>
              <a:ext cx="40640" cy="137160"/>
            </a:xfrm>
            <a:custGeom>
              <a:avLst/>
              <a:gdLst/>
              <a:ahLst/>
              <a:cxnLst/>
              <a:rect l="l" t="t" r="r" b="b"/>
              <a:pathLst>
                <a:path w="40640" h="137160">
                  <a:moveTo>
                    <a:pt x="2628" y="0"/>
                  </a:moveTo>
                  <a:lnTo>
                    <a:pt x="14478" y="25931"/>
                  </a:lnTo>
                  <a:lnTo>
                    <a:pt x="18702" y="42862"/>
                  </a:lnTo>
                  <a:lnTo>
                    <a:pt x="15546" y="58250"/>
                  </a:lnTo>
                  <a:lnTo>
                    <a:pt x="5257" y="79552"/>
                  </a:lnTo>
                  <a:lnTo>
                    <a:pt x="11449" y="71280"/>
                  </a:lnTo>
                  <a:lnTo>
                    <a:pt x="17392" y="62750"/>
                  </a:lnTo>
                  <a:lnTo>
                    <a:pt x="21859" y="53706"/>
                  </a:lnTo>
                  <a:lnTo>
                    <a:pt x="23621" y="43891"/>
                  </a:lnTo>
                  <a:lnTo>
                    <a:pt x="25837" y="59621"/>
                  </a:lnTo>
                  <a:lnTo>
                    <a:pt x="21655" y="85382"/>
                  </a:lnTo>
                  <a:lnTo>
                    <a:pt x="12550" y="113714"/>
                  </a:lnTo>
                  <a:lnTo>
                    <a:pt x="0" y="137159"/>
                  </a:lnTo>
                  <a:lnTo>
                    <a:pt x="21614" y="110928"/>
                  </a:lnTo>
                  <a:lnTo>
                    <a:pt x="35107" y="83667"/>
                  </a:lnTo>
                  <a:lnTo>
                    <a:pt x="40235" y="58464"/>
                  </a:lnTo>
                  <a:lnTo>
                    <a:pt x="36753" y="38404"/>
                  </a:lnTo>
                  <a:lnTo>
                    <a:pt x="28467" y="21988"/>
                  </a:lnTo>
                  <a:lnTo>
                    <a:pt x="19691" y="9944"/>
                  </a:lnTo>
                  <a:lnTo>
                    <a:pt x="10914" y="2528"/>
                  </a:lnTo>
                  <a:lnTo>
                    <a:pt x="2628" y="0"/>
                  </a:lnTo>
                  <a:close/>
                </a:path>
              </a:pathLst>
            </a:custGeom>
            <a:solidFill>
              <a:srgbClr val="926133"/>
            </a:solidFill>
          </p:spPr>
          <p:txBody>
            <a:bodyPr wrap="square" lIns="0" tIns="0" rIns="0" bIns="0" rtlCol="0"/>
            <a:lstStyle/>
            <a:p>
              <a:endParaRPr/>
            </a:p>
          </p:txBody>
        </p:sp>
        <p:sp>
          <p:nvSpPr>
            <p:cNvPr id="56" name="object 19">
              <a:extLst>
                <a:ext uri="{FF2B5EF4-FFF2-40B4-BE49-F238E27FC236}">
                  <a16:creationId xmlns:a16="http://schemas.microsoft.com/office/drawing/2014/main" xmlns="" id="{8ADCD0E3-419C-7946-8B6B-BD3E3009D841}"/>
                </a:ext>
              </a:extLst>
            </p:cNvPr>
            <p:cNvSpPr/>
            <p:nvPr/>
          </p:nvSpPr>
          <p:spPr>
            <a:xfrm>
              <a:off x="2699946" y="5831404"/>
              <a:ext cx="59690" cy="129539"/>
            </a:xfrm>
            <a:custGeom>
              <a:avLst/>
              <a:gdLst/>
              <a:ahLst/>
              <a:cxnLst/>
              <a:rect l="l" t="t" r="r" b="b"/>
              <a:pathLst>
                <a:path w="59690" h="129539">
                  <a:moveTo>
                    <a:pt x="23253" y="0"/>
                  </a:moveTo>
                  <a:lnTo>
                    <a:pt x="2578" y="5511"/>
                  </a:lnTo>
                  <a:lnTo>
                    <a:pt x="0" y="5511"/>
                  </a:lnTo>
                  <a:lnTo>
                    <a:pt x="14974" y="33070"/>
                  </a:lnTo>
                  <a:lnTo>
                    <a:pt x="22926" y="50296"/>
                  </a:lnTo>
                  <a:lnTo>
                    <a:pt x="26521" y="64424"/>
                  </a:lnTo>
                  <a:lnTo>
                    <a:pt x="28422" y="82689"/>
                  </a:lnTo>
                  <a:lnTo>
                    <a:pt x="35327" y="116793"/>
                  </a:lnTo>
                  <a:lnTo>
                    <a:pt x="38760" y="129539"/>
                  </a:lnTo>
                  <a:lnTo>
                    <a:pt x="44532" y="120712"/>
                  </a:lnTo>
                  <a:lnTo>
                    <a:pt x="50064" y="114727"/>
                  </a:lnTo>
                  <a:lnTo>
                    <a:pt x="55114" y="111325"/>
                  </a:lnTo>
                  <a:lnTo>
                    <a:pt x="59436" y="110248"/>
                  </a:lnTo>
                  <a:lnTo>
                    <a:pt x="49098" y="24803"/>
                  </a:lnTo>
                  <a:lnTo>
                    <a:pt x="23253" y="0"/>
                  </a:lnTo>
                  <a:close/>
                </a:path>
              </a:pathLst>
            </a:custGeom>
            <a:solidFill>
              <a:srgbClr val="3E206E"/>
            </a:solidFill>
          </p:spPr>
          <p:txBody>
            <a:bodyPr wrap="square" lIns="0" tIns="0" rIns="0" bIns="0" rtlCol="0"/>
            <a:lstStyle/>
            <a:p>
              <a:endParaRPr/>
            </a:p>
          </p:txBody>
        </p:sp>
        <p:sp>
          <p:nvSpPr>
            <p:cNvPr id="57" name="object 20">
              <a:extLst>
                <a:ext uri="{FF2B5EF4-FFF2-40B4-BE49-F238E27FC236}">
                  <a16:creationId xmlns:a16="http://schemas.microsoft.com/office/drawing/2014/main" xmlns="" id="{3944A06A-B15B-1E46-9615-8487DF73A107}"/>
                </a:ext>
              </a:extLst>
            </p:cNvPr>
            <p:cNvSpPr/>
            <p:nvPr/>
          </p:nvSpPr>
          <p:spPr>
            <a:xfrm>
              <a:off x="2844126" y="5866455"/>
              <a:ext cx="43815" cy="77470"/>
            </a:xfrm>
            <a:custGeom>
              <a:avLst/>
              <a:gdLst/>
              <a:ahLst/>
              <a:cxnLst/>
              <a:rect l="l" t="t" r="r" b="b"/>
              <a:pathLst>
                <a:path w="43815" h="77470">
                  <a:moveTo>
                    <a:pt x="17016" y="0"/>
                  </a:moveTo>
                  <a:lnTo>
                    <a:pt x="1268" y="8280"/>
                  </a:lnTo>
                  <a:lnTo>
                    <a:pt x="0" y="29947"/>
                  </a:lnTo>
                  <a:lnTo>
                    <a:pt x="2914" y="55241"/>
                  </a:lnTo>
                  <a:lnTo>
                    <a:pt x="8288" y="74320"/>
                  </a:lnTo>
                  <a:lnTo>
                    <a:pt x="14400" y="77342"/>
                  </a:lnTo>
                  <a:lnTo>
                    <a:pt x="18169" y="74362"/>
                  </a:lnTo>
                  <a:lnTo>
                    <a:pt x="24894" y="70089"/>
                  </a:lnTo>
                  <a:lnTo>
                    <a:pt x="33589" y="65300"/>
                  </a:lnTo>
                  <a:lnTo>
                    <a:pt x="43267" y="60769"/>
                  </a:lnTo>
                  <a:lnTo>
                    <a:pt x="17016" y="0"/>
                  </a:lnTo>
                  <a:close/>
                </a:path>
              </a:pathLst>
            </a:custGeom>
            <a:solidFill>
              <a:srgbClr val="FBC392"/>
            </a:solidFill>
          </p:spPr>
          <p:txBody>
            <a:bodyPr wrap="square" lIns="0" tIns="0" rIns="0" bIns="0" rtlCol="0"/>
            <a:lstStyle/>
            <a:p>
              <a:endParaRPr/>
            </a:p>
          </p:txBody>
        </p:sp>
        <p:sp>
          <p:nvSpPr>
            <p:cNvPr id="58" name="object 21">
              <a:extLst>
                <a:ext uri="{FF2B5EF4-FFF2-40B4-BE49-F238E27FC236}">
                  <a16:creationId xmlns:a16="http://schemas.microsoft.com/office/drawing/2014/main" xmlns="" id="{F2D35C80-F681-88FD-ABA1-DD30D9D64D41}"/>
                </a:ext>
              </a:extLst>
            </p:cNvPr>
            <p:cNvSpPr/>
            <p:nvPr/>
          </p:nvSpPr>
          <p:spPr>
            <a:xfrm>
              <a:off x="2722797" y="5805501"/>
              <a:ext cx="358140" cy="268605"/>
            </a:xfrm>
            <a:custGeom>
              <a:avLst/>
              <a:gdLst/>
              <a:ahLst/>
              <a:cxnLst/>
              <a:rect l="l" t="t" r="r" b="b"/>
              <a:pathLst>
                <a:path w="358140" h="268604">
                  <a:moveTo>
                    <a:pt x="127165" y="0"/>
                  </a:moveTo>
                  <a:lnTo>
                    <a:pt x="121447" y="1809"/>
                  </a:lnTo>
                  <a:lnTo>
                    <a:pt x="110621" y="4140"/>
                  </a:lnTo>
                  <a:lnTo>
                    <a:pt x="41528" y="16586"/>
                  </a:lnTo>
                  <a:lnTo>
                    <a:pt x="28551" y="18661"/>
                  </a:lnTo>
                  <a:lnTo>
                    <a:pt x="15248" y="21252"/>
                  </a:lnTo>
                  <a:lnTo>
                    <a:pt x="0" y="24879"/>
                  </a:lnTo>
                  <a:lnTo>
                    <a:pt x="8032" y="53572"/>
                  </a:lnTo>
                  <a:lnTo>
                    <a:pt x="23361" y="100926"/>
                  </a:lnTo>
                  <a:lnTo>
                    <a:pt x="38690" y="146205"/>
                  </a:lnTo>
                  <a:lnTo>
                    <a:pt x="46723" y="168668"/>
                  </a:lnTo>
                  <a:lnTo>
                    <a:pt x="49478" y="174893"/>
                  </a:lnTo>
                  <a:lnTo>
                    <a:pt x="53206" y="185262"/>
                  </a:lnTo>
                  <a:lnTo>
                    <a:pt x="56935" y="199777"/>
                  </a:lnTo>
                  <a:lnTo>
                    <a:pt x="59689" y="218440"/>
                  </a:lnTo>
                  <a:lnTo>
                    <a:pt x="56937" y="236327"/>
                  </a:lnTo>
                  <a:lnTo>
                    <a:pt x="57102" y="247475"/>
                  </a:lnTo>
                  <a:lnTo>
                    <a:pt x="61158" y="256551"/>
                  </a:lnTo>
                  <a:lnTo>
                    <a:pt x="70078" y="268224"/>
                  </a:lnTo>
                  <a:lnTo>
                    <a:pt x="272503" y="268224"/>
                  </a:lnTo>
                  <a:lnTo>
                    <a:pt x="279029" y="263379"/>
                  </a:lnTo>
                  <a:lnTo>
                    <a:pt x="291639" y="260611"/>
                  </a:lnTo>
                  <a:lnTo>
                    <a:pt x="332516" y="251285"/>
                  </a:lnTo>
                  <a:lnTo>
                    <a:pt x="345173" y="240563"/>
                  </a:lnTo>
                  <a:lnTo>
                    <a:pt x="358139" y="243332"/>
                  </a:lnTo>
                  <a:lnTo>
                    <a:pt x="358139" y="218440"/>
                  </a:lnTo>
                  <a:lnTo>
                    <a:pt x="355549" y="210146"/>
                  </a:lnTo>
                  <a:lnTo>
                    <a:pt x="345173" y="204622"/>
                  </a:lnTo>
                  <a:lnTo>
                    <a:pt x="339978" y="193560"/>
                  </a:lnTo>
                  <a:lnTo>
                    <a:pt x="339978" y="185267"/>
                  </a:lnTo>
                  <a:lnTo>
                    <a:pt x="329273" y="185525"/>
                  </a:lnTo>
                  <a:lnTo>
                    <a:pt x="321811" y="185262"/>
                  </a:lnTo>
                  <a:lnTo>
                    <a:pt x="314350" y="182926"/>
                  </a:lnTo>
                  <a:lnTo>
                    <a:pt x="308838" y="176961"/>
                  </a:lnTo>
                  <a:lnTo>
                    <a:pt x="300890" y="177136"/>
                  </a:lnTo>
                  <a:lnTo>
                    <a:pt x="290021" y="186642"/>
                  </a:lnTo>
                  <a:lnTo>
                    <a:pt x="267309" y="212915"/>
                  </a:lnTo>
                  <a:lnTo>
                    <a:pt x="258592" y="212439"/>
                  </a:lnTo>
                  <a:lnTo>
                    <a:pt x="212163" y="200689"/>
                  </a:lnTo>
                  <a:lnTo>
                    <a:pt x="197242" y="191138"/>
                  </a:lnTo>
                  <a:lnTo>
                    <a:pt x="182318" y="182105"/>
                  </a:lnTo>
                  <a:lnTo>
                    <a:pt x="171284" y="176961"/>
                  </a:lnTo>
                  <a:lnTo>
                    <a:pt x="165486" y="174633"/>
                  </a:lnTo>
                  <a:lnTo>
                    <a:pt x="159932" y="170746"/>
                  </a:lnTo>
                  <a:lnTo>
                    <a:pt x="154866" y="163747"/>
                  </a:lnTo>
                  <a:lnTo>
                    <a:pt x="150533" y="152082"/>
                  </a:lnTo>
                  <a:lnTo>
                    <a:pt x="147612" y="124042"/>
                  </a:lnTo>
                  <a:lnTo>
                    <a:pt x="140796" y="79151"/>
                  </a:lnTo>
                  <a:lnTo>
                    <a:pt x="133007" y="32705"/>
                  </a:lnTo>
                  <a:lnTo>
                    <a:pt x="127165" y="0"/>
                  </a:lnTo>
                  <a:close/>
                </a:path>
              </a:pathLst>
            </a:custGeom>
            <a:solidFill>
              <a:srgbClr val="FCCEA6"/>
            </a:solidFill>
          </p:spPr>
          <p:txBody>
            <a:bodyPr wrap="square" lIns="0" tIns="0" rIns="0" bIns="0" rtlCol="0"/>
            <a:lstStyle/>
            <a:p>
              <a:endParaRPr/>
            </a:p>
          </p:txBody>
        </p:sp>
        <p:pic>
          <p:nvPicPr>
            <p:cNvPr id="59" name="object 22">
              <a:extLst>
                <a:ext uri="{FF2B5EF4-FFF2-40B4-BE49-F238E27FC236}">
                  <a16:creationId xmlns:a16="http://schemas.microsoft.com/office/drawing/2014/main" xmlns="" id="{38DF9BC6-0C48-96FF-088A-3511350AFA6D}"/>
                </a:ext>
              </a:extLst>
            </p:cNvPr>
            <p:cNvPicPr/>
            <p:nvPr/>
          </p:nvPicPr>
          <p:blipFill>
            <a:blip r:embed="rId8" cstate="print"/>
            <a:stretch>
              <a:fillRect/>
            </a:stretch>
          </p:blipFill>
          <p:spPr>
            <a:xfrm>
              <a:off x="3526399" y="5746260"/>
              <a:ext cx="225663" cy="175349"/>
            </a:xfrm>
            <a:prstGeom prst="rect">
              <a:avLst/>
            </a:prstGeom>
          </p:spPr>
        </p:pic>
        <p:sp>
          <p:nvSpPr>
            <p:cNvPr id="60" name="object 23">
              <a:extLst>
                <a:ext uri="{FF2B5EF4-FFF2-40B4-BE49-F238E27FC236}">
                  <a16:creationId xmlns:a16="http://schemas.microsoft.com/office/drawing/2014/main" xmlns="" id="{1FCB1D60-B117-D84E-854A-293F8E12A506}"/>
                </a:ext>
              </a:extLst>
            </p:cNvPr>
            <p:cNvSpPr/>
            <p:nvPr/>
          </p:nvSpPr>
          <p:spPr>
            <a:xfrm>
              <a:off x="3585263" y="5601656"/>
              <a:ext cx="147955" cy="320675"/>
            </a:xfrm>
            <a:custGeom>
              <a:avLst/>
              <a:gdLst/>
              <a:ahLst/>
              <a:cxnLst/>
              <a:rect l="l" t="t" r="r" b="b"/>
              <a:pathLst>
                <a:path w="147954" h="320675">
                  <a:moveTo>
                    <a:pt x="78193" y="0"/>
                  </a:moveTo>
                  <a:lnTo>
                    <a:pt x="60227" y="5864"/>
                  </a:lnTo>
                  <a:lnTo>
                    <a:pt x="41533" y="22083"/>
                  </a:lnTo>
                  <a:lnTo>
                    <a:pt x="30585" y="43781"/>
                  </a:lnTo>
                  <a:lnTo>
                    <a:pt x="29856" y="63150"/>
                  </a:lnTo>
                  <a:lnTo>
                    <a:pt x="34965" y="79932"/>
                  </a:lnTo>
                  <a:lnTo>
                    <a:pt x="46318" y="104430"/>
                  </a:lnTo>
                  <a:lnTo>
                    <a:pt x="46724" y="112152"/>
                  </a:lnTo>
                  <a:lnTo>
                    <a:pt x="39344" y="118320"/>
                  </a:lnTo>
                  <a:lnTo>
                    <a:pt x="20769" y="124229"/>
                  </a:lnTo>
                  <a:lnTo>
                    <a:pt x="8681" y="134108"/>
                  </a:lnTo>
                  <a:lnTo>
                    <a:pt x="13630" y="151490"/>
                  </a:lnTo>
                  <a:lnTo>
                    <a:pt x="27339" y="170424"/>
                  </a:lnTo>
                  <a:lnTo>
                    <a:pt x="41533" y="184961"/>
                  </a:lnTo>
                  <a:lnTo>
                    <a:pt x="48182" y="197173"/>
                  </a:lnTo>
                  <a:lnTo>
                    <a:pt x="46072" y="208087"/>
                  </a:lnTo>
                  <a:lnTo>
                    <a:pt x="37149" y="216411"/>
                  </a:lnTo>
                  <a:lnTo>
                    <a:pt x="8760" y="225297"/>
                  </a:lnTo>
                  <a:lnTo>
                    <a:pt x="0" y="235691"/>
                  </a:lnTo>
                  <a:lnTo>
                    <a:pt x="23360" y="281582"/>
                  </a:lnTo>
                  <a:lnTo>
                    <a:pt x="61969" y="318862"/>
                  </a:lnTo>
                  <a:lnTo>
                    <a:pt x="71907" y="320414"/>
                  </a:lnTo>
                  <a:lnTo>
                    <a:pt x="83062" y="314717"/>
                  </a:lnTo>
                  <a:lnTo>
                    <a:pt x="93200" y="301905"/>
                  </a:lnTo>
                  <a:lnTo>
                    <a:pt x="115504" y="266058"/>
                  </a:lnTo>
                  <a:lnTo>
                    <a:pt x="137808" y="211059"/>
                  </a:lnTo>
                  <a:lnTo>
                    <a:pt x="147947" y="140790"/>
                  </a:lnTo>
                  <a:lnTo>
                    <a:pt x="142919" y="84110"/>
                  </a:lnTo>
                  <a:lnTo>
                    <a:pt x="131078" y="60040"/>
                  </a:lnTo>
                  <a:lnTo>
                    <a:pt x="117289" y="57712"/>
                  </a:lnTo>
                  <a:lnTo>
                    <a:pt x="106418" y="66254"/>
                  </a:lnTo>
                  <a:lnTo>
                    <a:pt x="98918" y="71474"/>
                  </a:lnTo>
                  <a:lnTo>
                    <a:pt x="93119" y="66600"/>
                  </a:lnTo>
                  <a:lnTo>
                    <a:pt x="90728" y="51891"/>
                  </a:lnTo>
                  <a:lnTo>
                    <a:pt x="93451" y="27608"/>
                  </a:lnTo>
                  <a:lnTo>
                    <a:pt x="90809" y="6558"/>
                  </a:lnTo>
                  <a:lnTo>
                    <a:pt x="78193" y="0"/>
                  </a:lnTo>
                  <a:close/>
                </a:path>
              </a:pathLst>
            </a:custGeom>
            <a:solidFill>
              <a:srgbClr val="0071BB"/>
            </a:solidFill>
          </p:spPr>
          <p:txBody>
            <a:bodyPr wrap="square" lIns="0" tIns="0" rIns="0" bIns="0" rtlCol="0"/>
            <a:lstStyle/>
            <a:p>
              <a:endParaRPr/>
            </a:p>
          </p:txBody>
        </p:sp>
        <p:sp>
          <p:nvSpPr>
            <p:cNvPr id="61" name="object 24">
              <a:extLst>
                <a:ext uri="{FF2B5EF4-FFF2-40B4-BE49-F238E27FC236}">
                  <a16:creationId xmlns:a16="http://schemas.microsoft.com/office/drawing/2014/main" xmlns="" id="{3EC2BD29-B7B7-56F4-B8C3-7A1B3DE632B4}"/>
                </a:ext>
              </a:extLst>
            </p:cNvPr>
            <p:cNvSpPr/>
            <p:nvPr/>
          </p:nvSpPr>
          <p:spPr>
            <a:xfrm>
              <a:off x="3649394" y="5645475"/>
              <a:ext cx="58419" cy="132715"/>
            </a:xfrm>
            <a:custGeom>
              <a:avLst/>
              <a:gdLst/>
              <a:ahLst/>
              <a:cxnLst/>
              <a:rect l="l" t="t" r="r" b="b"/>
              <a:pathLst>
                <a:path w="58420" h="132714">
                  <a:moveTo>
                    <a:pt x="8365" y="49905"/>
                  </a:moveTo>
                  <a:lnTo>
                    <a:pt x="9992" y="56360"/>
                  </a:lnTo>
                  <a:lnTo>
                    <a:pt x="21056" y="80098"/>
                  </a:lnTo>
                  <a:lnTo>
                    <a:pt x="31998" y="94906"/>
                  </a:lnTo>
                  <a:lnTo>
                    <a:pt x="39484" y="105309"/>
                  </a:lnTo>
                  <a:lnTo>
                    <a:pt x="46970" y="116230"/>
                  </a:lnTo>
                  <a:lnTo>
                    <a:pt x="57911" y="132588"/>
                  </a:lnTo>
                  <a:lnTo>
                    <a:pt x="57911" y="129832"/>
                  </a:lnTo>
                  <a:lnTo>
                    <a:pt x="55155" y="125125"/>
                  </a:lnTo>
                  <a:lnTo>
                    <a:pt x="47709" y="112907"/>
                  </a:lnTo>
                  <a:lnTo>
                    <a:pt x="36807" y="96029"/>
                  </a:lnTo>
                  <a:lnTo>
                    <a:pt x="23685" y="77343"/>
                  </a:lnTo>
                  <a:lnTo>
                    <a:pt x="12998" y="60639"/>
                  </a:lnTo>
                  <a:lnTo>
                    <a:pt x="8365" y="49905"/>
                  </a:lnTo>
                  <a:close/>
                </a:path>
                <a:path w="58420" h="132714">
                  <a:moveTo>
                    <a:pt x="6357" y="41937"/>
                  </a:moveTo>
                  <a:lnTo>
                    <a:pt x="7242" y="47302"/>
                  </a:lnTo>
                  <a:lnTo>
                    <a:pt x="8365" y="49905"/>
                  </a:lnTo>
                  <a:lnTo>
                    <a:pt x="6357" y="41937"/>
                  </a:lnTo>
                  <a:close/>
                </a:path>
                <a:path w="58420" h="132714">
                  <a:moveTo>
                    <a:pt x="2628" y="0"/>
                  </a:moveTo>
                  <a:lnTo>
                    <a:pt x="0" y="2755"/>
                  </a:lnTo>
                  <a:lnTo>
                    <a:pt x="698" y="10956"/>
                  </a:lnTo>
                  <a:lnTo>
                    <a:pt x="3617" y="31068"/>
                  </a:lnTo>
                  <a:lnTo>
                    <a:pt x="6357" y="41937"/>
                  </a:lnTo>
                  <a:lnTo>
                    <a:pt x="4443" y="30338"/>
                  </a:lnTo>
                  <a:lnTo>
                    <a:pt x="2628" y="2755"/>
                  </a:lnTo>
                  <a:lnTo>
                    <a:pt x="2628" y="0"/>
                  </a:lnTo>
                  <a:close/>
                </a:path>
              </a:pathLst>
            </a:custGeom>
            <a:solidFill>
              <a:srgbClr val="3C88C8"/>
            </a:solidFill>
          </p:spPr>
          <p:txBody>
            <a:bodyPr wrap="square" lIns="0" tIns="0" rIns="0" bIns="0" rtlCol="0"/>
            <a:lstStyle/>
            <a:p>
              <a:endParaRPr/>
            </a:p>
          </p:txBody>
        </p:sp>
        <p:sp>
          <p:nvSpPr>
            <p:cNvPr id="62" name="object 25">
              <a:extLst>
                <a:ext uri="{FF2B5EF4-FFF2-40B4-BE49-F238E27FC236}">
                  <a16:creationId xmlns:a16="http://schemas.microsoft.com/office/drawing/2014/main" xmlns="" id="{9372B597-EF30-5627-F6F3-CFBCFE244706}"/>
                </a:ext>
              </a:extLst>
            </p:cNvPr>
            <p:cNvSpPr/>
            <p:nvPr/>
          </p:nvSpPr>
          <p:spPr>
            <a:xfrm>
              <a:off x="3642310" y="5681480"/>
              <a:ext cx="186690" cy="262890"/>
            </a:xfrm>
            <a:custGeom>
              <a:avLst/>
              <a:gdLst/>
              <a:ahLst/>
              <a:cxnLst/>
              <a:rect l="l" t="t" r="r" b="b"/>
              <a:pathLst>
                <a:path w="186690" h="262889">
                  <a:moveTo>
                    <a:pt x="147613" y="0"/>
                  </a:moveTo>
                  <a:lnTo>
                    <a:pt x="133480" y="4671"/>
                  </a:lnTo>
                  <a:lnTo>
                    <a:pt x="124477" y="18672"/>
                  </a:lnTo>
                  <a:lnTo>
                    <a:pt x="117917" y="35783"/>
                  </a:lnTo>
                  <a:lnTo>
                    <a:pt x="111113" y="49784"/>
                  </a:lnTo>
                  <a:lnTo>
                    <a:pt x="105655" y="55138"/>
                  </a:lnTo>
                  <a:lnTo>
                    <a:pt x="100687" y="49087"/>
                  </a:lnTo>
                  <a:lnTo>
                    <a:pt x="95719" y="35780"/>
                  </a:lnTo>
                  <a:lnTo>
                    <a:pt x="90260" y="19367"/>
                  </a:lnTo>
                  <a:lnTo>
                    <a:pt x="73563" y="17377"/>
                  </a:lnTo>
                  <a:lnTo>
                    <a:pt x="62237" y="38722"/>
                  </a:lnTo>
                  <a:lnTo>
                    <a:pt x="55799" y="68362"/>
                  </a:lnTo>
                  <a:lnTo>
                    <a:pt x="53760" y="91262"/>
                  </a:lnTo>
                  <a:lnTo>
                    <a:pt x="51602" y="101370"/>
                  </a:lnTo>
                  <a:lnTo>
                    <a:pt x="46267" y="103701"/>
                  </a:lnTo>
                  <a:lnTo>
                    <a:pt x="39466" y="99813"/>
                  </a:lnTo>
                  <a:lnTo>
                    <a:pt x="32907" y="91262"/>
                  </a:lnTo>
                  <a:lnTo>
                    <a:pt x="26597" y="86032"/>
                  </a:lnTo>
                  <a:lnTo>
                    <a:pt x="528" y="122405"/>
                  </a:lnTo>
                  <a:lnTo>
                    <a:pt x="0" y="144140"/>
                  </a:lnTo>
                  <a:lnTo>
                    <a:pt x="935" y="168468"/>
                  </a:lnTo>
                  <a:lnTo>
                    <a:pt x="1627" y="193573"/>
                  </a:lnTo>
                  <a:lnTo>
                    <a:pt x="1912" y="213312"/>
                  </a:lnTo>
                  <a:lnTo>
                    <a:pt x="3908" y="227093"/>
                  </a:lnTo>
                  <a:lnTo>
                    <a:pt x="9326" y="241395"/>
                  </a:lnTo>
                  <a:lnTo>
                    <a:pt x="19877" y="262699"/>
                  </a:lnTo>
                  <a:lnTo>
                    <a:pt x="71569" y="255702"/>
                  </a:lnTo>
                  <a:lnTo>
                    <a:pt x="85053" y="254406"/>
                  </a:lnTo>
                  <a:lnTo>
                    <a:pt x="121221" y="235046"/>
                  </a:lnTo>
                  <a:lnTo>
                    <a:pt x="155436" y="207391"/>
                  </a:lnTo>
                  <a:lnTo>
                    <a:pt x="158246" y="198494"/>
                  </a:lnTo>
                  <a:lnTo>
                    <a:pt x="152503" y="192187"/>
                  </a:lnTo>
                  <a:lnTo>
                    <a:pt x="140406" y="187954"/>
                  </a:lnTo>
                  <a:lnTo>
                    <a:pt x="124156" y="185280"/>
                  </a:lnTo>
                  <a:lnTo>
                    <a:pt x="114744" y="178925"/>
                  </a:lnTo>
                  <a:lnTo>
                    <a:pt x="119265" y="169721"/>
                  </a:lnTo>
                  <a:lnTo>
                    <a:pt x="134052" y="160000"/>
                  </a:lnTo>
                  <a:lnTo>
                    <a:pt x="155436" y="152095"/>
                  </a:lnTo>
                  <a:lnTo>
                    <a:pt x="170995" y="140904"/>
                  </a:lnTo>
                  <a:lnTo>
                    <a:pt x="172380" y="126861"/>
                  </a:lnTo>
                  <a:lnTo>
                    <a:pt x="162032" y="114374"/>
                  </a:lnTo>
                  <a:lnTo>
                    <a:pt x="142393" y="107848"/>
                  </a:lnTo>
                  <a:lnTo>
                    <a:pt x="135348" y="99378"/>
                  </a:lnTo>
                  <a:lnTo>
                    <a:pt x="148589" y="81576"/>
                  </a:lnTo>
                  <a:lnTo>
                    <a:pt x="169163" y="59629"/>
                  </a:lnTo>
                  <a:lnTo>
                    <a:pt x="184113" y="38722"/>
                  </a:lnTo>
                  <a:lnTo>
                    <a:pt x="186475" y="23338"/>
                  </a:lnTo>
                  <a:lnTo>
                    <a:pt x="179551" y="11064"/>
                  </a:lnTo>
                  <a:lnTo>
                    <a:pt x="165782" y="2939"/>
                  </a:lnTo>
                  <a:lnTo>
                    <a:pt x="147613" y="0"/>
                  </a:lnTo>
                  <a:close/>
                </a:path>
              </a:pathLst>
            </a:custGeom>
            <a:solidFill>
              <a:srgbClr val="4B2C83"/>
            </a:solidFill>
          </p:spPr>
          <p:txBody>
            <a:bodyPr wrap="square" lIns="0" tIns="0" rIns="0" bIns="0" rtlCol="0"/>
            <a:lstStyle/>
            <a:p>
              <a:endParaRPr/>
            </a:p>
          </p:txBody>
        </p:sp>
        <p:pic>
          <p:nvPicPr>
            <p:cNvPr id="63" name="object 26">
              <a:extLst>
                <a:ext uri="{FF2B5EF4-FFF2-40B4-BE49-F238E27FC236}">
                  <a16:creationId xmlns:a16="http://schemas.microsoft.com/office/drawing/2014/main" xmlns="" id="{88130C56-3FE5-AB1B-82B8-D95CBF2B2ADC}"/>
                </a:ext>
              </a:extLst>
            </p:cNvPr>
            <p:cNvPicPr/>
            <p:nvPr/>
          </p:nvPicPr>
          <p:blipFill>
            <a:blip r:embed="rId9" cstate="print"/>
            <a:stretch>
              <a:fillRect/>
            </a:stretch>
          </p:blipFill>
          <p:spPr>
            <a:xfrm>
              <a:off x="3620436" y="5730819"/>
              <a:ext cx="164598" cy="342900"/>
            </a:xfrm>
            <a:prstGeom prst="rect">
              <a:avLst/>
            </a:prstGeom>
          </p:spPr>
        </p:pic>
        <p:pic>
          <p:nvPicPr>
            <p:cNvPr id="64" name="object 27">
              <a:extLst>
                <a:ext uri="{FF2B5EF4-FFF2-40B4-BE49-F238E27FC236}">
                  <a16:creationId xmlns:a16="http://schemas.microsoft.com/office/drawing/2014/main" xmlns="" id="{55DA75DC-83AC-0805-D0D2-A31352309598}"/>
                </a:ext>
              </a:extLst>
            </p:cNvPr>
            <p:cNvPicPr/>
            <p:nvPr/>
          </p:nvPicPr>
          <p:blipFill>
            <a:blip r:embed="rId10" cstate="print"/>
            <a:stretch>
              <a:fillRect/>
            </a:stretch>
          </p:blipFill>
          <p:spPr>
            <a:xfrm>
              <a:off x="4056006" y="5973897"/>
              <a:ext cx="209083" cy="100092"/>
            </a:xfrm>
            <a:prstGeom prst="rect">
              <a:avLst/>
            </a:prstGeom>
          </p:spPr>
        </p:pic>
        <p:sp>
          <p:nvSpPr>
            <p:cNvPr id="65" name="object 28">
              <a:extLst>
                <a:ext uri="{FF2B5EF4-FFF2-40B4-BE49-F238E27FC236}">
                  <a16:creationId xmlns:a16="http://schemas.microsoft.com/office/drawing/2014/main" xmlns="" id="{52B895C2-9129-2832-85C1-DB89999F1FF0}"/>
                </a:ext>
              </a:extLst>
            </p:cNvPr>
            <p:cNvSpPr/>
            <p:nvPr/>
          </p:nvSpPr>
          <p:spPr>
            <a:xfrm>
              <a:off x="4463208" y="5977708"/>
              <a:ext cx="163195" cy="132715"/>
            </a:xfrm>
            <a:custGeom>
              <a:avLst/>
              <a:gdLst/>
              <a:ahLst/>
              <a:cxnLst/>
              <a:rect l="l" t="t" r="r" b="b"/>
              <a:pathLst>
                <a:path w="163195" h="132714">
                  <a:moveTo>
                    <a:pt x="44005" y="0"/>
                  </a:moveTo>
                  <a:lnTo>
                    <a:pt x="0" y="96685"/>
                  </a:lnTo>
                  <a:lnTo>
                    <a:pt x="163068" y="132587"/>
                  </a:lnTo>
                  <a:lnTo>
                    <a:pt x="152717" y="5524"/>
                  </a:lnTo>
                  <a:lnTo>
                    <a:pt x="44005" y="0"/>
                  </a:lnTo>
                  <a:close/>
                </a:path>
              </a:pathLst>
            </a:custGeom>
            <a:solidFill>
              <a:srgbClr val="0078BE"/>
            </a:solidFill>
          </p:spPr>
          <p:txBody>
            <a:bodyPr wrap="square" lIns="0" tIns="0" rIns="0" bIns="0" rtlCol="0"/>
            <a:lstStyle/>
            <a:p>
              <a:endParaRPr/>
            </a:p>
          </p:txBody>
        </p:sp>
        <p:sp>
          <p:nvSpPr>
            <p:cNvPr id="66" name="object 29">
              <a:extLst>
                <a:ext uri="{FF2B5EF4-FFF2-40B4-BE49-F238E27FC236}">
                  <a16:creationId xmlns:a16="http://schemas.microsoft.com/office/drawing/2014/main" xmlns="" id="{C25C3A2D-E1BF-9E42-3A7C-7D9D3BD4951B}"/>
                </a:ext>
              </a:extLst>
            </p:cNvPr>
            <p:cNvSpPr/>
            <p:nvPr/>
          </p:nvSpPr>
          <p:spPr>
            <a:xfrm>
              <a:off x="4508861" y="5311723"/>
              <a:ext cx="276225" cy="273050"/>
            </a:xfrm>
            <a:custGeom>
              <a:avLst/>
              <a:gdLst/>
              <a:ahLst/>
              <a:cxnLst/>
              <a:rect l="l" t="t" r="r" b="b"/>
              <a:pathLst>
                <a:path w="276225" h="273050">
                  <a:moveTo>
                    <a:pt x="266475" y="214922"/>
                  </a:moveTo>
                  <a:lnTo>
                    <a:pt x="94265" y="214922"/>
                  </a:lnTo>
                  <a:lnTo>
                    <a:pt x="101162" y="229950"/>
                  </a:lnTo>
                  <a:lnTo>
                    <a:pt x="106595" y="242136"/>
                  </a:lnTo>
                  <a:lnTo>
                    <a:pt x="111054" y="251739"/>
                  </a:lnTo>
                  <a:lnTo>
                    <a:pt x="115029" y="259016"/>
                  </a:lnTo>
                  <a:lnTo>
                    <a:pt x="120224" y="272796"/>
                  </a:lnTo>
                  <a:lnTo>
                    <a:pt x="275913" y="242481"/>
                  </a:lnTo>
                  <a:lnTo>
                    <a:pt x="266475" y="214922"/>
                  </a:lnTo>
                  <a:close/>
                </a:path>
                <a:path w="276225" h="273050">
                  <a:moveTo>
                    <a:pt x="231089" y="123990"/>
                  </a:moveTo>
                  <a:lnTo>
                    <a:pt x="13823" y="123990"/>
                  </a:lnTo>
                  <a:lnTo>
                    <a:pt x="16427" y="129501"/>
                  </a:lnTo>
                  <a:lnTo>
                    <a:pt x="16548" y="137338"/>
                  </a:lnTo>
                  <a:lnTo>
                    <a:pt x="17400" y="146726"/>
                  </a:lnTo>
                  <a:lnTo>
                    <a:pt x="19711" y="155080"/>
                  </a:lnTo>
                  <a:lnTo>
                    <a:pt x="24212" y="159816"/>
                  </a:lnTo>
                  <a:lnTo>
                    <a:pt x="24212" y="165328"/>
                  </a:lnTo>
                  <a:lnTo>
                    <a:pt x="26802" y="168084"/>
                  </a:lnTo>
                  <a:lnTo>
                    <a:pt x="26802" y="170840"/>
                  </a:lnTo>
                  <a:lnTo>
                    <a:pt x="29393" y="173596"/>
                  </a:lnTo>
                  <a:lnTo>
                    <a:pt x="29393" y="179108"/>
                  </a:lnTo>
                  <a:lnTo>
                    <a:pt x="31997" y="181864"/>
                  </a:lnTo>
                  <a:lnTo>
                    <a:pt x="31997" y="187375"/>
                  </a:lnTo>
                  <a:lnTo>
                    <a:pt x="29393" y="198386"/>
                  </a:lnTo>
                  <a:lnTo>
                    <a:pt x="31997" y="201142"/>
                  </a:lnTo>
                  <a:lnTo>
                    <a:pt x="37178" y="209410"/>
                  </a:lnTo>
                  <a:lnTo>
                    <a:pt x="43910" y="214620"/>
                  </a:lnTo>
                  <a:lnTo>
                    <a:pt x="52101" y="218022"/>
                  </a:lnTo>
                  <a:lnTo>
                    <a:pt x="61264" y="219874"/>
                  </a:lnTo>
                  <a:lnTo>
                    <a:pt x="70910" y="220433"/>
                  </a:lnTo>
                  <a:lnTo>
                    <a:pt x="83889" y="220433"/>
                  </a:lnTo>
                  <a:lnTo>
                    <a:pt x="89083" y="217678"/>
                  </a:lnTo>
                  <a:lnTo>
                    <a:pt x="94265" y="217678"/>
                  </a:lnTo>
                  <a:lnTo>
                    <a:pt x="94265" y="214922"/>
                  </a:lnTo>
                  <a:lnTo>
                    <a:pt x="266475" y="214922"/>
                  </a:lnTo>
                  <a:lnTo>
                    <a:pt x="244773" y="151549"/>
                  </a:lnTo>
                  <a:lnTo>
                    <a:pt x="231089" y="123990"/>
                  </a:lnTo>
                  <a:close/>
                </a:path>
                <a:path w="276225" h="273050">
                  <a:moveTo>
                    <a:pt x="169525" y="0"/>
                  </a:moveTo>
                  <a:lnTo>
                    <a:pt x="16427" y="30302"/>
                  </a:lnTo>
                  <a:lnTo>
                    <a:pt x="12249" y="44165"/>
                  </a:lnTo>
                  <a:lnTo>
                    <a:pt x="4422" y="75079"/>
                  </a:lnTo>
                  <a:lnTo>
                    <a:pt x="0" y="107026"/>
                  </a:lnTo>
                  <a:lnTo>
                    <a:pt x="6038" y="123990"/>
                  </a:lnTo>
                  <a:lnTo>
                    <a:pt x="13823" y="126746"/>
                  </a:lnTo>
                  <a:lnTo>
                    <a:pt x="13823" y="123990"/>
                  </a:lnTo>
                  <a:lnTo>
                    <a:pt x="231089" y="123990"/>
                  </a:lnTo>
                  <a:lnTo>
                    <a:pt x="169525" y="0"/>
                  </a:lnTo>
                  <a:close/>
                </a:path>
              </a:pathLst>
            </a:custGeom>
            <a:solidFill>
              <a:srgbClr val="FCCEA6"/>
            </a:solidFill>
          </p:spPr>
          <p:txBody>
            <a:bodyPr wrap="square" lIns="0" tIns="0" rIns="0" bIns="0" rtlCol="0"/>
            <a:lstStyle/>
            <a:p>
              <a:endParaRPr/>
            </a:p>
          </p:txBody>
        </p:sp>
        <p:sp>
          <p:nvSpPr>
            <p:cNvPr id="67" name="object 30">
              <a:extLst>
                <a:ext uri="{FF2B5EF4-FFF2-40B4-BE49-F238E27FC236}">
                  <a16:creationId xmlns:a16="http://schemas.microsoft.com/office/drawing/2014/main" xmlns="" id="{9730BEFB-C112-C8B7-7048-CDEA3EB04D51}"/>
                </a:ext>
              </a:extLst>
            </p:cNvPr>
            <p:cNvSpPr/>
            <p:nvPr/>
          </p:nvSpPr>
          <p:spPr>
            <a:xfrm>
              <a:off x="4213274" y="5540319"/>
              <a:ext cx="757555" cy="600710"/>
            </a:xfrm>
            <a:custGeom>
              <a:avLst/>
              <a:gdLst/>
              <a:ahLst/>
              <a:cxnLst/>
              <a:rect l="l" t="t" r="r" b="b"/>
              <a:pathLst>
                <a:path w="757554" h="600710">
                  <a:moveTo>
                    <a:pt x="754848" y="381850"/>
                  </a:moveTo>
                  <a:lnTo>
                    <a:pt x="352780" y="381850"/>
                  </a:lnTo>
                  <a:lnTo>
                    <a:pt x="354157" y="387429"/>
                  </a:lnTo>
                  <a:lnTo>
                    <a:pt x="357963" y="399492"/>
                  </a:lnTo>
                  <a:lnTo>
                    <a:pt x="363715" y="417264"/>
                  </a:lnTo>
                  <a:lnTo>
                    <a:pt x="370928" y="439966"/>
                  </a:lnTo>
                  <a:lnTo>
                    <a:pt x="379075" y="470747"/>
                  </a:lnTo>
                  <a:lnTo>
                    <a:pt x="387464" y="503605"/>
                  </a:lnTo>
                  <a:lnTo>
                    <a:pt x="395444" y="536816"/>
                  </a:lnTo>
                  <a:lnTo>
                    <a:pt x="402056" y="567245"/>
                  </a:lnTo>
                  <a:lnTo>
                    <a:pt x="404647" y="572782"/>
                  </a:lnTo>
                  <a:lnTo>
                    <a:pt x="404647" y="583857"/>
                  </a:lnTo>
                  <a:lnTo>
                    <a:pt x="407250" y="589381"/>
                  </a:lnTo>
                  <a:lnTo>
                    <a:pt x="407250" y="600455"/>
                  </a:lnTo>
                  <a:lnTo>
                    <a:pt x="757427" y="600455"/>
                  </a:lnTo>
                  <a:lnTo>
                    <a:pt x="756186" y="553415"/>
                  </a:lnTo>
                  <a:lnTo>
                    <a:pt x="755396" y="502786"/>
                  </a:lnTo>
                  <a:lnTo>
                    <a:pt x="755012" y="453796"/>
                  </a:lnTo>
                  <a:lnTo>
                    <a:pt x="754898" y="417264"/>
                  </a:lnTo>
                  <a:lnTo>
                    <a:pt x="754848" y="381850"/>
                  </a:lnTo>
                  <a:close/>
                </a:path>
                <a:path w="757554" h="600710">
                  <a:moveTo>
                    <a:pt x="358775" y="28753"/>
                  </a:moveTo>
                  <a:lnTo>
                    <a:pt x="330728" y="37703"/>
                  </a:lnTo>
                  <a:lnTo>
                    <a:pt x="312408" y="65849"/>
                  </a:lnTo>
                  <a:lnTo>
                    <a:pt x="293115" y="121754"/>
                  </a:lnTo>
                  <a:lnTo>
                    <a:pt x="171195" y="439966"/>
                  </a:lnTo>
                  <a:lnTo>
                    <a:pt x="7785" y="451027"/>
                  </a:lnTo>
                  <a:lnTo>
                    <a:pt x="7785" y="453796"/>
                  </a:lnTo>
                  <a:lnTo>
                    <a:pt x="0" y="520204"/>
                  </a:lnTo>
                  <a:lnTo>
                    <a:pt x="0" y="531279"/>
                  </a:lnTo>
                  <a:lnTo>
                    <a:pt x="194538" y="567245"/>
                  </a:lnTo>
                  <a:lnTo>
                    <a:pt x="212980" y="571701"/>
                  </a:lnTo>
                  <a:lnTo>
                    <a:pt x="254203" y="553415"/>
                  </a:lnTo>
                  <a:lnTo>
                    <a:pt x="319049" y="437197"/>
                  </a:lnTo>
                  <a:lnTo>
                    <a:pt x="352780" y="381850"/>
                  </a:lnTo>
                  <a:lnTo>
                    <a:pt x="754848" y="381850"/>
                  </a:lnTo>
                  <a:lnTo>
                    <a:pt x="754837" y="356958"/>
                  </a:lnTo>
                  <a:lnTo>
                    <a:pt x="754019" y="276081"/>
                  </a:lnTo>
                  <a:lnTo>
                    <a:pt x="749167" y="211732"/>
                  </a:lnTo>
                  <a:lnTo>
                    <a:pt x="740568" y="161526"/>
                  </a:lnTo>
                  <a:lnTo>
                    <a:pt x="728511" y="123082"/>
                  </a:lnTo>
                  <a:lnTo>
                    <a:pt x="695172" y="71945"/>
                  </a:lnTo>
                  <a:lnTo>
                    <a:pt x="664815" y="48293"/>
                  </a:lnTo>
                  <a:lnTo>
                    <a:pt x="633590" y="30441"/>
                  </a:lnTo>
                  <a:lnTo>
                    <a:pt x="407250" y="30441"/>
                  </a:lnTo>
                  <a:lnTo>
                    <a:pt x="358775" y="28753"/>
                  </a:lnTo>
                  <a:close/>
                </a:path>
                <a:path w="757554" h="600710">
                  <a:moveTo>
                    <a:pt x="568070" y="0"/>
                  </a:moveTo>
                  <a:lnTo>
                    <a:pt x="565480" y="0"/>
                  </a:lnTo>
                  <a:lnTo>
                    <a:pt x="551011" y="3588"/>
                  </a:lnTo>
                  <a:lnTo>
                    <a:pt x="513926" y="12106"/>
                  </a:lnTo>
                  <a:lnTo>
                    <a:pt x="463708" y="22181"/>
                  </a:lnTo>
                  <a:lnTo>
                    <a:pt x="409841" y="30441"/>
                  </a:lnTo>
                  <a:lnTo>
                    <a:pt x="633590" y="30441"/>
                  </a:lnTo>
                  <a:lnTo>
                    <a:pt x="629350" y="28017"/>
                  </a:lnTo>
                  <a:lnTo>
                    <a:pt x="596315" y="12411"/>
                  </a:lnTo>
                  <a:lnTo>
                    <a:pt x="573252" y="2768"/>
                  </a:lnTo>
                  <a:lnTo>
                    <a:pt x="568070" y="0"/>
                  </a:lnTo>
                  <a:close/>
                </a:path>
              </a:pathLst>
            </a:custGeom>
            <a:solidFill>
              <a:srgbClr val="0071BB"/>
            </a:solidFill>
          </p:spPr>
          <p:txBody>
            <a:bodyPr wrap="square" lIns="0" tIns="0" rIns="0" bIns="0" rtlCol="0"/>
            <a:lstStyle/>
            <a:p>
              <a:endParaRPr/>
            </a:p>
          </p:txBody>
        </p:sp>
        <p:sp>
          <p:nvSpPr>
            <p:cNvPr id="68" name="object 31">
              <a:extLst>
                <a:ext uri="{FF2B5EF4-FFF2-40B4-BE49-F238E27FC236}">
                  <a16:creationId xmlns:a16="http://schemas.microsoft.com/office/drawing/2014/main" xmlns="" id="{9DE4AF1D-EFCD-0D11-1F83-2B0DD8367AE7}"/>
                </a:ext>
              </a:extLst>
            </p:cNvPr>
            <p:cNvSpPr/>
            <p:nvPr/>
          </p:nvSpPr>
          <p:spPr>
            <a:xfrm>
              <a:off x="4585130" y="5979231"/>
              <a:ext cx="12700" cy="53340"/>
            </a:xfrm>
            <a:custGeom>
              <a:avLst/>
              <a:gdLst/>
              <a:ahLst/>
              <a:cxnLst/>
              <a:rect l="l" t="t" r="r" b="b"/>
              <a:pathLst>
                <a:path w="12700" h="53339">
                  <a:moveTo>
                    <a:pt x="0" y="0"/>
                  </a:moveTo>
                  <a:lnTo>
                    <a:pt x="2247" y="13070"/>
                  </a:lnTo>
                  <a:lnTo>
                    <a:pt x="5181" y="26669"/>
                  </a:lnTo>
                  <a:lnTo>
                    <a:pt x="8572" y="40269"/>
                  </a:lnTo>
                  <a:lnTo>
                    <a:pt x="12192" y="53339"/>
                  </a:lnTo>
                  <a:lnTo>
                    <a:pt x="8915" y="40269"/>
                  </a:lnTo>
                  <a:lnTo>
                    <a:pt x="3276" y="13070"/>
                  </a:lnTo>
                  <a:lnTo>
                    <a:pt x="0" y="0"/>
                  </a:lnTo>
                  <a:close/>
                </a:path>
              </a:pathLst>
            </a:custGeom>
            <a:solidFill>
              <a:srgbClr val="00639F"/>
            </a:solidFill>
          </p:spPr>
          <p:txBody>
            <a:bodyPr wrap="square" lIns="0" tIns="0" rIns="0" bIns="0" rtlCol="0"/>
            <a:lstStyle/>
            <a:p>
              <a:endParaRPr/>
            </a:p>
          </p:txBody>
        </p:sp>
        <p:sp>
          <p:nvSpPr>
            <p:cNvPr id="69" name="object 32">
              <a:extLst>
                <a:ext uri="{FF2B5EF4-FFF2-40B4-BE49-F238E27FC236}">
                  <a16:creationId xmlns:a16="http://schemas.microsoft.com/office/drawing/2014/main" xmlns="" id="{34C24054-4FFB-29F3-1E63-068CA21EB34B}"/>
                </a:ext>
              </a:extLst>
            </p:cNvPr>
            <p:cNvSpPr/>
            <p:nvPr/>
          </p:nvSpPr>
          <p:spPr>
            <a:xfrm>
              <a:off x="4566842" y="5828355"/>
              <a:ext cx="52069" cy="295910"/>
            </a:xfrm>
            <a:custGeom>
              <a:avLst/>
              <a:gdLst/>
              <a:ahLst/>
              <a:cxnLst/>
              <a:rect l="l" t="t" r="r" b="b"/>
              <a:pathLst>
                <a:path w="52070" h="295910">
                  <a:moveTo>
                    <a:pt x="44043" y="0"/>
                  </a:moveTo>
                  <a:lnTo>
                    <a:pt x="0" y="93941"/>
                  </a:lnTo>
                  <a:lnTo>
                    <a:pt x="0" y="96710"/>
                  </a:lnTo>
                  <a:lnTo>
                    <a:pt x="2590" y="105003"/>
                  </a:lnTo>
                  <a:lnTo>
                    <a:pt x="5181" y="116052"/>
                  </a:lnTo>
                  <a:lnTo>
                    <a:pt x="8662" y="123221"/>
                  </a:lnTo>
                  <a:lnTo>
                    <a:pt x="11658" y="131943"/>
                  </a:lnTo>
                  <a:lnTo>
                    <a:pt x="14654" y="141698"/>
                  </a:lnTo>
                  <a:lnTo>
                    <a:pt x="18135" y="151968"/>
                  </a:lnTo>
                  <a:lnTo>
                    <a:pt x="21616" y="164838"/>
                  </a:lnTo>
                  <a:lnTo>
                    <a:pt x="27608" y="191607"/>
                  </a:lnTo>
                  <a:lnTo>
                    <a:pt x="31089" y="204469"/>
                  </a:lnTo>
                  <a:lnTo>
                    <a:pt x="38335" y="229210"/>
                  </a:lnTo>
                  <a:lnTo>
                    <a:pt x="44367" y="253172"/>
                  </a:lnTo>
                  <a:lnTo>
                    <a:pt x="48941" y="275580"/>
                  </a:lnTo>
                  <a:lnTo>
                    <a:pt x="51815" y="295655"/>
                  </a:lnTo>
                  <a:lnTo>
                    <a:pt x="44043" y="0"/>
                  </a:lnTo>
                  <a:close/>
                </a:path>
              </a:pathLst>
            </a:custGeom>
            <a:solidFill>
              <a:srgbClr val="005E9D"/>
            </a:solidFill>
          </p:spPr>
          <p:txBody>
            <a:bodyPr wrap="square" lIns="0" tIns="0" rIns="0" bIns="0" rtlCol="0"/>
            <a:lstStyle/>
            <a:p>
              <a:endParaRPr/>
            </a:p>
          </p:txBody>
        </p:sp>
        <p:sp>
          <p:nvSpPr>
            <p:cNvPr id="70" name="object 33">
              <a:extLst>
                <a:ext uri="{FF2B5EF4-FFF2-40B4-BE49-F238E27FC236}">
                  <a16:creationId xmlns:a16="http://schemas.microsoft.com/office/drawing/2014/main" xmlns="" id="{F1B67136-4B1D-BA4E-5A8B-D9A3B3452C57}"/>
                </a:ext>
              </a:extLst>
            </p:cNvPr>
            <p:cNvSpPr/>
            <p:nvPr/>
          </p:nvSpPr>
          <p:spPr>
            <a:xfrm>
              <a:off x="4475958" y="5173974"/>
              <a:ext cx="330835" cy="313690"/>
            </a:xfrm>
            <a:custGeom>
              <a:avLst/>
              <a:gdLst/>
              <a:ahLst/>
              <a:cxnLst/>
              <a:rect l="l" t="t" r="r" b="b"/>
              <a:pathLst>
                <a:path w="330834" h="313689">
                  <a:moveTo>
                    <a:pt x="186915" y="0"/>
                  </a:moveTo>
                  <a:lnTo>
                    <a:pt x="112128" y="16181"/>
                  </a:lnTo>
                  <a:lnTo>
                    <a:pt x="71575" y="36916"/>
                  </a:lnTo>
                  <a:lnTo>
                    <a:pt x="35885" y="63383"/>
                  </a:lnTo>
                  <a:lnTo>
                    <a:pt x="10284" y="93560"/>
                  </a:lnTo>
                  <a:lnTo>
                    <a:pt x="0" y="125422"/>
                  </a:lnTo>
                  <a:lnTo>
                    <a:pt x="10258" y="156946"/>
                  </a:lnTo>
                  <a:lnTo>
                    <a:pt x="22838" y="166362"/>
                  </a:lnTo>
                  <a:lnTo>
                    <a:pt x="32985" y="170360"/>
                  </a:lnTo>
                  <a:lnTo>
                    <a:pt x="46055" y="169716"/>
                  </a:lnTo>
                  <a:lnTo>
                    <a:pt x="67408" y="165201"/>
                  </a:lnTo>
                  <a:lnTo>
                    <a:pt x="93064" y="162749"/>
                  </a:lnTo>
                  <a:lnTo>
                    <a:pt x="120669" y="157973"/>
                  </a:lnTo>
                  <a:lnTo>
                    <a:pt x="146325" y="154748"/>
                  </a:lnTo>
                  <a:lnTo>
                    <a:pt x="166138" y="156946"/>
                  </a:lnTo>
                  <a:lnTo>
                    <a:pt x="174986" y="164386"/>
                  </a:lnTo>
                  <a:lnTo>
                    <a:pt x="176526" y="177250"/>
                  </a:lnTo>
                  <a:lnTo>
                    <a:pt x="163087" y="266176"/>
                  </a:lnTo>
                  <a:lnTo>
                    <a:pt x="163857" y="294268"/>
                  </a:lnTo>
                  <a:lnTo>
                    <a:pt x="176806" y="305325"/>
                  </a:lnTo>
                  <a:lnTo>
                    <a:pt x="205101" y="308381"/>
                  </a:lnTo>
                  <a:lnTo>
                    <a:pt x="235627" y="311307"/>
                  </a:lnTo>
                  <a:lnTo>
                    <a:pt x="262256" y="313201"/>
                  </a:lnTo>
                  <a:lnTo>
                    <a:pt x="281091" y="309931"/>
                  </a:lnTo>
                  <a:lnTo>
                    <a:pt x="288236" y="297370"/>
                  </a:lnTo>
                  <a:lnTo>
                    <a:pt x="288724" y="281151"/>
                  </a:lnTo>
                  <a:lnTo>
                    <a:pt x="290187" y="268801"/>
                  </a:lnTo>
                  <a:lnTo>
                    <a:pt x="292624" y="259033"/>
                  </a:lnTo>
                  <a:lnTo>
                    <a:pt x="296033" y="250558"/>
                  </a:lnTo>
                  <a:lnTo>
                    <a:pt x="305652" y="229564"/>
                  </a:lnTo>
                  <a:lnTo>
                    <a:pt x="320386" y="189984"/>
                  </a:lnTo>
                  <a:lnTo>
                    <a:pt x="330738" y="142142"/>
                  </a:lnTo>
                  <a:lnTo>
                    <a:pt x="327212" y="96367"/>
                  </a:lnTo>
                  <a:lnTo>
                    <a:pt x="311015" y="64228"/>
                  </a:lnTo>
                  <a:lnTo>
                    <a:pt x="293112" y="49899"/>
                  </a:lnTo>
                  <a:lnTo>
                    <a:pt x="278620" y="46413"/>
                  </a:lnTo>
                  <a:lnTo>
                    <a:pt x="272653" y="46799"/>
                  </a:lnTo>
                  <a:lnTo>
                    <a:pt x="261083" y="21286"/>
                  </a:lnTo>
                  <a:lnTo>
                    <a:pt x="248296" y="7907"/>
                  </a:lnTo>
                  <a:lnTo>
                    <a:pt x="226252" y="2274"/>
                  </a:lnTo>
                  <a:lnTo>
                    <a:pt x="186915" y="0"/>
                  </a:lnTo>
                  <a:close/>
                </a:path>
              </a:pathLst>
            </a:custGeom>
            <a:solidFill>
              <a:srgbClr val="926133"/>
            </a:solidFill>
          </p:spPr>
          <p:txBody>
            <a:bodyPr wrap="square" lIns="0" tIns="0" rIns="0" bIns="0" rtlCol="0"/>
            <a:lstStyle/>
            <a:p>
              <a:endParaRPr/>
            </a:p>
          </p:txBody>
        </p:sp>
        <p:pic>
          <p:nvPicPr>
            <p:cNvPr id="71" name="object 34">
              <a:extLst>
                <a:ext uri="{FF2B5EF4-FFF2-40B4-BE49-F238E27FC236}">
                  <a16:creationId xmlns:a16="http://schemas.microsoft.com/office/drawing/2014/main" xmlns="" id="{7BD5F2A8-7709-C926-48C9-89632CC02534}"/>
                </a:ext>
              </a:extLst>
            </p:cNvPr>
            <p:cNvPicPr/>
            <p:nvPr/>
          </p:nvPicPr>
          <p:blipFill>
            <a:blip r:embed="rId11" cstate="print"/>
            <a:stretch>
              <a:fillRect/>
            </a:stretch>
          </p:blipFill>
          <p:spPr>
            <a:xfrm>
              <a:off x="4597322" y="5499172"/>
              <a:ext cx="188975" cy="80883"/>
            </a:xfrm>
            <a:prstGeom prst="rect">
              <a:avLst/>
            </a:prstGeom>
          </p:spPr>
        </p:pic>
        <p:sp>
          <p:nvSpPr>
            <p:cNvPr id="72" name="object 35">
              <a:extLst>
                <a:ext uri="{FF2B5EF4-FFF2-40B4-BE49-F238E27FC236}">
                  <a16:creationId xmlns:a16="http://schemas.microsoft.com/office/drawing/2014/main" xmlns="" id="{F771C535-9482-A7D7-6620-C3F3AA0A551F}"/>
                </a:ext>
              </a:extLst>
            </p:cNvPr>
            <p:cNvSpPr/>
            <p:nvPr/>
          </p:nvSpPr>
          <p:spPr>
            <a:xfrm>
              <a:off x="3065702" y="5886267"/>
              <a:ext cx="128270" cy="71755"/>
            </a:xfrm>
            <a:custGeom>
              <a:avLst/>
              <a:gdLst/>
              <a:ahLst/>
              <a:cxnLst/>
              <a:rect l="l" t="t" r="r" b="b"/>
              <a:pathLst>
                <a:path w="128270" h="71754">
                  <a:moveTo>
                    <a:pt x="0" y="0"/>
                  </a:moveTo>
                  <a:lnTo>
                    <a:pt x="0" y="30302"/>
                  </a:lnTo>
                  <a:lnTo>
                    <a:pt x="128016" y="71628"/>
                  </a:lnTo>
                  <a:lnTo>
                    <a:pt x="0" y="0"/>
                  </a:lnTo>
                  <a:close/>
                </a:path>
              </a:pathLst>
            </a:custGeom>
            <a:solidFill>
              <a:srgbClr val="0083B8"/>
            </a:solidFill>
          </p:spPr>
          <p:txBody>
            <a:bodyPr wrap="square" lIns="0" tIns="0" rIns="0" bIns="0" rtlCol="0"/>
            <a:lstStyle/>
            <a:p>
              <a:endParaRPr/>
            </a:p>
          </p:txBody>
        </p:sp>
        <p:pic>
          <p:nvPicPr>
            <p:cNvPr id="73" name="object 36">
              <a:extLst>
                <a:ext uri="{FF2B5EF4-FFF2-40B4-BE49-F238E27FC236}">
                  <a16:creationId xmlns:a16="http://schemas.microsoft.com/office/drawing/2014/main" xmlns="" id="{33C33D6B-1AEB-D3E4-8968-88D3778984EA}"/>
                </a:ext>
              </a:extLst>
            </p:cNvPr>
            <p:cNvPicPr/>
            <p:nvPr/>
          </p:nvPicPr>
          <p:blipFill>
            <a:blip r:embed="rId12" cstate="print"/>
            <a:stretch>
              <a:fillRect/>
            </a:stretch>
          </p:blipFill>
          <p:spPr>
            <a:xfrm>
              <a:off x="3183050" y="5494599"/>
              <a:ext cx="188975" cy="126492"/>
            </a:xfrm>
            <a:prstGeom prst="rect">
              <a:avLst/>
            </a:prstGeom>
          </p:spPr>
        </p:pic>
        <p:sp>
          <p:nvSpPr>
            <p:cNvPr id="74" name="object 37">
              <a:extLst>
                <a:ext uri="{FF2B5EF4-FFF2-40B4-BE49-F238E27FC236}">
                  <a16:creationId xmlns:a16="http://schemas.microsoft.com/office/drawing/2014/main" xmlns="" id="{04DE75B1-1352-A0F9-4FBE-593F3FB904AE}"/>
                </a:ext>
              </a:extLst>
            </p:cNvPr>
            <p:cNvSpPr/>
            <p:nvPr/>
          </p:nvSpPr>
          <p:spPr>
            <a:xfrm>
              <a:off x="3475659" y="5022159"/>
              <a:ext cx="325120" cy="447040"/>
            </a:xfrm>
            <a:custGeom>
              <a:avLst/>
              <a:gdLst/>
              <a:ahLst/>
              <a:cxnLst/>
              <a:rect l="l" t="t" r="r" b="b"/>
              <a:pathLst>
                <a:path w="325120" h="447039">
                  <a:moveTo>
                    <a:pt x="283464" y="414528"/>
                  </a:moveTo>
                  <a:lnTo>
                    <a:pt x="5194" y="414528"/>
                  </a:lnTo>
                  <a:lnTo>
                    <a:pt x="0" y="446532"/>
                  </a:lnTo>
                  <a:lnTo>
                    <a:pt x="280860" y="443865"/>
                  </a:lnTo>
                  <a:lnTo>
                    <a:pt x="283464" y="414528"/>
                  </a:lnTo>
                  <a:close/>
                </a:path>
                <a:path w="325120" h="447039">
                  <a:moveTo>
                    <a:pt x="324612" y="0"/>
                  </a:moveTo>
                  <a:lnTo>
                    <a:pt x="44805" y="0"/>
                  </a:lnTo>
                  <a:lnTo>
                    <a:pt x="39624" y="33528"/>
                  </a:lnTo>
                  <a:lnTo>
                    <a:pt x="319430" y="30734"/>
                  </a:lnTo>
                  <a:lnTo>
                    <a:pt x="324612" y="0"/>
                  </a:lnTo>
                  <a:close/>
                </a:path>
              </a:pathLst>
            </a:custGeom>
            <a:solidFill>
              <a:srgbClr val="D3E7F7"/>
            </a:solidFill>
          </p:spPr>
          <p:txBody>
            <a:bodyPr wrap="square" lIns="0" tIns="0" rIns="0" bIns="0" rtlCol="0"/>
            <a:lstStyle/>
            <a:p>
              <a:endParaRPr/>
            </a:p>
          </p:txBody>
        </p:sp>
      </p:grpSp>
      <p:pic>
        <p:nvPicPr>
          <p:cNvPr id="6" name="Picture 5" descr="Tap">
            <a:extLst>
              <a:ext uri="{FF2B5EF4-FFF2-40B4-BE49-F238E27FC236}">
                <a16:creationId xmlns:a16="http://schemas.microsoft.com/office/drawing/2014/main" xmlns="" id="{1C848261-5551-C104-691A-7AE7858454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57048" y="370559"/>
            <a:ext cx="612589" cy="61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950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ONTUSED" val="KPMGFONT"/>
  <p:tag name="CREATEDBY" val="Global PowerPoint Toolbar"/>
  <p:tag name="TOOLBARVERSION" val="5.30a"/>
  <p:tag name="TYPE" val="ScreenWide"/>
  <p:tag name="KEYWORD" val="SCREENWIDE"/>
  <p:tag name="TEMPLATEVERSION" val="17/07/2017 11:56:04"/>
</p:tagLst>
</file>

<file path=ppt/tags/tag10.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1.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2.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3.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4.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5.xml><?xml version="1.0" encoding="utf-8"?>
<p:tagLst xmlns:a="http://schemas.openxmlformats.org/drawingml/2006/main" xmlns:r="http://schemas.openxmlformats.org/officeDocument/2006/relationships" xmlns:p="http://schemas.openxmlformats.org/presentationml/2006/main">
  <p:tag name="ADV_TOP" val="493,4643"/>
  <p:tag name="ADV_LEFT" val="148,4791"/>
  <p:tag name="ADV_HEIGHT" val="14,54063"/>
  <p:tag name="ADV_WIDTH" val="364,0209"/>
  <p:tag name="ADV_COPYRIGHT" val="TRU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DV_TOP" val="493,4643"/>
  <p:tag name="ADV_LEFT" val="148,4791"/>
  <p:tag name="ADV_HEIGHT" val="14,54063"/>
  <p:tag name="ADV_WIDTH" val="364,0209"/>
  <p:tag name="ADV_COPYRIGHT" val="TRU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3.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4.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5.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6.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7.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8.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9.xml><?xml version="1.0" encoding="utf-8"?>
<p:tagLst xmlns:a="http://schemas.openxmlformats.org/drawingml/2006/main" xmlns:r="http://schemas.openxmlformats.org/officeDocument/2006/relationships" xmlns:p="http://schemas.openxmlformats.org/presentationml/2006/main">
  <p:tag name="DOCUMENTCLASSIFICATION" val="TRUE"/>
</p:tagLst>
</file>

<file path=ppt/theme/theme1.xml><?xml version="1.0" encoding="utf-8"?>
<a:theme xmlns:a="http://schemas.openxmlformats.org/drawingml/2006/main" name="KPMG Widescreen [16:9] Feb 2022">
  <a:themeElements>
    <a:clrScheme name="KPMG_MAR">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Custom 49">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algn="l">
          <a:spcAft>
            <a:spcPts val="600"/>
          </a:spcAft>
          <a:defRPr sz="1500" b="1" dirty="0"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Presentation2" id="{6F9D073B-8B7E-4CCD-B454-11736666544F}" vid="{CB0E54E2-5236-4DAF-8398-713F6E87C91A}"/>
    </a:ext>
  </a:extLst>
</a:theme>
</file>

<file path=ppt/theme/theme2.xml><?xml version="1.0" encoding="utf-8"?>
<a:theme xmlns:a="http://schemas.openxmlformats.org/drawingml/2006/main" name="1_KPMG Widescreen [16:9] Feb 2022">
  <a:themeElements>
    <a:clrScheme name="KPMG_MAR">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Custom 49">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algn="l">
          <a:spcAft>
            <a:spcPts val="600"/>
          </a:spcAft>
          <a:defRPr sz="1500" b="1" dirty="0"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Presentation2" id="{6F9D073B-8B7E-4CCD-B454-11736666544F}" vid="{CB0E54E2-5236-4DAF-8398-713F6E87C9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KPMG Global Brand Refresh_Widescreen-Revised_v10</Template>
  <TotalTime>304</TotalTime>
  <Words>18</Words>
  <Application>Microsoft Office PowerPoint</Application>
  <PresentationFormat>Grand écran</PresentationFormat>
  <Paragraphs>9</Paragraphs>
  <Slides>1</Slides>
  <Notes>0</Notes>
  <HiddenSlides>0</HiddenSlides>
  <MMClips>0</MMClips>
  <ScaleCrop>false</ScaleCrop>
  <HeadingPairs>
    <vt:vector size="8" baseType="variant">
      <vt:variant>
        <vt:lpstr>Polices utilisées</vt:lpstr>
      </vt:variant>
      <vt:variant>
        <vt:i4>3</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7" baseType="lpstr">
      <vt:lpstr>Arial</vt:lpstr>
      <vt:lpstr>Arial MT</vt:lpstr>
      <vt:lpstr>KPMG Bold</vt:lpstr>
      <vt:lpstr>KPMG Widescreen [16:9] Feb 2022</vt:lpstr>
      <vt:lpstr>1_KPMG Widescreen [16:9] Feb 2022</vt:lpstr>
      <vt:lpstr>think-cell Slide</vt:lpstr>
      <vt:lpstr>O4. Our Credentials    </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screen template</dc:title>
  <dc:creator>Rosli, Saifun</dc:creator>
  <cp:lastModifiedBy>Utilisateur Windows</cp:lastModifiedBy>
  <cp:revision>251</cp:revision>
  <dcterms:created xsi:type="dcterms:W3CDTF">2022-03-14T16:42:38Z</dcterms:created>
  <dcterms:modified xsi:type="dcterms:W3CDTF">2024-06-18T07:53:34Z</dcterms:modified>
  <cp:category>KPMG Public</cp:category>
</cp:coreProperties>
</file>