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E4B34-525E-4120-BE88-DF748BEBC670}" v="336" dt="2022-11-08T20:37:47.564"/>
    <p1510:client id="{F786C62E-F9AA-4718-B059-7E78A0ECC1DF}" v="30" dt="2022-11-08T18:28:0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03B0B-9076-44C9-AADA-68CE9CB1F2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150DA2-F700-4CF7-BAC6-8ED797DAF9FD}">
      <dgm:prSet/>
      <dgm:spPr/>
      <dgm:t>
        <a:bodyPr/>
        <a:lstStyle/>
        <a:p>
          <a:r>
            <a:rPr lang="nl-NL"/>
            <a:t>Goedlopende ns scherm, die het weer en de faciliteiten geeft.</a:t>
          </a:r>
          <a:endParaRPr lang="en-US"/>
        </a:p>
      </dgm:t>
    </dgm:pt>
    <dgm:pt modelId="{F2F7CF90-C052-408B-B334-A2E2600613D3}" type="parTrans" cxnId="{8E2EBD77-5274-404B-9A72-9232B731286C}">
      <dgm:prSet/>
      <dgm:spPr/>
      <dgm:t>
        <a:bodyPr/>
        <a:lstStyle/>
        <a:p>
          <a:endParaRPr lang="en-US"/>
        </a:p>
      </dgm:t>
    </dgm:pt>
    <dgm:pt modelId="{098E90A4-5D3D-4779-A73B-A9BF6D8BB53D}" type="sibTrans" cxnId="{8E2EBD77-5274-404B-9A72-9232B731286C}">
      <dgm:prSet/>
      <dgm:spPr/>
      <dgm:t>
        <a:bodyPr/>
        <a:lstStyle/>
        <a:p>
          <a:endParaRPr lang="en-US"/>
        </a:p>
      </dgm:t>
    </dgm:pt>
    <dgm:pt modelId="{45F2A0C0-24ED-41FC-8C11-466D0C7ED219}">
      <dgm:prSet/>
      <dgm:spPr/>
      <dgm:t>
        <a:bodyPr/>
        <a:lstStyle/>
        <a:p>
          <a:r>
            <a:rPr lang="nl-NL"/>
            <a:t>Goede oefeningen waar alle vakken bij elkaar komen</a:t>
          </a:r>
          <a:endParaRPr lang="en-US"/>
        </a:p>
      </dgm:t>
    </dgm:pt>
    <dgm:pt modelId="{3D257057-0D22-4D2B-98B5-5413966CEB91}" type="parTrans" cxnId="{59729C04-4420-4F40-B175-5E97B1A2CD90}">
      <dgm:prSet/>
      <dgm:spPr/>
      <dgm:t>
        <a:bodyPr/>
        <a:lstStyle/>
        <a:p>
          <a:endParaRPr lang="en-US"/>
        </a:p>
      </dgm:t>
    </dgm:pt>
    <dgm:pt modelId="{4F9D08CB-48AE-4318-A5E1-10B67DBE4B22}" type="sibTrans" cxnId="{59729C04-4420-4F40-B175-5E97B1A2CD90}">
      <dgm:prSet/>
      <dgm:spPr/>
      <dgm:t>
        <a:bodyPr/>
        <a:lstStyle/>
        <a:p>
          <a:endParaRPr lang="en-US"/>
        </a:p>
      </dgm:t>
    </dgm:pt>
    <dgm:pt modelId="{117175C0-33D3-4190-8C24-33C6481E7011}">
      <dgm:prSet/>
      <dgm:spPr/>
      <dgm:t>
        <a:bodyPr/>
        <a:lstStyle/>
        <a:p>
          <a:r>
            <a:rPr lang="nl-NL"/>
            <a:t>Opdracht presenteren</a:t>
          </a:r>
          <a:endParaRPr lang="en-US"/>
        </a:p>
      </dgm:t>
    </dgm:pt>
    <dgm:pt modelId="{6514D161-F032-403E-94DC-FCE3C00E06A5}" type="parTrans" cxnId="{81EAB96C-9C91-4068-9866-7F8EA1503E47}">
      <dgm:prSet/>
      <dgm:spPr/>
      <dgm:t>
        <a:bodyPr/>
        <a:lstStyle/>
        <a:p>
          <a:endParaRPr lang="en-US"/>
        </a:p>
      </dgm:t>
    </dgm:pt>
    <dgm:pt modelId="{11FE45C4-C3FC-46CB-A148-E8F409552924}" type="sibTrans" cxnId="{81EAB96C-9C91-4068-9866-7F8EA1503E47}">
      <dgm:prSet/>
      <dgm:spPr/>
      <dgm:t>
        <a:bodyPr/>
        <a:lstStyle/>
        <a:p>
          <a:endParaRPr lang="en-US"/>
        </a:p>
      </dgm:t>
    </dgm:pt>
    <dgm:pt modelId="{F4C5C41C-9D0D-42A1-A0AD-63FD33FE6C37}">
      <dgm:prSet/>
      <dgm:spPr/>
      <dgm:t>
        <a:bodyPr/>
        <a:lstStyle/>
        <a:p>
          <a:r>
            <a:rPr lang="nl-NL"/>
            <a:t>Afronden van blok 1</a:t>
          </a:r>
          <a:endParaRPr lang="en-US"/>
        </a:p>
      </dgm:t>
    </dgm:pt>
    <dgm:pt modelId="{1D289F7B-68FF-41FA-8322-F091E3373798}" type="parTrans" cxnId="{4EBD19D8-096D-4D48-B946-266A3DAE6B16}">
      <dgm:prSet/>
      <dgm:spPr/>
      <dgm:t>
        <a:bodyPr/>
        <a:lstStyle/>
        <a:p>
          <a:endParaRPr lang="en-US"/>
        </a:p>
      </dgm:t>
    </dgm:pt>
    <dgm:pt modelId="{812EE621-8B92-46D6-90C8-4C56D24406D4}" type="sibTrans" cxnId="{4EBD19D8-096D-4D48-B946-266A3DAE6B16}">
      <dgm:prSet/>
      <dgm:spPr/>
      <dgm:t>
        <a:bodyPr/>
        <a:lstStyle/>
        <a:p>
          <a:endParaRPr lang="en-US"/>
        </a:p>
      </dgm:t>
    </dgm:pt>
    <dgm:pt modelId="{8B62A715-2E41-4278-8F17-393104636A2F}" type="pres">
      <dgm:prSet presAssocID="{1DF03B0B-9076-44C9-AADA-68CE9CB1F2BA}" presName="vert0" presStyleCnt="0">
        <dgm:presLayoutVars>
          <dgm:dir/>
          <dgm:animOne val="branch"/>
          <dgm:animLvl val="lvl"/>
        </dgm:presLayoutVars>
      </dgm:prSet>
      <dgm:spPr/>
    </dgm:pt>
    <dgm:pt modelId="{DCCDECA6-0460-4904-AC98-0A7164A46FB9}" type="pres">
      <dgm:prSet presAssocID="{D2150DA2-F700-4CF7-BAC6-8ED797DAF9FD}" presName="thickLine" presStyleLbl="alignNode1" presStyleIdx="0" presStyleCnt="4"/>
      <dgm:spPr/>
    </dgm:pt>
    <dgm:pt modelId="{2F998D40-7513-4C83-8172-3989B50BB04A}" type="pres">
      <dgm:prSet presAssocID="{D2150DA2-F700-4CF7-BAC6-8ED797DAF9FD}" presName="horz1" presStyleCnt="0"/>
      <dgm:spPr/>
    </dgm:pt>
    <dgm:pt modelId="{CFD3D497-33FE-47EA-ABD5-8FF660F23CB4}" type="pres">
      <dgm:prSet presAssocID="{D2150DA2-F700-4CF7-BAC6-8ED797DAF9FD}" presName="tx1" presStyleLbl="revTx" presStyleIdx="0" presStyleCnt="4"/>
      <dgm:spPr/>
    </dgm:pt>
    <dgm:pt modelId="{AA950880-1CF0-4DDB-BEAF-12C5ADEC7662}" type="pres">
      <dgm:prSet presAssocID="{D2150DA2-F700-4CF7-BAC6-8ED797DAF9FD}" presName="vert1" presStyleCnt="0"/>
      <dgm:spPr/>
    </dgm:pt>
    <dgm:pt modelId="{0C50A909-8FD2-447C-8527-5F09224F97BE}" type="pres">
      <dgm:prSet presAssocID="{45F2A0C0-24ED-41FC-8C11-466D0C7ED219}" presName="thickLine" presStyleLbl="alignNode1" presStyleIdx="1" presStyleCnt="4"/>
      <dgm:spPr/>
    </dgm:pt>
    <dgm:pt modelId="{E200E278-9BB0-4865-BF39-6F7415AB798E}" type="pres">
      <dgm:prSet presAssocID="{45F2A0C0-24ED-41FC-8C11-466D0C7ED219}" presName="horz1" presStyleCnt="0"/>
      <dgm:spPr/>
    </dgm:pt>
    <dgm:pt modelId="{4CA3CF8B-3DB8-4D71-BCB9-7332248D88F5}" type="pres">
      <dgm:prSet presAssocID="{45F2A0C0-24ED-41FC-8C11-466D0C7ED219}" presName="tx1" presStyleLbl="revTx" presStyleIdx="1" presStyleCnt="4"/>
      <dgm:spPr/>
    </dgm:pt>
    <dgm:pt modelId="{CBE11E6E-8F06-4747-9A90-317A7CFAA0FF}" type="pres">
      <dgm:prSet presAssocID="{45F2A0C0-24ED-41FC-8C11-466D0C7ED219}" presName="vert1" presStyleCnt="0"/>
      <dgm:spPr/>
    </dgm:pt>
    <dgm:pt modelId="{7B0123F7-7226-4B9B-BA3E-9A3E15E3FFD2}" type="pres">
      <dgm:prSet presAssocID="{117175C0-33D3-4190-8C24-33C6481E7011}" presName="thickLine" presStyleLbl="alignNode1" presStyleIdx="2" presStyleCnt="4"/>
      <dgm:spPr/>
    </dgm:pt>
    <dgm:pt modelId="{14D46F3C-3AB9-429E-8945-8E633B74B453}" type="pres">
      <dgm:prSet presAssocID="{117175C0-33D3-4190-8C24-33C6481E7011}" presName="horz1" presStyleCnt="0"/>
      <dgm:spPr/>
    </dgm:pt>
    <dgm:pt modelId="{51D39B4A-E113-44FD-A2CE-371EAC466076}" type="pres">
      <dgm:prSet presAssocID="{117175C0-33D3-4190-8C24-33C6481E7011}" presName="tx1" presStyleLbl="revTx" presStyleIdx="2" presStyleCnt="4"/>
      <dgm:spPr/>
    </dgm:pt>
    <dgm:pt modelId="{67DB9C16-3940-44AC-A88D-A35CB104F8E4}" type="pres">
      <dgm:prSet presAssocID="{117175C0-33D3-4190-8C24-33C6481E7011}" presName="vert1" presStyleCnt="0"/>
      <dgm:spPr/>
    </dgm:pt>
    <dgm:pt modelId="{04646A27-E06C-4E40-8F3C-CB01C2B98514}" type="pres">
      <dgm:prSet presAssocID="{F4C5C41C-9D0D-42A1-A0AD-63FD33FE6C37}" presName="thickLine" presStyleLbl="alignNode1" presStyleIdx="3" presStyleCnt="4"/>
      <dgm:spPr/>
    </dgm:pt>
    <dgm:pt modelId="{3CD509D7-7C52-40F6-A02F-004C6AD74FBE}" type="pres">
      <dgm:prSet presAssocID="{F4C5C41C-9D0D-42A1-A0AD-63FD33FE6C37}" presName="horz1" presStyleCnt="0"/>
      <dgm:spPr/>
    </dgm:pt>
    <dgm:pt modelId="{8B1D8AE9-F386-41B4-8F7A-D23B1169342A}" type="pres">
      <dgm:prSet presAssocID="{F4C5C41C-9D0D-42A1-A0AD-63FD33FE6C37}" presName="tx1" presStyleLbl="revTx" presStyleIdx="3" presStyleCnt="4"/>
      <dgm:spPr/>
    </dgm:pt>
    <dgm:pt modelId="{1C4F1BED-4400-4D3C-834F-022DE224C3A1}" type="pres">
      <dgm:prSet presAssocID="{F4C5C41C-9D0D-42A1-A0AD-63FD33FE6C37}" presName="vert1" presStyleCnt="0"/>
      <dgm:spPr/>
    </dgm:pt>
  </dgm:ptLst>
  <dgm:cxnLst>
    <dgm:cxn modelId="{59729C04-4420-4F40-B175-5E97B1A2CD90}" srcId="{1DF03B0B-9076-44C9-AADA-68CE9CB1F2BA}" destId="{45F2A0C0-24ED-41FC-8C11-466D0C7ED219}" srcOrd="1" destOrd="0" parTransId="{3D257057-0D22-4D2B-98B5-5413966CEB91}" sibTransId="{4F9D08CB-48AE-4318-A5E1-10B67DBE4B22}"/>
    <dgm:cxn modelId="{AAB4C721-644F-49DF-B0F4-7B64B0E22D63}" type="presOf" srcId="{F4C5C41C-9D0D-42A1-A0AD-63FD33FE6C37}" destId="{8B1D8AE9-F386-41B4-8F7A-D23B1169342A}" srcOrd="0" destOrd="0" presId="urn:microsoft.com/office/officeart/2008/layout/LinedList"/>
    <dgm:cxn modelId="{81EAB96C-9C91-4068-9866-7F8EA1503E47}" srcId="{1DF03B0B-9076-44C9-AADA-68CE9CB1F2BA}" destId="{117175C0-33D3-4190-8C24-33C6481E7011}" srcOrd="2" destOrd="0" parTransId="{6514D161-F032-403E-94DC-FCE3C00E06A5}" sibTransId="{11FE45C4-C3FC-46CB-A148-E8F409552924}"/>
    <dgm:cxn modelId="{EAB74355-2268-46C6-9070-FD96B87A0C3D}" type="presOf" srcId="{1DF03B0B-9076-44C9-AADA-68CE9CB1F2BA}" destId="{8B62A715-2E41-4278-8F17-393104636A2F}" srcOrd="0" destOrd="0" presId="urn:microsoft.com/office/officeart/2008/layout/LinedList"/>
    <dgm:cxn modelId="{8E2EBD77-5274-404B-9A72-9232B731286C}" srcId="{1DF03B0B-9076-44C9-AADA-68CE9CB1F2BA}" destId="{D2150DA2-F700-4CF7-BAC6-8ED797DAF9FD}" srcOrd="0" destOrd="0" parTransId="{F2F7CF90-C052-408B-B334-A2E2600613D3}" sibTransId="{098E90A4-5D3D-4779-A73B-A9BF6D8BB53D}"/>
    <dgm:cxn modelId="{B774AC93-1E42-4803-A592-093BF0B9C20A}" type="presOf" srcId="{45F2A0C0-24ED-41FC-8C11-466D0C7ED219}" destId="{4CA3CF8B-3DB8-4D71-BCB9-7332248D88F5}" srcOrd="0" destOrd="0" presId="urn:microsoft.com/office/officeart/2008/layout/LinedList"/>
    <dgm:cxn modelId="{4EBD19D8-096D-4D48-B946-266A3DAE6B16}" srcId="{1DF03B0B-9076-44C9-AADA-68CE9CB1F2BA}" destId="{F4C5C41C-9D0D-42A1-A0AD-63FD33FE6C37}" srcOrd="3" destOrd="0" parTransId="{1D289F7B-68FF-41FA-8322-F091E3373798}" sibTransId="{812EE621-8B92-46D6-90C8-4C56D24406D4}"/>
    <dgm:cxn modelId="{D86A6CF5-DEEB-43FA-9FC7-83407AE2B7DE}" type="presOf" srcId="{117175C0-33D3-4190-8C24-33C6481E7011}" destId="{51D39B4A-E113-44FD-A2CE-371EAC466076}" srcOrd="0" destOrd="0" presId="urn:microsoft.com/office/officeart/2008/layout/LinedList"/>
    <dgm:cxn modelId="{EFEF43FB-89D7-48BF-A86A-914B2E74D63D}" type="presOf" srcId="{D2150DA2-F700-4CF7-BAC6-8ED797DAF9FD}" destId="{CFD3D497-33FE-47EA-ABD5-8FF660F23CB4}" srcOrd="0" destOrd="0" presId="urn:microsoft.com/office/officeart/2008/layout/LinedList"/>
    <dgm:cxn modelId="{959044CE-EB15-422B-85FC-1B17368FA8E2}" type="presParOf" srcId="{8B62A715-2E41-4278-8F17-393104636A2F}" destId="{DCCDECA6-0460-4904-AC98-0A7164A46FB9}" srcOrd="0" destOrd="0" presId="urn:microsoft.com/office/officeart/2008/layout/LinedList"/>
    <dgm:cxn modelId="{3824B314-525E-47BF-B6E6-33ADDB4BBA97}" type="presParOf" srcId="{8B62A715-2E41-4278-8F17-393104636A2F}" destId="{2F998D40-7513-4C83-8172-3989B50BB04A}" srcOrd="1" destOrd="0" presId="urn:microsoft.com/office/officeart/2008/layout/LinedList"/>
    <dgm:cxn modelId="{D0E3D43D-BD7C-47A7-AD72-FDB3ADEDC3F5}" type="presParOf" srcId="{2F998D40-7513-4C83-8172-3989B50BB04A}" destId="{CFD3D497-33FE-47EA-ABD5-8FF660F23CB4}" srcOrd="0" destOrd="0" presId="urn:microsoft.com/office/officeart/2008/layout/LinedList"/>
    <dgm:cxn modelId="{D4C70C2D-41E9-4475-BD48-74B8E10BB9A8}" type="presParOf" srcId="{2F998D40-7513-4C83-8172-3989B50BB04A}" destId="{AA950880-1CF0-4DDB-BEAF-12C5ADEC7662}" srcOrd="1" destOrd="0" presId="urn:microsoft.com/office/officeart/2008/layout/LinedList"/>
    <dgm:cxn modelId="{EA48ADF5-367D-401B-83F9-E771C7FA9643}" type="presParOf" srcId="{8B62A715-2E41-4278-8F17-393104636A2F}" destId="{0C50A909-8FD2-447C-8527-5F09224F97BE}" srcOrd="2" destOrd="0" presId="urn:microsoft.com/office/officeart/2008/layout/LinedList"/>
    <dgm:cxn modelId="{299B19F3-F607-4ECB-BB1B-871F767FE688}" type="presParOf" srcId="{8B62A715-2E41-4278-8F17-393104636A2F}" destId="{E200E278-9BB0-4865-BF39-6F7415AB798E}" srcOrd="3" destOrd="0" presId="urn:microsoft.com/office/officeart/2008/layout/LinedList"/>
    <dgm:cxn modelId="{D6CA7021-CD77-4E83-98FF-26B11EF0A102}" type="presParOf" srcId="{E200E278-9BB0-4865-BF39-6F7415AB798E}" destId="{4CA3CF8B-3DB8-4D71-BCB9-7332248D88F5}" srcOrd="0" destOrd="0" presId="urn:microsoft.com/office/officeart/2008/layout/LinedList"/>
    <dgm:cxn modelId="{D91C05B9-BCE9-4B79-A20A-520A7B2EA8BF}" type="presParOf" srcId="{E200E278-9BB0-4865-BF39-6F7415AB798E}" destId="{CBE11E6E-8F06-4747-9A90-317A7CFAA0FF}" srcOrd="1" destOrd="0" presId="urn:microsoft.com/office/officeart/2008/layout/LinedList"/>
    <dgm:cxn modelId="{F857DD7D-4F16-4F4F-B132-A8941D1B663B}" type="presParOf" srcId="{8B62A715-2E41-4278-8F17-393104636A2F}" destId="{7B0123F7-7226-4B9B-BA3E-9A3E15E3FFD2}" srcOrd="4" destOrd="0" presId="urn:microsoft.com/office/officeart/2008/layout/LinedList"/>
    <dgm:cxn modelId="{FE83D6F4-0E3F-46F0-AADC-1C695A49D27C}" type="presParOf" srcId="{8B62A715-2E41-4278-8F17-393104636A2F}" destId="{14D46F3C-3AB9-429E-8945-8E633B74B453}" srcOrd="5" destOrd="0" presId="urn:microsoft.com/office/officeart/2008/layout/LinedList"/>
    <dgm:cxn modelId="{719F3EC7-E199-4755-A885-79FBE0D860E0}" type="presParOf" srcId="{14D46F3C-3AB9-429E-8945-8E633B74B453}" destId="{51D39B4A-E113-44FD-A2CE-371EAC466076}" srcOrd="0" destOrd="0" presId="urn:microsoft.com/office/officeart/2008/layout/LinedList"/>
    <dgm:cxn modelId="{09EA18FF-9DFA-4312-B958-46B5106F6B47}" type="presParOf" srcId="{14D46F3C-3AB9-429E-8945-8E633B74B453}" destId="{67DB9C16-3940-44AC-A88D-A35CB104F8E4}" srcOrd="1" destOrd="0" presId="urn:microsoft.com/office/officeart/2008/layout/LinedList"/>
    <dgm:cxn modelId="{D7AEDE69-082D-404F-96D4-5DDE1837396E}" type="presParOf" srcId="{8B62A715-2E41-4278-8F17-393104636A2F}" destId="{04646A27-E06C-4E40-8F3C-CB01C2B98514}" srcOrd="6" destOrd="0" presId="urn:microsoft.com/office/officeart/2008/layout/LinedList"/>
    <dgm:cxn modelId="{B3087854-83B2-4E72-81BF-B8C1B1D5F3CC}" type="presParOf" srcId="{8B62A715-2E41-4278-8F17-393104636A2F}" destId="{3CD509D7-7C52-40F6-A02F-004C6AD74FBE}" srcOrd="7" destOrd="0" presId="urn:microsoft.com/office/officeart/2008/layout/LinedList"/>
    <dgm:cxn modelId="{E33739CC-A71E-4468-A63D-9DD240065C67}" type="presParOf" srcId="{3CD509D7-7C52-40F6-A02F-004C6AD74FBE}" destId="{8B1D8AE9-F386-41B4-8F7A-D23B1169342A}" srcOrd="0" destOrd="0" presId="urn:microsoft.com/office/officeart/2008/layout/LinedList"/>
    <dgm:cxn modelId="{CD4C25F3-29B9-4D28-9CD9-CDE1B20DB519}" type="presParOf" srcId="{3CD509D7-7C52-40F6-A02F-004C6AD74FBE}" destId="{1C4F1BED-4400-4D3C-834F-022DE224C3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ECA6-0460-4904-AC98-0A7164A46FB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D497-33FE-47EA-ABD5-8FF660F23CB4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Goedlopende ns scherm, die het weer en de faciliteiten geeft.</a:t>
          </a:r>
          <a:endParaRPr lang="en-US" sz="3500" kern="1200"/>
        </a:p>
      </dsp:txBody>
      <dsp:txXfrm>
        <a:off x="0" y="0"/>
        <a:ext cx="6492875" cy="1276350"/>
      </dsp:txXfrm>
    </dsp:sp>
    <dsp:sp modelId="{0C50A909-8FD2-447C-8527-5F09224F97BE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3CF8B-3DB8-4D71-BCB9-7332248D88F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Goede oefeningen waar alle vakken bij elkaar komen</a:t>
          </a:r>
          <a:endParaRPr lang="en-US" sz="3500" kern="1200"/>
        </a:p>
      </dsp:txBody>
      <dsp:txXfrm>
        <a:off x="0" y="1276350"/>
        <a:ext cx="6492875" cy="1276350"/>
      </dsp:txXfrm>
    </dsp:sp>
    <dsp:sp modelId="{7B0123F7-7226-4B9B-BA3E-9A3E15E3FFD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39B4A-E113-44FD-A2CE-371EAC466076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Opdracht presenteren</a:t>
          </a:r>
          <a:endParaRPr lang="en-US" sz="3500" kern="1200"/>
        </a:p>
      </dsp:txBody>
      <dsp:txXfrm>
        <a:off x="0" y="2552700"/>
        <a:ext cx="6492875" cy="1276350"/>
      </dsp:txXfrm>
    </dsp:sp>
    <dsp:sp modelId="{04646A27-E06C-4E40-8F3C-CB01C2B9851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D8AE9-F386-41B4-8F7A-D23B1169342A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Afronden van blok 1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739AA04-1130-E10E-300F-AE858360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cs typeface="Calibri Light"/>
              </a:rPr>
              <a:t>Mohamed Bittich V1J</a:t>
            </a:r>
            <a:br>
              <a:rPr lang="de-DE" sz="4800">
                <a:cs typeface="Calibri Light"/>
              </a:rPr>
            </a:br>
            <a:r>
              <a:rPr lang="de-DE" sz="4800">
                <a:cs typeface="Calibri Light"/>
              </a:rPr>
              <a:t>Beroepszuil</a:t>
            </a:r>
            <a:endParaRPr lang="de-DE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tte pijlen die naar het rode doel gaan">
            <a:extLst>
              <a:ext uri="{FF2B5EF4-FFF2-40B4-BE49-F238E27FC236}">
                <a16:creationId xmlns:a16="http://schemas.microsoft.com/office/drawing/2014/main" id="{7950969B-99C0-EA5F-D600-15C6C34CD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9" r="5380" b="909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FFFC50-CA2B-028B-45C8-573DF7C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>
                <a:cs typeface="Calibri Light"/>
              </a:rPr>
              <a:t>Inhoudsopgave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484F40-2FAB-18FA-1F77-356B7B34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>
                <a:cs typeface="Calibri"/>
              </a:rPr>
              <a:t>Inleiding</a:t>
            </a:r>
          </a:p>
          <a:p>
            <a:r>
              <a:rPr lang="nl-NL" sz="1700">
                <a:cs typeface="Calibri"/>
              </a:rPr>
              <a:t>Doel van het project?</a:t>
            </a:r>
          </a:p>
          <a:p>
            <a:r>
              <a:rPr lang="nl-NL" sz="1700">
                <a:cs typeface="Calibri"/>
              </a:rPr>
              <a:t>Module 1</a:t>
            </a:r>
          </a:p>
          <a:p>
            <a:r>
              <a:rPr lang="nl-NL" sz="1700">
                <a:cs typeface="Calibri"/>
              </a:rPr>
              <a:t>Module 2</a:t>
            </a:r>
          </a:p>
          <a:p>
            <a:r>
              <a:rPr lang="nl-NL" sz="1700">
                <a:cs typeface="Calibri"/>
              </a:rPr>
              <a:t>Module 3</a:t>
            </a:r>
          </a:p>
          <a:p>
            <a:r>
              <a:rPr lang="nl-NL" sz="1700">
                <a:cs typeface="Calibri"/>
              </a:rPr>
              <a:t>Wat ging er goed/fout.</a:t>
            </a:r>
          </a:p>
          <a:p>
            <a:r>
              <a:rPr lang="nl-NL" sz="1700">
                <a:cs typeface="Calibri"/>
              </a:rPr>
              <a:t>Einde</a:t>
            </a:r>
          </a:p>
          <a:p>
            <a:endParaRPr lang="nl-NL" sz="1700">
              <a:cs typeface="Calibri"/>
            </a:endParaRPr>
          </a:p>
          <a:p>
            <a:endParaRPr lang="nl-NL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91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D0D372-B835-00A6-B6B1-BFF46A2F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  <a:cs typeface="Calibri Light"/>
              </a:rPr>
              <a:t>Doel van het project</a:t>
            </a:r>
            <a:br>
              <a:rPr lang="nl-NL" sz="4000">
                <a:solidFill>
                  <a:srgbClr val="FFFFFF"/>
                </a:solidFill>
                <a:cs typeface="Calibri Light"/>
              </a:rPr>
            </a:b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20" name="Tijdelijke aanduiding voor inhoud 2">
            <a:extLst>
              <a:ext uri="{FF2B5EF4-FFF2-40B4-BE49-F238E27FC236}">
                <a16:creationId xmlns:a16="http://schemas.microsoft.com/office/drawing/2014/main" id="{EA71E1EF-3E9D-DD44-9681-B5C298A33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343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40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Een hand die een pen vasthoudt en arceringscirkels op een blad">
            <a:extLst>
              <a:ext uri="{FF2B5EF4-FFF2-40B4-BE49-F238E27FC236}">
                <a16:creationId xmlns:a16="http://schemas.microsoft.com/office/drawing/2014/main" id="{7C59202C-C20A-5D56-4096-492EA2CB8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2" t="2256" r="18845" b="-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E1812-9E7D-A993-CD19-63B679F7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>
                <a:cs typeface="Calibri Light"/>
              </a:rPr>
              <a:t>Module 1</a:t>
            </a:r>
            <a:endParaRPr lang="nl-NL" sz="280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DCB58-AA86-6D50-5013-D3D8B53C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>
                <a:cs typeface="Calibri"/>
              </a:rPr>
              <a:t>Gegevens vragen van reiziger</a:t>
            </a:r>
          </a:p>
          <a:p>
            <a:r>
              <a:rPr lang="nl-NL" sz="1700">
                <a:cs typeface="Calibri"/>
              </a:rPr>
              <a:t>Probleem vragen van reiziger</a:t>
            </a:r>
          </a:p>
          <a:p>
            <a:r>
              <a:rPr lang="nl-NL" sz="1700">
                <a:cs typeface="Calibri"/>
              </a:rPr>
              <a:t>Bericht controleren</a:t>
            </a:r>
          </a:p>
          <a:p>
            <a:r>
              <a:rPr lang="nl-NL" sz="1700">
                <a:cs typeface="Calibri"/>
              </a:rPr>
              <a:t>Csv bestand schrijven</a:t>
            </a:r>
          </a:p>
        </p:txBody>
      </p:sp>
    </p:spTree>
    <p:extLst>
      <p:ext uri="{BB962C8B-B14F-4D97-AF65-F5344CB8AC3E}">
        <p14:creationId xmlns:p14="http://schemas.microsoft.com/office/powerpoint/2010/main" val="196582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rlicht paneel in een serverruimte">
            <a:extLst>
              <a:ext uri="{FF2B5EF4-FFF2-40B4-BE49-F238E27FC236}">
                <a16:creationId xmlns:a16="http://schemas.microsoft.com/office/drawing/2014/main" id="{FDFDD91C-6599-D9D6-3705-7ECF87249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409" b="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0876D2-5F6E-7D81-A544-146818DE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>
                <a:cs typeface="Calibri Light"/>
              </a:rPr>
              <a:t>Module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157703-0A75-E8BA-AD17-F9497B3B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>
                <a:cs typeface="Calibri"/>
              </a:rPr>
              <a:t>Probleem controleren</a:t>
            </a:r>
          </a:p>
          <a:p>
            <a:r>
              <a:rPr lang="nl-NL" sz="1700">
                <a:cs typeface="Calibri"/>
              </a:rPr>
              <a:t>Gegevens moderator vragen</a:t>
            </a:r>
          </a:p>
          <a:p>
            <a:r>
              <a:rPr lang="nl-NL" sz="1700">
                <a:cs typeface="Calibri"/>
              </a:rPr>
              <a:t>Verbinden met postgres</a:t>
            </a:r>
          </a:p>
          <a:p>
            <a:r>
              <a:rPr lang="nl-NL" sz="1700">
                <a:cs typeface="Calibri"/>
              </a:rPr>
              <a:t>Gegevens overzetten naar database</a:t>
            </a:r>
          </a:p>
        </p:txBody>
      </p:sp>
    </p:spTree>
    <p:extLst>
      <p:ext uri="{BB962C8B-B14F-4D97-AF65-F5344CB8AC3E}">
        <p14:creationId xmlns:p14="http://schemas.microsoft.com/office/powerpoint/2010/main" val="56522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BA1E9570-8715-BE41-FEA2-74EE2EDA5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409" b="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2F1B2-B9C2-9F28-132E-0644F95A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>
                <a:cs typeface="Calibri Light"/>
              </a:rPr>
              <a:t>Module 3</a:t>
            </a:r>
            <a:endParaRPr lang="nl-NL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6D80CD-62F7-A453-E62B-91DA9593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>
                <a:cs typeface="Calibri"/>
              </a:rPr>
              <a:t>Api</a:t>
            </a:r>
          </a:p>
          <a:p>
            <a:r>
              <a:rPr lang="nl-NL" sz="1700">
                <a:cs typeface="Calibri"/>
              </a:rPr>
              <a:t>Tk</a:t>
            </a:r>
          </a:p>
          <a:p>
            <a:r>
              <a:rPr lang="nl-NL" sz="1700">
                <a:cs typeface="Calibri"/>
              </a:rPr>
              <a:t>Query tool</a:t>
            </a:r>
          </a:p>
          <a:p>
            <a:endParaRPr lang="nl-NL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45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kenmachine en mappen">
            <a:extLst>
              <a:ext uri="{FF2B5EF4-FFF2-40B4-BE49-F238E27FC236}">
                <a16:creationId xmlns:a16="http://schemas.microsoft.com/office/drawing/2014/main" id="{179D3A15-E5F8-085C-C39C-98013280A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121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1675F1-718F-86DC-EE0D-42F55F39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>
                <a:cs typeface="Calibri Light"/>
              </a:rPr>
              <a:t>Wat ging er goed/fout</a:t>
            </a:r>
            <a:endParaRPr lang="nl-NL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E9DC33-55A1-4CD0-B8AD-F657F315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700">
                <a:cs typeface="Calibri"/>
              </a:rPr>
              <a:t>Gegevens vragen</a:t>
            </a:r>
          </a:p>
          <a:p>
            <a:r>
              <a:rPr lang="nl-NL" sz="1700">
                <a:cs typeface="Calibri"/>
              </a:rPr>
              <a:t>Data overzetten</a:t>
            </a:r>
          </a:p>
          <a:p>
            <a:r>
              <a:rPr lang="nl-NL" sz="1700">
                <a:cs typeface="Calibri"/>
              </a:rPr>
              <a:t>Api</a:t>
            </a:r>
          </a:p>
          <a:p>
            <a:endParaRPr lang="nl-NL" sz="1700">
              <a:cs typeface="Calibri"/>
            </a:endParaRPr>
          </a:p>
          <a:p>
            <a:r>
              <a:rPr lang="nl-NL" sz="1700">
                <a:cs typeface="Calibri"/>
              </a:rPr>
              <a:t>Tk</a:t>
            </a:r>
          </a:p>
          <a:p>
            <a:r>
              <a:rPr lang="nl-NL" sz="1700">
                <a:cs typeface="Calibri"/>
              </a:rPr>
              <a:t>Query tool</a:t>
            </a:r>
          </a:p>
        </p:txBody>
      </p:sp>
    </p:spTree>
    <p:extLst>
      <p:ext uri="{BB962C8B-B14F-4D97-AF65-F5344CB8AC3E}">
        <p14:creationId xmlns:p14="http://schemas.microsoft.com/office/powerpoint/2010/main" val="115972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>
            <a:extLst>
              <a:ext uri="{FF2B5EF4-FFF2-40B4-BE49-F238E27FC236}">
                <a16:creationId xmlns:a16="http://schemas.microsoft.com/office/drawing/2014/main" id="{0950275F-6127-2321-7F3B-B7ACE930D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648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06112-1F3E-60E3-62E5-16AD951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Dit was mijn presentatie.</a:t>
            </a:r>
            <a:br>
              <a:rPr lang="en-US" sz="3800"/>
            </a:br>
            <a:r>
              <a:rPr lang="en-US" sz="3800"/>
              <a:t>Ik hoop dat jullie genoten hebben.</a:t>
            </a:r>
          </a:p>
        </p:txBody>
      </p:sp>
    </p:spTree>
    <p:extLst>
      <p:ext uri="{BB962C8B-B14F-4D97-AF65-F5344CB8AC3E}">
        <p14:creationId xmlns:p14="http://schemas.microsoft.com/office/powerpoint/2010/main" val="97418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Mohamed Bittich V1J Beroepszuil</vt:lpstr>
      <vt:lpstr>Inhoudsopgave</vt:lpstr>
      <vt:lpstr>Doel van het project </vt:lpstr>
      <vt:lpstr>Module 1</vt:lpstr>
      <vt:lpstr>Module 2</vt:lpstr>
      <vt:lpstr>Module 3</vt:lpstr>
      <vt:lpstr>Wat ging er goed/fout</vt:lpstr>
      <vt:lpstr>Dit was mijn presentatie. Ik hoop dat jullie genoten hebben.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96</cp:revision>
  <dcterms:created xsi:type="dcterms:W3CDTF">2022-11-08T18:23:29Z</dcterms:created>
  <dcterms:modified xsi:type="dcterms:W3CDTF">2023-01-27T21:08:48Z</dcterms:modified>
</cp:coreProperties>
</file>