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8B5A1-F149-4491-ADFE-4DE375837E0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9558-622D-47EB-BC59-81CDA5EDDA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8B5A1-F149-4491-ADFE-4DE375837E0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9558-622D-47EB-BC59-81CDA5EDDA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8B5A1-F149-4491-ADFE-4DE375837E0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9558-622D-47EB-BC59-81CDA5EDDA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8B5A1-F149-4491-ADFE-4DE375837E0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9558-622D-47EB-BC59-81CDA5EDDA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8B5A1-F149-4491-ADFE-4DE375837E0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9558-622D-47EB-BC59-81CDA5EDDA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8B5A1-F149-4491-ADFE-4DE375837E0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9558-622D-47EB-BC59-81CDA5EDDA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8B5A1-F149-4491-ADFE-4DE375837E0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9558-622D-47EB-BC59-81CDA5EDDA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8B5A1-F149-4491-ADFE-4DE375837E0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9558-622D-47EB-BC59-81CDA5EDDA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8B5A1-F149-4491-ADFE-4DE375837E0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9558-622D-47EB-BC59-81CDA5EDDA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8B5A1-F149-4491-ADFE-4DE375837E0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9558-622D-47EB-BC59-81CDA5EDDA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8B5A1-F149-4491-ADFE-4DE375837E0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9558-622D-47EB-BC59-81CDA5EDDA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8B5A1-F149-4491-ADFE-4DE375837E0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B9558-622D-47EB-BC59-81CDA5EDDA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533400"/>
            <a:ext cx="3886200" cy="304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RegistrationForm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685800" y="1676400"/>
            <a:ext cx="2209800" cy="3810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    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   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 smtClean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 smtClean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 smtClean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 smtClean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 smtClean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 b b b b b b eder szsssacdddddddddddddddddddddddddddddddddddddddddddddddddddddddddddddddddddddddddddddddddddddddddddd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3373050" y="7214652"/>
            <a:ext cx="15824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 Black" pitchFamily="34" charset="0"/>
                <a:cs typeface="Angsana New" pitchFamily="18" charset="-34"/>
              </a:rPr>
              <a:t>Registratio</a:t>
            </a:r>
          </a:p>
          <a:p>
            <a:pPr algn="ctr"/>
            <a:endParaRPr lang="en-US" b="1" dirty="0">
              <a:latin typeface="Arial Black" pitchFamily="34" charset="0"/>
              <a:cs typeface="Angsana New" pitchFamily="18" charset="-34"/>
            </a:endParaRPr>
          </a:p>
          <a:p>
            <a:pPr algn="ctr"/>
            <a:endParaRPr lang="en-US" b="1" dirty="0" smtClean="0">
              <a:solidFill>
                <a:schemeClr val="tx1"/>
              </a:solidFill>
              <a:latin typeface="Arial Black" pitchFamily="34" charset="0"/>
              <a:cs typeface="Angsana New" pitchFamily="18" charset="-34"/>
            </a:endParaRPr>
          </a:p>
          <a:p>
            <a:pPr algn="ctr"/>
            <a:endParaRPr lang="en-US" b="1" dirty="0">
              <a:latin typeface="Arial Black" pitchFamily="34" charset="0"/>
              <a:cs typeface="Angsana New" pitchFamily="18" charset="-34"/>
            </a:endParaRPr>
          </a:p>
          <a:p>
            <a:pPr algn="ctr"/>
            <a:endParaRPr lang="en-US" b="1" dirty="0" smtClean="0">
              <a:solidFill>
                <a:schemeClr val="tx1"/>
              </a:solidFill>
              <a:latin typeface="Arial Black" pitchFamily="34" charset="0"/>
              <a:cs typeface="Angsana New" pitchFamily="18" charset="-34"/>
            </a:endParaRPr>
          </a:p>
          <a:p>
            <a:pPr algn="ctr"/>
            <a:endParaRPr lang="en-US" b="1" dirty="0">
              <a:latin typeface="Arial Black" pitchFamily="34" charset="0"/>
              <a:cs typeface="Angsana New" pitchFamily="18" charset="-34"/>
            </a:endParaRPr>
          </a:p>
          <a:p>
            <a:pPr algn="ctr"/>
            <a:endParaRPr lang="en-US" b="1" dirty="0" smtClean="0">
              <a:solidFill>
                <a:schemeClr val="tx1"/>
              </a:solidFill>
              <a:latin typeface="Arial Black" pitchFamily="34" charset="0"/>
              <a:cs typeface="Angsana New" pitchFamily="18" charset="-34"/>
            </a:endParaRPr>
          </a:p>
          <a:p>
            <a:pPr algn="ctr"/>
            <a:endParaRPr lang="en-US" b="1" dirty="0">
              <a:latin typeface="Arial Black" pitchFamily="34" charset="0"/>
              <a:cs typeface="Angsana New" pitchFamily="18" charset="-34"/>
            </a:endParaRPr>
          </a:p>
          <a:p>
            <a:pPr algn="ctr"/>
            <a:endParaRPr lang="en-US" b="1" dirty="0" smtClean="0">
              <a:solidFill>
                <a:schemeClr val="tx1"/>
              </a:solidFill>
              <a:latin typeface="Arial Black" pitchFamily="34" charset="0"/>
              <a:cs typeface="Angsana New" pitchFamily="18" charset="-34"/>
            </a:endParaRPr>
          </a:p>
          <a:p>
            <a:pPr algn="ctr"/>
            <a:endParaRPr lang="en-US" b="1" dirty="0">
              <a:latin typeface="Arial Black" pitchFamily="34" charset="0"/>
              <a:cs typeface="Angsana New" pitchFamily="18" charset="-34"/>
            </a:endParaRPr>
          </a:p>
          <a:p>
            <a:pPr algn="ctr"/>
            <a:endParaRPr lang="en-US" b="1" dirty="0" smtClean="0">
              <a:solidFill>
                <a:schemeClr val="tx1"/>
              </a:solidFill>
              <a:latin typeface="Arial Black" pitchFamily="34" charset="0"/>
              <a:cs typeface="Angsana New" pitchFamily="18" charset="-34"/>
            </a:endParaRPr>
          </a:p>
          <a:p>
            <a:pPr algn="ctr"/>
            <a:endParaRPr lang="en-US" b="1" dirty="0">
              <a:latin typeface="Arial Black" pitchFamily="34" charset="0"/>
              <a:cs typeface="Angsana New" pitchFamily="18" charset="-34"/>
            </a:endParaRPr>
          </a:p>
          <a:p>
            <a:pPr algn="ctr"/>
            <a:endParaRPr lang="en-US" b="1" dirty="0" smtClean="0">
              <a:solidFill>
                <a:schemeClr val="tx1"/>
              </a:solidFill>
              <a:latin typeface="Arial Black" pitchFamily="34" charset="0"/>
              <a:cs typeface="Angsana New" pitchFamily="18" charset="-34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Arial Black" pitchFamily="34" charset="0"/>
                <a:cs typeface="Angsana New" pitchFamily="18" charset="-34"/>
              </a:rPr>
              <a:t>n form</a:t>
            </a:r>
            <a:endParaRPr lang="en-US" b="1" dirty="0" smtClean="0">
              <a:solidFill>
                <a:schemeClr val="tx1"/>
              </a:solidFill>
              <a:latin typeface="Arial Black" pitchFamily="34" charset="0"/>
              <a:cs typeface="Angsana New" pitchFamily="18" charset="-3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RegistrationForm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RegistrationForm</dc:title>
  <dc:creator>exam</dc:creator>
  <cp:lastModifiedBy>exam</cp:lastModifiedBy>
  <cp:revision>3</cp:revision>
  <dcterms:created xsi:type="dcterms:W3CDTF">2024-09-03T04:48:33Z</dcterms:created>
  <dcterms:modified xsi:type="dcterms:W3CDTF">2024-09-03T05:10:23Z</dcterms:modified>
</cp:coreProperties>
</file>