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19/12/2018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4703" y="1981201"/>
            <a:ext cx="10221897" cy="3809999"/>
          </a:xfrm>
        </p:spPr>
        <p:txBody>
          <a:bodyPr rtlCol="0"/>
          <a:lstStyle/>
          <a:p>
            <a:pPr rtl="0"/>
            <a:r>
              <a:rPr lang="fr-FR"/>
              <a:t>Données incidents</a:t>
            </a:r>
          </a:p>
          <a:p>
            <a:pPr rtl="0"/>
            <a:r>
              <a:rPr lang="fr-FR" dirty="0"/>
              <a:t>2560 lignes</a:t>
            </a:r>
          </a:p>
          <a:p>
            <a:pPr rtl="0"/>
            <a:r>
              <a:rPr lang="fr-FR" dirty="0"/>
              <a:t>4 colonnes</a:t>
            </a:r>
          </a:p>
          <a:p>
            <a:pPr rtl="0"/>
            <a:r>
              <a:rPr lang="fr-FR" dirty="0"/>
              <a:t>Données sur 4 années</a:t>
            </a:r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84F5E7-96CD-4E3C-883C-DAE0F8B9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456" y="1646238"/>
            <a:ext cx="8416031" cy="41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140</TotalTime>
  <Words>14</Words>
  <Application>Microsoft Office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Grille « Diamant » 16 x 9</vt:lpstr>
      <vt:lpstr>Présentation des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MOHAMED BAYO</dc:creator>
  <cp:lastModifiedBy>MOHAMED BAYO</cp:lastModifiedBy>
  <cp:revision>4</cp:revision>
  <dcterms:created xsi:type="dcterms:W3CDTF">2018-12-04T21:32:36Z</dcterms:created>
  <dcterms:modified xsi:type="dcterms:W3CDTF">2018-12-18T23:24:39Z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