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i="1"/>
            </a:pPr>
            <a:r>
              <a:t>Student Motto (Qormada Ardayga) *</a:t>
            </a:r>
            <a:br/>
            <a:r>
              <a:t>Hoos ku qor qormada ardayga oo kaso hoos</a:t>
            </a:r>
            <a:br/>
            <a:r>
              <a:t>muuqan doona sawirkaaga book qalin</a:t>
            </a:r>
            <a:br/>
            <a:r>
              <a:t>jebinta. (15 ilaa 25 eray)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