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9" r:id="rId6"/>
    <p:sldId id="257" r:id="rId7"/>
    <p:sldId id="258" r:id="rId8"/>
    <p:sldId id="260" r:id="rId9"/>
    <p:sldId id="264" r:id="rId10"/>
    <p:sldId id="266" r:id="rId11"/>
    <p:sldId id="265" r:id="rId12"/>
    <p:sldId id="267" r:id="rId13"/>
    <p:sldId id="268" r:id="rId14"/>
    <p:sldId id="269" r:id="rId15"/>
    <p:sldId id="261" r:id="rId16"/>
    <p:sldId id="262" r:id="rId17"/>
    <p:sldId id="263" r:id="rId18"/>
    <p:sldId id="270" r:id="rId19"/>
    <p:sldId id="283" r:id="rId20"/>
    <p:sldId id="271" r:id="rId21"/>
    <p:sldId id="272" r:id="rId22"/>
    <p:sldId id="284" r:id="rId23"/>
    <p:sldId id="273" r:id="rId24"/>
    <p:sldId id="285" r:id="rId25"/>
    <p:sldId id="274" r:id="rId26"/>
    <p:sldId id="277" r:id="rId27"/>
    <p:sldId id="275" r:id="rId28"/>
    <p:sldId id="276" r:id="rId29"/>
    <p:sldId id="278" r:id="rId30"/>
    <p:sldId id="279" r:id="rId31"/>
    <p:sldId id="281" r:id="rId32"/>
    <p:sldId id="280" r:id="rId33"/>
    <p:sldId id="282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72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4E68D-1A24-6C8C-885D-04B2AF80EE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2C9E5F-12CF-4A59-858B-03A1F15AF6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F16490-D4E4-0F80-7BCD-998A17BC6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A75FD-1560-42E5-9032-3F96EBCD363D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F64FFA-2B75-AE95-5174-557BDF42C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EF7A5B-C596-74DA-27E2-304B5F40C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5C622-C947-4A04-BF2E-DF10DC042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321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1E878-0B26-FE18-609E-2F8DAEBC0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F32738-322C-6823-F6AD-9586951E28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9DD072-B562-45B0-C54F-6DB309CCD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A75FD-1560-42E5-9032-3F96EBCD363D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8DAAE5-E555-7447-E806-88AB1DC40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667B6F-745F-EC43-4215-B3149FF26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5C622-C947-4A04-BF2E-DF10DC042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902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D41B39-64FA-0A44-DBDC-39DA26B93D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82664D-F56D-CD92-F459-5B5CF740B4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F4784F-37D4-EDBD-F53C-F6C5CA37F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A75FD-1560-42E5-9032-3F96EBCD363D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E3E36A-C266-8E98-9D1D-F81881076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4B0F26-4BBB-0305-895F-9AA27773E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5C622-C947-4A04-BF2E-DF10DC042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111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9C09D-3E39-9F4C-C9C3-6AD881505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AA99F6-5123-DCFF-68C1-0F50EE3FD5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AC8976-3F38-73BF-E82D-1B841F82F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A75FD-1560-42E5-9032-3F96EBCD363D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8394FB-82E5-1600-6383-0A49A1B7C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A2DBD8-7B73-4195-EDB1-0A84E3991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5C622-C947-4A04-BF2E-DF10DC042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130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B2A84-F172-AAE0-4C19-9600F359D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61EB66-D617-846D-E1B6-DB3D9EF2CD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76A619-6D14-5A91-401B-19030C953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A75FD-1560-42E5-9032-3F96EBCD363D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2B0A4D-501D-150A-9C58-BE7C86FB6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219C6C-3894-6839-3789-B448BA762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5C622-C947-4A04-BF2E-DF10DC042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792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73835-161E-8683-8A0A-2BFA97FE3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D17A3-5E44-D110-721E-6C10A8C30C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23F6D4-F729-6E77-4581-4C0A0DE390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C79E5B-83DB-30EF-378A-7A750C2F8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A75FD-1560-42E5-9032-3F96EBCD363D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BE552C-189D-0601-2311-EDA5617CE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FC5C84-0DB5-A8D2-ACAD-24316E0C4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5C622-C947-4A04-BF2E-DF10DC042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804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DFC9A-0C30-207A-38BA-C18C8449E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95AC34-123D-E60D-3487-DDD60B19D0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3D2906-00BD-668C-51F1-1901B16BB5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E2451F-66F0-D26B-D8B0-3A302F2001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EA4880-C211-3180-C533-CAC307267B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237D9E-78B1-6728-6B38-F6F4AD12A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A75FD-1560-42E5-9032-3F96EBCD363D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D0438E-2C03-5833-3FF0-251E2D3C4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3B5CA9-E5AC-7BDC-7512-8D971004C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5C622-C947-4A04-BF2E-DF10DC042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132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32CB3-0137-B8D1-949E-C30D9F68C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3787FD-265F-F2CE-0E10-F94F9587C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A75FD-1560-42E5-9032-3F96EBCD363D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7B0E0F-375C-0A28-C957-BB4A77A1E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204F5B-C8C1-BB62-F132-A5974BEDB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5C622-C947-4A04-BF2E-DF10DC042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444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7A70F5-C5FD-DBF8-D1FE-0C12DE14B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A75FD-1560-42E5-9032-3F96EBCD363D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899A71-1E8F-1491-96DB-E5FBA76FF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F19906-2A74-A463-F081-26909117F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5C622-C947-4A04-BF2E-DF10DC042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360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A4C89-3AFE-F239-A783-ABB1B2FF7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D774F-BE27-F54E-C430-E6DA7E29F8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0F10C2-4B1F-3616-4DFB-76EF2BB023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2E7B40-4A24-D929-79F4-B0F38B7DB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A75FD-1560-42E5-9032-3F96EBCD363D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9294C9-02CC-6498-FB2E-B50A7964B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D9F452-C924-3FE8-F5B7-0AFF4B612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5C622-C947-4A04-BF2E-DF10DC042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435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AC9E8-4AB1-8A09-CFA5-C26B5A777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B68B9B-1EA2-63D2-37F2-9458724BD5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60D147-7B27-B5A1-C72D-530DCCDC64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55709C-07AE-5609-81AF-E1794263F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A75FD-1560-42E5-9032-3F96EBCD363D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93DA1A-B9A3-D65B-9B8E-E0E1D6B79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895BA5-BABD-6385-42A2-09A345DBC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5C622-C947-4A04-BF2E-DF10DC042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512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01D256-CBED-322B-75D5-5A92522C6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CE90E1-3221-9E6D-BF6D-ED924DC837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0CBB64-4641-B8BC-3021-3CBE373280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F2A75FD-1560-42E5-9032-3F96EBCD363D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F1938E-5337-D9EB-EF8D-E8CDF060BD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F0B53F-0727-D7C9-BBAA-94916388E9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915C622-C947-4A04-BF2E-DF10DC042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755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FDE68-C1AB-7099-D1EA-B7B0EFEE48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Neural Network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477D21-7269-378E-AA7D-8B7F0A2091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Task (1) “Penguins”</a:t>
            </a:r>
          </a:p>
        </p:txBody>
      </p:sp>
    </p:spTree>
    <p:extLst>
      <p:ext uri="{BB962C8B-B14F-4D97-AF65-F5344CB8AC3E}">
        <p14:creationId xmlns:p14="http://schemas.microsoft.com/office/powerpoint/2010/main" val="23025719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0B076B-FDAC-DA55-223F-29A8FB4616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AAC56-1AB6-A2B7-94F8-F90494811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a. Adaline: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C149D5-F16C-A534-849A-86971895E2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61945"/>
            <a:ext cx="9316750" cy="293410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C99D457-C0AE-E464-A651-0135C5C106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269243"/>
            <a:ext cx="9316750" cy="1152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360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098AE0-8597-3A65-0B97-E0A220DF3D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B7BA1-889B-952B-A4F9-191CD9CA0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b. Perceptron: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46285C-934D-ADD2-89E8-3CBAC8541D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56770"/>
            <a:ext cx="8992855" cy="241016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AC6E0ED-E2F3-A25C-7F78-46998DCC6A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925428"/>
            <a:ext cx="8992855" cy="1038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868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14006-542D-CF4B-281C-401244F28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/>
              <a:t>2.1</a:t>
            </a:r>
            <a:r>
              <a:rPr lang="en-US" dirty="0"/>
              <a:t> </a:t>
            </a:r>
            <a:r>
              <a:rPr lang="en-US" sz="3000" dirty="0"/>
              <a:t>(</a:t>
            </a:r>
            <a:r>
              <a:rPr lang="en-US" sz="3000" dirty="0" err="1"/>
              <a:t>FlipperLength-OriginLocation</a:t>
            </a:r>
            <a:r>
              <a:rPr lang="en-US" sz="3000" dirty="0"/>
              <a:t>)-&gt;(Adelie-Chinstrap):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FF3125-11CF-80BD-ABBE-E2ACE31821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1816" y="1429685"/>
            <a:ext cx="3083246" cy="21044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AD93F8B-3193-2042-D719-9B683886DD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1816" y="3534123"/>
            <a:ext cx="3004983" cy="295875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1CA9C6F-F4DC-59C4-1B26-57A0EF33F0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8677" y="2001426"/>
            <a:ext cx="6212007" cy="2993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7976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891AE-0C45-3AD2-26E4-E8732FF5E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a. Adaline: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DE1CC9-9110-8E1D-D033-2F5DE72FDD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1690688"/>
            <a:ext cx="8905568" cy="330035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D51B5B7-A146-35BE-5C89-E2CA1E4A95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402926"/>
            <a:ext cx="8905568" cy="747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2846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849E1-F2B5-1E05-1919-10D71678F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b. Perceptron: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C79AF3-3FBC-9C66-0F6D-32E51FA8BA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9107171" cy="22958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410F575-289D-C130-2E43-BECF1FCDF1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579769"/>
            <a:ext cx="9050013" cy="943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0945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865D4E-432D-B0DC-D1CA-608A61E623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4E351-9257-A28A-247B-4563571FB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2.2</a:t>
            </a:r>
            <a:r>
              <a:rPr lang="en-US" sz="3200" dirty="0"/>
              <a:t> </a:t>
            </a:r>
            <a:r>
              <a:rPr lang="en-US" sz="3000" dirty="0"/>
              <a:t>(</a:t>
            </a:r>
            <a:r>
              <a:rPr lang="en-US" sz="3000" dirty="0" err="1"/>
              <a:t>FlipperLength-OriginLocation</a:t>
            </a:r>
            <a:r>
              <a:rPr lang="en-US" sz="3000" dirty="0"/>
              <a:t>)-&gt;(Adelie-Gentoo):</a:t>
            </a:r>
            <a:br>
              <a:rPr lang="en-US" sz="3000" dirty="0"/>
            </a:br>
            <a:r>
              <a:rPr lang="en-US" sz="3000" dirty="0"/>
              <a:t>a. Adaline: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885703-7C5A-826D-C99C-66794D6937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9050013" cy="311511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E61546F-3742-9226-C716-AF75E00789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167312"/>
            <a:ext cx="9050013" cy="1152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5121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3E24F-35C0-0274-C178-1E1EB5FBD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Adaline </a:t>
            </a:r>
            <a:r>
              <a:rPr lang="en-US" sz="3000" dirty="0" err="1"/>
              <a:t>Conf_Matrix</a:t>
            </a:r>
            <a:r>
              <a:rPr lang="en-US" sz="3000" dirty="0"/>
              <a:t>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A9BD4C-2A0A-7D32-4CA6-3CE138B4AD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0950" y="1923317"/>
            <a:ext cx="4610100" cy="371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589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73E702-98E3-A67A-B172-A0416384B4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511B0-635E-CE69-4308-60E44E47E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b. Perceptron: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93DD9C-DF44-EAD9-3C0A-E1AA166CDE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09593"/>
            <a:ext cx="9002381" cy="242921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709AE82-D4D1-56CD-1AFA-5F60069B93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062310"/>
            <a:ext cx="9002381" cy="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9245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3197A1-3667-443B-5925-A6EB86AF3B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E9948-4CF2-79D3-5690-843F6CB50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2.3 (</a:t>
            </a:r>
            <a:r>
              <a:rPr lang="en-US" sz="3000" dirty="0" err="1"/>
              <a:t>FlipperLength-OriginLocation</a:t>
            </a:r>
            <a:r>
              <a:rPr lang="en-US" sz="3000" dirty="0"/>
              <a:t>)-&gt;(Adelie-Gentoo):</a:t>
            </a:r>
            <a:br>
              <a:rPr lang="en-US" sz="3000" dirty="0"/>
            </a:br>
            <a:r>
              <a:rPr lang="en-US" sz="3000" dirty="0"/>
              <a:t>a. Adaline: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7BD371-3388-E301-58DF-1B0ECBDFD1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47629"/>
            <a:ext cx="8869013" cy="316274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58DEAD9-A353-0102-887B-0A99A3B00B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425926"/>
            <a:ext cx="8869013" cy="1066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7971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6DB83-C885-1B22-60AC-98F6ED556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Adaline </a:t>
            </a:r>
            <a:r>
              <a:rPr lang="en-US" sz="3000" dirty="0" err="1"/>
              <a:t>Conf_Matrix</a:t>
            </a:r>
            <a:r>
              <a:rPr lang="en-US" sz="3000" dirty="0"/>
              <a:t>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C8530C-2C02-BCDA-4A7A-2ACE401E16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0950" y="1690688"/>
            <a:ext cx="4610100" cy="371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320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F37EF-1063-0E35-A010-AAB17C8BF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94669"/>
          </a:xfrm>
        </p:spPr>
        <p:txBody>
          <a:bodyPr>
            <a:normAutofit/>
          </a:bodyPr>
          <a:lstStyle/>
          <a:p>
            <a:pPr algn="ctr"/>
            <a:r>
              <a:rPr lang="en-US" sz="5000" dirty="0"/>
              <a:t>Visualizations:</a:t>
            </a:r>
          </a:p>
        </p:txBody>
      </p:sp>
    </p:spTree>
    <p:extLst>
      <p:ext uri="{BB962C8B-B14F-4D97-AF65-F5344CB8AC3E}">
        <p14:creationId xmlns:p14="http://schemas.microsoft.com/office/powerpoint/2010/main" val="16375665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3B6316-8FA5-F0A3-FE02-5C9E275F17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CE07D-F338-2C6B-90EF-86CD11826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b. Perceptron: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30BFE1-21A1-D30F-9397-FE95AA91DA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42945"/>
            <a:ext cx="9097645" cy="257210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ED278D7-D5C0-F7AA-4C72-0A29AD5354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5167311"/>
            <a:ext cx="9097645" cy="971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3841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9E626-C5DD-2B62-8C1B-FD83CC976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Perceptron </a:t>
            </a:r>
            <a:r>
              <a:rPr lang="en-US" sz="3000" dirty="0" err="1"/>
              <a:t>Conf_Matrix</a:t>
            </a:r>
            <a:r>
              <a:rPr lang="en-US" sz="3000" dirty="0"/>
              <a:t>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8BEFD5-7E10-B1F8-9B16-1634DAC446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5237" y="1690688"/>
            <a:ext cx="4581525" cy="371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7778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2BA5E2-E1C6-1AF3-F571-C703B90F90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78F36-374F-03D4-631B-2987E7C6F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3. (</a:t>
            </a:r>
            <a:r>
              <a:rPr lang="en-US" sz="3000" dirty="0" err="1"/>
              <a:t>FlipperLength-BodyMass</a:t>
            </a:r>
            <a:r>
              <a:rPr lang="en-US" sz="3000" dirty="0"/>
              <a:t>)-&gt;(Gentoo-Adelie):</a:t>
            </a:r>
            <a:br>
              <a:rPr lang="en-US" sz="3000" dirty="0"/>
            </a:br>
            <a:r>
              <a:rPr lang="en-US" sz="3000" dirty="0"/>
              <a:t>a. Adaline: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0155615-E339-2B33-FDC2-0A7819800F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69092"/>
            <a:ext cx="9107171" cy="326753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04093C3-2320-DBA5-BF95-1E0EC2691C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136160"/>
            <a:ext cx="9107171" cy="1228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0044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200F9B-351D-7E7E-DD47-AC2BF72E85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BFA8B-9072-698C-C721-C4D12086B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b. Adaline </a:t>
            </a:r>
            <a:r>
              <a:rPr lang="en-US" sz="3000" dirty="0" err="1"/>
              <a:t>Conf_matrix</a:t>
            </a:r>
            <a:r>
              <a:rPr lang="en-US" sz="3000" dirty="0"/>
              <a:t>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A8DDE0-32F6-EDCC-5E0A-5664C1213D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5237" y="1571625"/>
            <a:ext cx="4581525" cy="371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7645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5B7B0B-B06C-C2CA-5244-DE9EEEE5EF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3B833-2B4B-9CB9-FBE9-7922BCF53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b. Perceptron: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60175A-578F-B714-B6FA-D68CA89233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87038"/>
            <a:ext cx="9078592" cy="240063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DA01662-3A8C-A7DD-3EFA-478151A188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975507"/>
            <a:ext cx="9078592" cy="1095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987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586AA6-7496-C77D-65BC-22ADC4B5CB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52C61-D215-2521-2E0B-8C1A15162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b. Perceptron </a:t>
            </a:r>
            <a:r>
              <a:rPr lang="en-US" sz="3000" dirty="0" err="1"/>
              <a:t>Conf_matrix</a:t>
            </a:r>
            <a:r>
              <a:rPr lang="en-US" sz="3000" dirty="0"/>
              <a:t>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A93DC2-D5D3-9D9A-9F2E-89E74164A7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5237" y="1903220"/>
            <a:ext cx="4581525" cy="371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8974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264D8-8D56-CCCF-42D5-5119E7415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4. (</a:t>
            </a:r>
            <a:r>
              <a:rPr lang="en-US" sz="3000" dirty="0" err="1"/>
              <a:t>CulmenLength-FlipperLength</a:t>
            </a:r>
            <a:r>
              <a:rPr lang="en-US" sz="3000" dirty="0"/>
              <a:t>)-&gt;(Chinstrap-Adelie):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630483-AE93-FD80-4435-9D8491D36D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4924425" cy="39719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7C01618-4D2C-D54E-112B-F53191297B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4050" y="1690688"/>
            <a:ext cx="561975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308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24E44A-5438-CDC9-7D59-2D502412AE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4EEE9-FCA6-75F3-28F6-53E535609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a. Adaline: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C03605-A101-B446-1BD6-AF7F4D0872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9183382" cy="288647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97D5D32-54CC-B866-00DB-B908FEB40A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020210"/>
            <a:ext cx="9183382" cy="1124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8906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39D3DD-CBDD-5FAA-54A5-2730A17138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15000-5396-D75D-BD4D-E5EB16ED4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Adaline </a:t>
            </a:r>
            <a:r>
              <a:rPr lang="en-US" sz="3000" dirty="0" err="1"/>
              <a:t>Conf_Matrix</a:t>
            </a:r>
            <a:r>
              <a:rPr lang="en-US" sz="3000" dirty="0"/>
              <a:t>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E1F5F5-F08E-D4D8-E354-711B75AC9D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0950" y="1571625"/>
            <a:ext cx="4610100" cy="371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4136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F6B24E-78C6-4593-5FAF-EC0F91396A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4BBC5-AA35-F108-6AEF-88A9FA765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b. Perceptron: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9FFCAA-3B3C-4328-2894-158D3C562E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8935697" cy="246731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780511A-FCE1-348D-6EEC-4FEE9B4C43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742066"/>
            <a:ext cx="8935697" cy="1228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823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C0613-1C0F-479A-A658-A79697035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1.1 (</a:t>
            </a:r>
            <a:r>
              <a:rPr lang="en-US" sz="3000" dirty="0" err="1"/>
              <a:t>CulmenDepth-CulmenLength</a:t>
            </a:r>
            <a:r>
              <a:rPr lang="en-US" sz="3000" dirty="0"/>
              <a:t>)-&gt;(Adelie-Chinstrap):</a:t>
            </a:r>
          </a:p>
        </p:txBody>
      </p:sp>
      <p:pic>
        <p:nvPicPr>
          <p:cNvPr id="5" name="Content Placeholder 4" descr="A graph of different sizes of data&#10;&#10;AI-generated content may be incorrect.">
            <a:extLst>
              <a:ext uri="{FF2B5EF4-FFF2-40B4-BE49-F238E27FC236}">
                <a16:creationId xmlns:a16="http://schemas.microsoft.com/office/drawing/2014/main" id="{22216058-B0C7-203F-9743-39D6F6508F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1690688"/>
            <a:ext cx="5257800" cy="4351338"/>
          </a:xfrm>
        </p:spPr>
      </p:pic>
      <p:pic>
        <p:nvPicPr>
          <p:cNvPr id="7" name="Picture 6" descr="A graph of different sizes and shapes&#10;&#10;AI-generated content may be incorrect.">
            <a:extLst>
              <a:ext uri="{FF2B5EF4-FFF2-40B4-BE49-F238E27FC236}">
                <a16:creationId xmlns:a16="http://schemas.microsoft.com/office/drawing/2014/main" id="{ADEF2F71-C007-B20B-228A-893B21ED24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3842" y="1690689"/>
            <a:ext cx="539765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7990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DB343E-E047-F005-78E7-07F62D5DEB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F7FEC-EE46-FB70-A1F9-97FB52CD0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Perceptron </a:t>
            </a:r>
            <a:r>
              <a:rPr lang="en-US" sz="3000" dirty="0" err="1"/>
              <a:t>Conf_Matrix</a:t>
            </a:r>
            <a:r>
              <a:rPr lang="en-US" sz="3000" dirty="0"/>
              <a:t>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C60CA9-72CC-2FE1-D27C-C659DEE7B0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5237" y="1690688"/>
            <a:ext cx="4581525" cy="371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89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9D56F-49A3-A72D-92CF-6B5DBFE7B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a. Adaline: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F432A39-8176-E58A-04BE-EB1DAA07B9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5167312"/>
            <a:ext cx="9640645" cy="132556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F67D372-6ADC-8083-6DC4-908D4119BE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588593"/>
            <a:ext cx="9640645" cy="3419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567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AD588-B387-4BCC-26FD-F822B20C1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b. Perceptron:</a:t>
            </a:r>
          </a:p>
        </p:txBody>
      </p:sp>
      <p:pic>
        <p:nvPicPr>
          <p:cNvPr id="7" name="Picture 6" descr="A black background with white numbers&#10;&#10;AI-generated content may be incorrect.">
            <a:extLst>
              <a:ext uri="{FF2B5EF4-FFF2-40B4-BE49-F238E27FC236}">
                <a16:creationId xmlns:a16="http://schemas.microsoft.com/office/drawing/2014/main" id="{30B9D494-FF21-CAD3-92A8-9BA4E215AC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4707707"/>
            <a:ext cx="9259592" cy="147565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602659D-380D-B513-D642-17E7DEE835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1690688"/>
            <a:ext cx="9240540" cy="2715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9800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9B79AA-1486-7176-934A-26F432206F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23973-4494-51B0-E114-D36210C45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1.2 (</a:t>
            </a:r>
            <a:r>
              <a:rPr lang="en-US" sz="3000" dirty="0" err="1"/>
              <a:t>CulmenDepth-CulmenLength</a:t>
            </a:r>
            <a:r>
              <a:rPr lang="en-US" sz="3000" dirty="0"/>
              <a:t>)-&gt;(Adelie-Gentoo):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6E463D-A726-741B-B4C4-D237DBDDD0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036" y="2123351"/>
            <a:ext cx="4209374" cy="35111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4BEA2A3-D12B-A69B-98D2-C310FBC247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123351"/>
            <a:ext cx="5385619" cy="3511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9947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049B72-83A7-CE3B-257C-A2B356A679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A4F3D-B270-0AB9-FC5A-611F29E54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a. Adaline: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5EE581-72E2-8C99-CCD3-826F42C7BE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87090"/>
            <a:ext cx="8935697" cy="34771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ADB4F2A-4D16-BE72-CB5D-F5FFE41AC3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683137"/>
            <a:ext cx="8935697" cy="809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4663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CAC88E-1213-BE5B-3251-05CDB0D121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33E41-A597-2312-893C-4FEEF2688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b. Perceptron: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84139B-56D9-DE26-0C8C-DCEFDF9E51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73498"/>
            <a:ext cx="9040487" cy="23244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225CA0B-7B20-5211-05C6-DEF436E7EB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687923"/>
            <a:ext cx="9040487" cy="943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0594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D1331B-ED68-DAD6-0389-14B0843C5E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46689-4567-03C7-0266-BA631E9D6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1.3 (</a:t>
            </a:r>
            <a:r>
              <a:rPr lang="en-US" sz="3000" dirty="0" err="1"/>
              <a:t>CulmenDepth-CulmenLength</a:t>
            </a:r>
            <a:r>
              <a:rPr lang="en-US" sz="3000" dirty="0"/>
              <a:t>)-&gt;(Chinstrap-Gentoo):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DA4A28-FBEC-63FA-9774-C80733651F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735" y="2032972"/>
            <a:ext cx="4924425" cy="39719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9454F67-2C37-D83C-3FED-FEACB32F0B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2160" y="2032972"/>
            <a:ext cx="561975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0680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DD931AED75A734387864831A032DE3A" ma:contentTypeVersion="5" ma:contentTypeDescription="Create a new document." ma:contentTypeScope="" ma:versionID="f6dafd9392228ca56e7c3e106efa732e">
  <xsd:schema xmlns:xsd="http://www.w3.org/2001/XMLSchema" xmlns:xs="http://www.w3.org/2001/XMLSchema" xmlns:p="http://schemas.microsoft.com/office/2006/metadata/properties" xmlns:ns3="9b5b940e-f493-4728-8337-5aa9644fa008" targetNamespace="http://schemas.microsoft.com/office/2006/metadata/properties" ma:root="true" ma:fieldsID="4c49ba6175a9efde8eff65eb2c35693c" ns3:_="">
    <xsd:import namespace="9b5b940e-f493-4728-8337-5aa9644fa00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b5b940e-f493-4728-8337-5aa9644fa00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6C02064-6FCC-4B5B-9690-CAE4C5638F7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b5b940e-f493-4728-8337-5aa9644fa00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7859691-896B-42D4-964F-C6E1F0BA7AFA}">
  <ds:schemaRefs>
    <ds:schemaRef ds:uri="http://schemas.microsoft.com/office/2006/metadata/properties"/>
    <ds:schemaRef ds:uri="http://purl.org/dc/elements/1.1/"/>
    <ds:schemaRef ds:uri="http://www.w3.org/XML/1998/namespace"/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9b5b940e-f493-4728-8337-5aa9644fa008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8C9FC96D-A14F-40EA-AC39-562557C0DC0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167</Words>
  <Application>Microsoft Office PowerPoint</Application>
  <PresentationFormat>Widescreen</PresentationFormat>
  <Paragraphs>31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Aptos</vt:lpstr>
      <vt:lpstr>Aptos Display</vt:lpstr>
      <vt:lpstr>Arial</vt:lpstr>
      <vt:lpstr>Office Theme</vt:lpstr>
      <vt:lpstr>Neural Network</vt:lpstr>
      <vt:lpstr>Visualizations:</vt:lpstr>
      <vt:lpstr>1.1 (CulmenDepth-CulmenLength)-&gt;(Adelie-Chinstrap):</vt:lpstr>
      <vt:lpstr>a. Adaline:</vt:lpstr>
      <vt:lpstr>b. Perceptron:</vt:lpstr>
      <vt:lpstr>1.2 (CulmenDepth-CulmenLength)-&gt;(Adelie-Gentoo):</vt:lpstr>
      <vt:lpstr>a. Adaline:</vt:lpstr>
      <vt:lpstr>b. Perceptron:</vt:lpstr>
      <vt:lpstr>1.3 (CulmenDepth-CulmenLength)-&gt;(Chinstrap-Gentoo): </vt:lpstr>
      <vt:lpstr>a. Adaline:</vt:lpstr>
      <vt:lpstr>b. Perceptron:</vt:lpstr>
      <vt:lpstr>2.1 (FlipperLength-OriginLocation)-&gt;(Adelie-Chinstrap):</vt:lpstr>
      <vt:lpstr>a. Adaline:</vt:lpstr>
      <vt:lpstr>b. Perceptron:</vt:lpstr>
      <vt:lpstr>2.2 (FlipperLength-OriginLocation)-&gt;(Adelie-Gentoo): a. Adaline:</vt:lpstr>
      <vt:lpstr>Adaline Conf_Matrix:</vt:lpstr>
      <vt:lpstr>b. Perceptron:</vt:lpstr>
      <vt:lpstr>2.3 (FlipperLength-OriginLocation)-&gt;(Adelie-Gentoo): a. Adaline:</vt:lpstr>
      <vt:lpstr>Adaline Conf_Matrix:</vt:lpstr>
      <vt:lpstr>b. Perceptron:</vt:lpstr>
      <vt:lpstr>Perceptron Conf_Matrix:</vt:lpstr>
      <vt:lpstr>3. (FlipperLength-BodyMass)-&gt;(Gentoo-Adelie): a. Adaline:</vt:lpstr>
      <vt:lpstr>b. Adaline Conf_matrix:</vt:lpstr>
      <vt:lpstr>b. Perceptron:</vt:lpstr>
      <vt:lpstr>b. Perceptron Conf_matrix:</vt:lpstr>
      <vt:lpstr>4. (CulmenLength-FlipperLength)-&gt;(Chinstrap-Adelie):</vt:lpstr>
      <vt:lpstr>a. Adaline:</vt:lpstr>
      <vt:lpstr>Adaline Conf_Matrix:</vt:lpstr>
      <vt:lpstr>b. Perceptron:</vt:lpstr>
      <vt:lpstr>Perceptron Conf_Matrix: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محمد عبدالناصر محمد محمد</dc:creator>
  <cp:lastModifiedBy>محمد عبدالناصر محمد محمد</cp:lastModifiedBy>
  <cp:revision>3</cp:revision>
  <dcterms:created xsi:type="dcterms:W3CDTF">2025-10-27T06:19:39Z</dcterms:created>
  <dcterms:modified xsi:type="dcterms:W3CDTF">2025-10-28T06:23:28Z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0x0101004DD931AED75A734387864831A032DE3A</vt:lpwstr>
  </property>
</Properties>
</file>