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6" r:id="rId2"/>
    <p:sldMasterId id="2147483661" r:id="rId3"/>
  </p:sldMasterIdLst>
  <p:notesMasterIdLst>
    <p:notesMasterId r:id="rId35"/>
  </p:notesMasterIdLst>
  <p:sldIdLst>
    <p:sldId id="257" r:id="rId4"/>
    <p:sldId id="279" r:id="rId5"/>
    <p:sldId id="280" r:id="rId6"/>
    <p:sldId id="256" r:id="rId7"/>
    <p:sldId id="294" r:id="rId8"/>
    <p:sldId id="295" r:id="rId9"/>
    <p:sldId id="296" r:id="rId10"/>
    <p:sldId id="297" r:id="rId11"/>
    <p:sldId id="301" r:id="rId12"/>
    <p:sldId id="302" r:id="rId13"/>
    <p:sldId id="303" r:id="rId14"/>
    <p:sldId id="282" r:id="rId15"/>
    <p:sldId id="298" r:id="rId16"/>
    <p:sldId id="299" r:id="rId17"/>
    <p:sldId id="300" r:id="rId18"/>
    <p:sldId id="283" r:id="rId19"/>
    <p:sldId id="284" r:id="rId20"/>
    <p:sldId id="306" r:id="rId21"/>
    <p:sldId id="307" r:id="rId22"/>
    <p:sldId id="308" r:id="rId23"/>
    <p:sldId id="304" r:id="rId24"/>
    <p:sldId id="305" r:id="rId25"/>
    <p:sldId id="285" r:id="rId26"/>
    <p:sldId id="291" r:id="rId27"/>
    <p:sldId id="286" r:id="rId28"/>
    <p:sldId id="287" r:id="rId29"/>
    <p:sldId id="288" r:id="rId30"/>
    <p:sldId id="289" r:id="rId31"/>
    <p:sldId id="290" r:id="rId32"/>
    <p:sldId id="292" r:id="rId33"/>
    <p:sldId id="293" r:id="rId34"/>
  </p:sldIdLst>
  <p:sldSz cx="12192000" cy="6858000"/>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F6CB1A-53C2-44A7-AB7D-4C0831AFFB22}" type="datetimeFigureOut">
              <a:rPr lang="ca-ES" smtClean="0"/>
              <a:t>7/10/2024</a:t>
            </a:fld>
            <a:endParaRPr lang="ca-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a-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E782F-DFF1-4493-9556-58F441C509BE}" type="slidenum">
              <a:rPr lang="ca-ES" smtClean="0"/>
              <a:t>‹Nº›</a:t>
            </a:fld>
            <a:endParaRPr lang="ca-ES"/>
          </a:p>
        </p:txBody>
      </p:sp>
    </p:spTree>
    <p:extLst>
      <p:ext uri="{BB962C8B-B14F-4D97-AF65-F5344CB8AC3E}">
        <p14:creationId xmlns:p14="http://schemas.microsoft.com/office/powerpoint/2010/main" val="3708522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333999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41098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561861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348897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901397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091172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689153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07D72-F137-F7FF-4B4F-FF559533E62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ca-ES"/>
          </a:p>
        </p:txBody>
      </p:sp>
      <p:sp>
        <p:nvSpPr>
          <p:cNvPr id="3" name="Subtítulo 2">
            <a:extLst>
              <a:ext uri="{FF2B5EF4-FFF2-40B4-BE49-F238E27FC236}">
                <a16:creationId xmlns:a16="http://schemas.microsoft.com/office/drawing/2014/main" id="{C0E887AB-A055-AFBD-46AB-BDF5C0AB0F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ca-ES"/>
          </a:p>
        </p:txBody>
      </p:sp>
      <p:sp>
        <p:nvSpPr>
          <p:cNvPr id="4" name="Marcador de fecha 3">
            <a:extLst>
              <a:ext uri="{FF2B5EF4-FFF2-40B4-BE49-F238E27FC236}">
                <a16:creationId xmlns:a16="http://schemas.microsoft.com/office/drawing/2014/main" id="{30A361CA-A633-010F-D180-E017B6A90C3F}"/>
              </a:ext>
            </a:extLst>
          </p:cNvPr>
          <p:cNvSpPr>
            <a:spLocks noGrp="1"/>
          </p:cNvSpPr>
          <p:nvPr>
            <p:ph type="dt" sz="half" idx="10"/>
          </p:nvPr>
        </p:nvSpPr>
        <p:spPr/>
        <p:txBody>
          <a:bodyPr/>
          <a:lstStyle/>
          <a:p>
            <a:fld id="{FAD232E9-20F3-4EE0-AB8B-83441EA54E49}" type="datetimeFigureOut">
              <a:rPr lang="ca-ES" smtClean="0"/>
              <a:t>7/10/2024</a:t>
            </a:fld>
            <a:endParaRPr lang="ca-ES"/>
          </a:p>
        </p:txBody>
      </p:sp>
      <p:sp>
        <p:nvSpPr>
          <p:cNvPr id="5" name="Marcador de pie de página 4">
            <a:extLst>
              <a:ext uri="{FF2B5EF4-FFF2-40B4-BE49-F238E27FC236}">
                <a16:creationId xmlns:a16="http://schemas.microsoft.com/office/drawing/2014/main" id="{8E3EFFC0-75A9-583F-AA88-83B3E6B3DEF2}"/>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51886173-BFE9-61F5-B65C-BC50C6C5A313}"/>
              </a:ext>
            </a:extLst>
          </p:cNvPr>
          <p:cNvSpPr>
            <a:spLocks noGrp="1"/>
          </p:cNvSpPr>
          <p:nvPr>
            <p:ph type="sldNum" sz="quarter" idx="12"/>
          </p:nvPr>
        </p:nvSpPr>
        <p:spPr/>
        <p:txBody>
          <a:bodyPr/>
          <a:lstStyle/>
          <a:p>
            <a:fld id="{B98675C9-0E5E-4340-BF15-3E471A09F326}" type="slidenum">
              <a:rPr lang="ca-ES" smtClean="0"/>
              <a:t>‹Nº›</a:t>
            </a:fld>
            <a:endParaRPr lang="ca-ES"/>
          </a:p>
        </p:txBody>
      </p:sp>
    </p:spTree>
    <p:extLst>
      <p:ext uri="{BB962C8B-B14F-4D97-AF65-F5344CB8AC3E}">
        <p14:creationId xmlns:p14="http://schemas.microsoft.com/office/powerpoint/2010/main" val="2342986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C30E6C-FA0C-F5D7-0398-64E74C6EF105}"/>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texto vertical 2">
            <a:extLst>
              <a:ext uri="{FF2B5EF4-FFF2-40B4-BE49-F238E27FC236}">
                <a16:creationId xmlns:a16="http://schemas.microsoft.com/office/drawing/2014/main" id="{7FC86B78-9BA9-1EC6-04B8-FA7E67BCD8B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7774DF72-F2E9-C13E-3B55-6DB109827484}"/>
              </a:ext>
            </a:extLst>
          </p:cNvPr>
          <p:cNvSpPr>
            <a:spLocks noGrp="1"/>
          </p:cNvSpPr>
          <p:nvPr>
            <p:ph type="dt" sz="half" idx="10"/>
          </p:nvPr>
        </p:nvSpPr>
        <p:spPr/>
        <p:txBody>
          <a:bodyPr/>
          <a:lstStyle/>
          <a:p>
            <a:fld id="{FAD232E9-20F3-4EE0-AB8B-83441EA54E49}" type="datetimeFigureOut">
              <a:rPr lang="ca-ES" smtClean="0"/>
              <a:t>7/10/2024</a:t>
            </a:fld>
            <a:endParaRPr lang="ca-ES"/>
          </a:p>
        </p:txBody>
      </p:sp>
      <p:sp>
        <p:nvSpPr>
          <p:cNvPr id="5" name="Marcador de pie de página 4">
            <a:extLst>
              <a:ext uri="{FF2B5EF4-FFF2-40B4-BE49-F238E27FC236}">
                <a16:creationId xmlns:a16="http://schemas.microsoft.com/office/drawing/2014/main" id="{795D9076-A20E-0012-CD9E-B16B8FAD4930}"/>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DF57DF60-50CC-1630-0865-2A32D9E23329}"/>
              </a:ext>
            </a:extLst>
          </p:cNvPr>
          <p:cNvSpPr>
            <a:spLocks noGrp="1"/>
          </p:cNvSpPr>
          <p:nvPr>
            <p:ph type="sldNum" sz="quarter" idx="12"/>
          </p:nvPr>
        </p:nvSpPr>
        <p:spPr/>
        <p:txBody>
          <a:bodyPr/>
          <a:lstStyle/>
          <a:p>
            <a:fld id="{B98675C9-0E5E-4340-BF15-3E471A09F326}" type="slidenum">
              <a:rPr lang="ca-ES" smtClean="0"/>
              <a:t>‹Nº›</a:t>
            </a:fld>
            <a:endParaRPr lang="ca-ES"/>
          </a:p>
        </p:txBody>
      </p:sp>
    </p:spTree>
    <p:extLst>
      <p:ext uri="{BB962C8B-B14F-4D97-AF65-F5344CB8AC3E}">
        <p14:creationId xmlns:p14="http://schemas.microsoft.com/office/powerpoint/2010/main" val="259762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23E99DD-7B7F-38F5-9469-DFAC5331163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ca-ES"/>
          </a:p>
        </p:txBody>
      </p:sp>
      <p:sp>
        <p:nvSpPr>
          <p:cNvPr id="3" name="Marcador de texto vertical 2">
            <a:extLst>
              <a:ext uri="{FF2B5EF4-FFF2-40B4-BE49-F238E27FC236}">
                <a16:creationId xmlns:a16="http://schemas.microsoft.com/office/drawing/2014/main" id="{FBB1961D-CA38-C528-99BC-7246B2A8707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CA5064A6-53D7-1786-FA73-4B9FC5853991}"/>
              </a:ext>
            </a:extLst>
          </p:cNvPr>
          <p:cNvSpPr>
            <a:spLocks noGrp="1"/>
          </p:cNvSpPr>
          <p:nvPr>
            <p:ph type="dt" sz="half" idx="10"/>
          </p:nvPr>
        </p:nvSpPr>
        <p:spPr/>
        <p:txBody>
          <a:bodyPr/>
          <a:lstStyle/>
          <a:p>
            <a:fld id="{FAD232E9-20F3-4EE0-AB8B-83441EA54E49}" type="datetimeFigureOut">
              <a:rPr lang="ca-ES" smtClean="0"/>
              <a:t>7/10/2024</a:t>
            </a:fld>
            <a:endParaRPr lang="ca-ES"/>
          </a:p>
        </p:txBody>
      </p:sp>
      <p:sp>
        <p:nvSpPr>
          <p:cNvPr id="5" name="Marcador de pie de página 4">
            <a:extLst>
              <a:ext uri="{FF2B5EF4-FFF2-40B4-BE49-F238E27FC236}">
                <a16:creationId xmlns:a16="http://schemas.microsoft.com/office/drawing/2014/main" id="{93B9E69B-C87A-BEB7-EA2A-A0196BA69626}"/>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150FDF66-0F90-CB73-1A50-EBD7C2731D14}"/>
              </a:ext>
            </a:extLst>
          </p:cNvPr>
          <p:cNvSpPr>
            <a:spLocks noGrp="1"/>
          </p:cNvSpPr>
          <p:nvPr>
            <p:ph type="sldNum" sz="quarter" idx="12"/>
          </p:nvPr>
        </p:nvSpPr>
        <p:spPr/>
        <p:txBody>
          <a:bodyPr/>
          <a:lstStyle/>
          <a:p>
            <a:fld id="{B98675C9-0E5E-4340-BF15-3E471A09F326}" type="slidenum">
              <a:rPr lang="ca-ES" smtClean="0"/>
              <a:t>‹Nº›</a:t>
            </a:fld>
            <a:endParaRPr lang="ca-ES"/>
          </a:p>
        </p:txBody>
      </p:sp>
    </p:spTree>
    <p:extLst>
      <p:ext uri="{BB962C8B-B14F-4D97-AF65-F5344CB8AC3E}">
        <p14:creationId xmlns:p14="http://schemas.microsoft.com/office/powerpoint/2010/main" val="2325459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7064" y="2410921"/>
            <a:ext cx="8960219" cy="3861600"/>
          </a:xfrm>
        </p:spPr>
        <p:txBody>
          <a:bodyPr anchor="t">
            <a:noAutofit/>
          </a:bodyPr>
          <a:lstStyle>
            <a:lvl1pPr algn="l">
              <a:defRPr sz="7667"/>
            </a:lvl1pPr>
          </a:lstStyle>
          <a:p>
            <a:r>
              <a:rPr lang="en-US" dirty="0"/>
              <a:t>Click to edit Master title style</a:t>
            </a:r>
          </a:p>
        </p:txBody>
      </p:sp>
      <p:sp>
        <p:nvSpPr>
          <p:cNvPr id="5" name="Footer Placeholder 4"/>
          <p:cNvSpPr>
            <a:spLocks noGrp="1"/>
          </p:cNvSpPr>
          <p:nvPr>
            <p:ph type="ftr" sz="quarter" idx="11"/>
          </p:nvPr>
        </p:nvSpPr>
        <p:spPr>
          <a:xfrm rot="16200000">
            <a:off x="9829799" y="3246438"/>
            <a:ext cx="4114800" cy="365125"/>
          </a:xfrm>
        </p:spPr>
        <p:txBody>
          <a:bodyPr/>
          <a:lstStyle>
            <a:lvl1pPr algn="ctr">
              <a:defRPr sz="1400"/>
            </a:lvl1pPr>
          </a:lstStyle>
          <a:p>
            <a:r>
              <a:rPr lang="en-ID" dirty="0"/>
              <a:t>PRESENTATION TITLE</a:t>
            </a:r>
          </a:p>
        </p:txBody>
      </p:sp>
      <p:sp>
        <p:nvSpPr>
          <p:cNvPr id="8" name="Text Placeholder 7">
            <a:extLst>
              <a:ext uri="{FF2B5EF4-FFF2-40B4-BE49-F238E27FC236}">
                <a16:creationId xmlns:a16="http://schemas.microsoft.com/office/drawing/2014/main" id="{535AAFEA-9797-719F-034E-1443278D0DB8}"/>
              </a:ext>
            </a:extLst>
          </p:cNvPr>
          <p:cNvSpPr>
            <a:spLocks noGrp="1"/>
          </p:cNvSpPr>
          <p:nvPr>
            <p:ph type="body" sz="quarter" idx="12"/>
          </p:nvPr>
        </p:nvSpPr>
        <p:spPr>
          <a:xfrm>
            <a:off x="5783792" y="1123641"/>
            <a:ext cx="5184775" cy="1197600"/>
          </a:xfrm>
        </p:spPr>
        <p:txBody>
          <a:bodyPr anchor="ctr" anchorCtr="0">
            <a:noAutofit/>
          </a:bodyPr>
          <a:lstStyle/>
          <a:p>
            <a:pPr lvl="0"/>
            <a:r>
              <a:rPr lang="en-US" dirty="0"/>
              <a:t>Click to edit Master text styles</a:t>
            </a:r>
          </a:p>
        </p:txBody>
      </p:sp>
    </p:spTree>
    <p:extLst>
      <p:ext uri="{BB962C8B-B14F-4D97-AF65-F5344CB8AC3E}">
        <p14:creationId xmlns:p14="http://schemas.microsoft.com/office/powerpoint/2010/main" val="3083858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Secti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E2A2-57CA-76B4-7FC7-0E7E733D4B24}"/>
              </a:ext>
            </a:extLst>
          </p:cNvPr>
          <p:cNvSpPr>
            <a:spLocks noGrp="1"/>
          </p:cNvSpPr>
          <p:nvPr>
            <p:ph type="title"/>
          </p:nvPr>
        </p:nvSpPr>
        <p:spPr>
          <a:xfrm>
            <a:off x="599016" y="575019"/>
            <a:ext cx="4876800"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D5902CC6-0866-F6F1-FFC1-330B30DD7393}"/>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4CCFEAA7-A226-2E50-AD23-5FE2A5B98604}"/>
              </a:ext>
            </a:extLst>
          </p:cNvPr>
          <p:cNvSpPr>
            <a:spLocks noGrp="1"/>
          </p:cNvSpPr>
          <p:nvPr>
            <p:ph type="sldNum" sz="quarter" idx="11"/>
          </p:nvPr>
        </p:nvSpPr>
        <p:spPr/>
        <p:txBody>
          <a:bodyPr/>
          <a:lstStyle/>
          <a:p>
            <a:fld id="{CF6F24BE-8BEB-403A-BDCC-38E201D0662D}" type="slidenum">
              <a:rPr lang="en-ID" smtClean="0"/>
              <a:pPr/>
              <a:t>‹Nº›</a:t>
            </a:fld>
            <a:endParaRPr lang="en-ID" dirty="0"/>
          </a:p>
        </p:txBody>
      </p:sp>
      <p:sp>
        <p:nvSpPr>
          <p:cNvPr id="6" name="Picture Placeholder 5">
            <a:extLst>
              <a:ext uri="{FF2B5EF4-FFF2-40B4-BE49-F238E27FC236}">
                <a16:creationId xmlns:a16="http://schemas.microsoft.com/office/drawing/2014/main" id="{C69D59CD-16F0-1FCD-4958-4D1937859515}"/>
              </a:ext>
            </a:extLst>
          </p:cNvPr>
          <p:cNvSpPr>
            <a:spLocks noGrp="1"/>
          </p:cNvSpPr>
          <p:nvPr>
            <p:ph type="pic" sz="quarter" idx="12"/>
          </p:nvPr>
        </p:nvSpPr>
        <p:spPr>
          <a:xfrm>
            <a:off x="5783793" y="0"/>
            <a:ext cx="5798607" cy="6858000"/>
          </a:xfrm>
        </p:spPr>
        <p:txBody>
          <a:bodyPr/>
          <a:lstStyle/>
          <a:p>
            <a:endParaRPr lang="en-ID"/>
          </a:p>
        </p:txBody>
      </p:sp>
      <p:sp>
        <p:nvSpPr>
          <p:cNvPr id="8" name="Text Placeholder 7">
            <a:extLst>
              <a:ext uri="{FF2B5EF4-FFF2-40B4-BE49-F238E27FC236}">
                <a16:creationId xmlns:a16="http://schemas.microsoft.com/office/drawing/2014/main" id="{D1694355-D2F1-6177-CA10-2FB2BDCA94FF}"/>
              </a:ext>
            </a:extLst>
          </p:cNvPr>
          <p:cNvSpPr>
            <a:spLocks noGrp="1"/>
          </p:cNvSpPr>
          <p:nvPr>
            <p:ph type="body" sz="quarter" idx="13"/>
          </p:nvPr>
        </p:nvSpPr>
        <p:spPr>
          <a:xfrm>
            <a:off x="594733" y="3072977"/>
            <a:ext cx="4631139" cy="3196800"/>
          </a:xfrm>
        </p:spPr>
        <p:txBody>
          <a:bodyPr>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3686FCB5-A714-48C5-F801-8BC93CA09E32}"/>
              </a:ext>
            </a:extLst>
          </p:cNvPr>
          <p:cNvSpPr>
            <a:spLocks noGrp="1"/>
          </p:cNvSpPr>
          <p:nvPr>
            <p:ph type="body" sz="quarter" idx="17"/>
          </p:nvPr>
        </p:nvSpPr>
        <p:spPr>
          <a:xfrm>
            <a:off x="594733" y="2656167"/>
            <a:ext cx="4634868"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1531924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 Section 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599017" y="570115"/>
            <a:ext cx="3323629" cy="5725248"/>
          </a:xfrm>
        </p:spPr>
        <p:txBody>
          <a:bodyPr anchor="ctr">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‹Nº›</a:t>
            </a:fld>
            <a:endParaRPr lang="en-ID" dirty="0"/>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4205357" y="579430"/>
            <a:ext cx="2120348" cy="5715933"/>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6608418" y="1058563"/>
            <a:ext cx="4360149" cy="5236800"/>
          </a:xfrm>
        </p:spPr>
        <p:txBody>
          <a:bodyPr anchor="t" anchorCtr="0">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AD0A1734-9E96-C076-6109-08BEAB597B6D}"/>
              </a:ext>
            </a:extLst>
          </p:cNvPr>
          <p:cNvSpPr>
            <a:spLocks noGrp="1"/>
          </p:cNvSpPr>
          <p:nvPr>
            <p:ph type="body" sz="quarter" idx="14"/>
          </p:nvPr>
        </p:nvSpPr>
        <p:spPr>
          <a:xfrm>
            <a:off x="6608233" y="577373"/>
            <a:ext cx="4360800" cy="387187"/>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84115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Section 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4187687" y="574467"/>
            <a:ext cx="6780880" cy="1325563"/>
          </a:xfrm>
        </p:spPr>
        <p:txBody>
          <a:bodyPr anchor="b">
            <a:noAutofit/>
          </a:bodyPr>
          <a:lstStyle/>
          <a:p>
            <a:r>
              <a:rPr lang="en-US"/>
              <a:t>Click to edit Master title style</a:t>
            </a:r>
            <a:endParaRPr lang="en-ID"/>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‹Nº›</a:t>
            </a:fld>
            <a:endParaRPr lang="en-ID"/>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599017" y="563302"/>
            <a:ext cx="3160552" cy="5720232"/>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4187687" y="2625934"/>
            <a:ext cx="6780880" cy="365760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46D0ED4B-C12C-75E2-03E5-013A94AE89AF}"/>
              </a:ext>
            </a:extLst>
          </p:cNvPr>
          <p:cNvSpPr>
            <a:spLocks noGrp="1"/>
          </p:cNvSpPr>
          <p:nvPr>
            <p:ph type="body" sz="quarter" idx="14"/>
          </p:nvPr>
        </p:nvSpPr>
        <p:spPr>
          <a:xfrm>
            <a:off x="4187826" y="2281008"/>
            <a:ext cx="6780741" cy="314400"/>
          </a:xfrm>
        </p:spPr>
        <p:txBody>
          <a:bodyPr>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477519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Section 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599018" y="4162370"/>
            <a:ext cx="4118757" cy="2278186"/>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‹Nº›</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576078"/>
            <a:ext cx="3279453" cy="3279453"/>
          </a:xfrm>
        </p:spPr>
        <p:txBody>
          <a:bodyPr/>
          <a:lstStyle/>
          <a:p>
            <a:endParaRPr lang="en-ID"/>
          </a:p>
        </p:txBody>
      </p:sp>
      <p:sp>
        <p:nvSpPr>
          <p:cNvPr id="11" name="Picture Placeholder 5">
            <a:extLst>
              <a:ext uri="{FF2B5EF4-FFF2-40B4-BE49-F238E27FC236}">
                <a16:creationId xmlns:a16="http://schemas.microsoft.com/office/drawing/2014/main" id="{5E5AE0EA-E418-F652-0112-3BBECBF9F31B}"/>
              </a:ext>
            </a:extLst>
          </p:cNvPr>
          <p:cNvSpPr>
            <a:spLocks noGrp="1"/>
          </p:cNvSpPr>
          <p:nvPr>
            <p:ph type="pic" sz="quarter" idx="13"/>
          </p:nvPr>
        </p:nvSpPr>
        <p:spPr>
          <a:xfrm>
            <a:off x="4144065" y="576078"/>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7689114" y="576078"/>
            <a:ext cx="3279453" cy="3279453"/>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4982818" y="4496555"/>
            <a:ext cx="5985749" cy="1944000"/>
          </a:xfrm>
        </p:spPr>
        <p:txBody>
          <a:bodyPr anchor="t">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7FC11A40-5DE3-08FC-B5EC-62212BF67E95}"/>
              </a:ext>
            </a:extLst>
          </p:cNvPr>
          <p:cNvSpPr>
            <a:spLocks noGrp="1"/>
          </p:cNvSpPr>
          <p:nvPr>
            <p:ph type="body" sz="quarter" idx="16"/>
          </p:nvPr>
        </p:nvSpPr>
        <p:spPr>
          <a:xfrm>
            <a:off x="4982818" y="4162369"/>
            <a:ext cx="5985933" cy="2712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825897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 Section 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3859052" y="566058"/>
            <a:ext cx="1924741" cy="5704114"/>
          </a:xfrm>
        </p:spPr>
        <p:txBody>
          <a:bodyPr vert="vert270" anchor="ctr">
            <a:noAutofit/>
          </a:bodyPr>
          <a:lstStyle>
            <a:lvl1pPr algn="ct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‹Nº›</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7" y="1428516"/>
            <a:ext cx="3067418" cy="4000969"/>
          </a:xfrm>
        </p:spPr>
        <p:txBody>
          <a:bodyPr/>
          <a:lstStyle/>
          <a:p>
            <a:endParaRPr lang="en-ID"/>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5976409" y="1597361"/>
            <a:ext cx="4992158" cy="4207567"/>
          </a:xfrm>
        </p:spPr>
        <p:txBody>
          <a:bodyPr anchor="t">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A81CC2E2-7A85-770A-CED5-0E6F307BA986}"/>
              </a:ext>
            </a:extLst>
          </p:cNvPr>
          <p:cNvSpPr>
            <a:spLocks noGrp="1"/>
          </p:cNvSpPr>
          <p:nvPr>
            <p:ph type="body" sz="quarter" idx="14"/>
          </p:nvPr>
        </p:nvSpPr>
        <p:spPr>
          <a:xfrm>
            <a:off x="5976409" y="1248046"/>
            <a:ext cx="4992158" cy="3048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050786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 Section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6661426" y="573517"/>
            <a:ext cx="4307141" cy="1454400"/>
          </a:xfrm>
        </p:spPr>
        <p:txBody>
          <a:bodyPr anchor="t">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‹Nº›</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7" y="619622"/>
            <a:ext cx="5618760" cy="5618400"/>
          </a:xfrm>
        </p:spPr>
        <p:txBody>
          <a:bodyPr/>
          <a:lstStyle/>
          <a:p>
            <a:endParaRPr lang="en-ID" dirty="0"/>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6661426" y="2841588"/>
            <a:ext cx="4307141" cy="361440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089F0EDF-ED0D-7DF6-3D16-36E44C839E58}"/>
              </a:ext>
            </a:extLst>
          </p:cNvPr>
          <p:cNvSpPr>
            <a:spLocks noGrp="1"/>
          </p:cNvSpPr>
          <p:nvPr>
            <p:ph type="body" sz="quarter" idx="14"/>
          </p:nvPr>
        </p:nvSpPr>
        <p:spPr>
          <a:xfrm>
            <a:off x="6661150" y="2474023"/>
            <a:ext cx="4307417" cy="333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2065226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e Section Slid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8E67-9FD7-A8F8-75F6-2FF3CD0DE168}"/>
              </a:ext>
            </a:extLst>
          </p:cNvPr>
          <p:cNvSpPr>
            <a:spLocks noGrp="1"/>
          </p:cNvSpPr>
          <p:nvPr>
            <p:ph type="title"/>
          </p:nvPr>
        </p:nvSpPr>
        <p:spPr>
          <a:xfrm>
            <a:off x="599017" y="501649"/>
            <a:ext cx="10369550" cy="758604"/>
          </a:xfrm>
        </p:spPr>
        <p:txBody>
          <a:bodyPr anchor="t">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E2EFFE8E-6F6C-1E23-79C9-808201616E4C}"/>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E4C39AAF-82A4-7672-8873-E691CE5C39F6}"/>
              </a:ext>
            </a:extLst>
          </p:cNvPr>
          <p:cNvSpPr>
            <a:spLocks noGrp="1"/>
          </p:cNvSpPr>
          <p:nvPr>
            <p:ph type="sldNum" sz="quarter" idx="11"/>
          </p:nvPr>
        </p:nvSpPr>
        <p:spPr/>
        <p:txBody>
          <a:bodyPr/>
          <a:lstStyle/>
          <a:p>
            <a:fld id="{CF6F24BE-8BEB-403A-BDCC-38E201D0662D}" type="slidenum">
              <a:rPr lang="en-ID" smtClean="0"/>
              <a:pPr/>
              <a:t>‹Nº›</a:t>
            </a:fld>
            <a:endParaRPr lang="en-ID"/>
          </a:p>
        </p:txBody>
      </p:sp>
      <p:sp>
        <p:nvSpPr>
          <p:cNvPr id="5" name="Picture Placeholder 5">
            <a:extLst>
              <a:ext uri="{FF2B5EF4-FFF2-40B4-BE49-F238E27FC236}">
                <a16:creationId xmlns:a16="http://schemas.microsoft.com/office/drawing/2014/main" id="{2550198D-18A3-B15D-CC93-17763FFE6A9B}"/>
              </a:ext>
            </a:extLst>
          </p:cNvPr>
          <p:cNvSpPr>
            <a:spLocks noGrp="1"/>
          </p:cNvSpPr>
          <p:nvPr>
            <p:ph type="pic" sz="quarter" idx="14"/>
          </p:nvPr>
        </p:nvSpPr>
        <p:spPr>
          <a:xfrm>
            <a:off x="599017" y="3233531"/>
            <a:ext cx="3122820" cy="3122820"/>
          </a:xfrm>
        </p:spPr>
        <p:txBody>
          <a:bodyPr/>
          <a:lstStyle/>
          <a:p>
            <a:endParaRPr lang="en-ID"/>
          </a:p>
        </p:txBody>
      </p:sp>
      <p:sp>
        <p:nvSpPr>
          <p:cNvPr id="6" name="Picture Placeholder 5">
            <a:extLst>
              <a:ext uri="{FF2B5EF4-FFF2-40B4-BE49-F238E27FC236}">
                <a16:creationId xmlns:a16="http://schemas.microsoft.com/office/drawing/2014/main" id="{1CE06D47-5795-E8A4-6688-63C0FCAB2B92}"/>
              </a:ext>
            </a:extLst>
          </p:cNvPr>
          <p:cNvSpPr>
            <a:spLocks noGrp="1"/>
          </p:cNvSpPr>
          <p:nvPr>
            <p:ph type="pic" sz="quarter" idx="15"/>
          </p:nvPr>
        </p:nvSpPr>
        <p:spPr>
          <a:xfrm>
            <a:off x="7845747" y="3233531"/>
            <a:ext cx="3122820" cy="3122820"/>
          </a:xfrm>
        </p:spPr>
        <p:txBody>
          <a:bodyPr/>
          <a:lstStyle/>
          <a:p>
            <a:endParaRPr lang="en-ID"/>
          </a:p>
        </p:txBody>
      </p:sp>
      <p:sp>
        <p:nvSpPr>
          <p:cNvPr id="7" name="Picture Placeholder 5">
            <a:extLst>
              <a:ext uri="{FF2B5EF4-FFF2-40B4-BE49-F238E27FC236}">
                <a16:creationId xmlns:a16="http://schemas.microsoft.com/office/drawing/2014/main" id="{BFB99BAA-F395-0232-ED1F-8AC6BA5C78B2}"/>
              </a:ext>
            </a:extLst>
          </p:cNvPr>
          <p:cNvSpPr>
            <a:spLocks noGrp="1"/>
          </p:cNvSpPr>
          <p:nvPr>
            <p:ph type="pic" sz="quarter" idx="16"/>
          </p:nvPr>
        </p:nvSpPr>
        <p:spPr>
          <a:xfrm>
            <a:off x="4222381" y="3233531"/>
            <a:ext cx="3122820" cy="3122820"/>
          </a:xfrm>
        </p:spPr>
        <p:txBody>
          <a:bodyPr/>
          <a:lstStyle/>
          <a:p>
            <a:endParaRPr lang="en-ID"/>
          </a:p>
        </p:txBody>
      </p:sp>
      <p:sp>
        <p:nvSpPr>
          <p:cNvPr id="9" name="Text Placeholder 7">
            <a:extLst>
              <a:ext uri="{FF2B5EF4-FFF2-40B4-BE49-F238E27FC236}">
                <a16:creationId xmlns:a16="http://schemas.microsoft.com/office/drawing/2014/main" id="{7F44B7A2-957C-93E8-8209-7EE97327682B}"/>
              </a:ext>
            </a:extLst>
          </p:cNvPr>
          <p:cNvSpPr>
            <a:spLocks noGrp="1"/>
          </p:cNvSpPr>
          <p:nvPr>
            <p:ph type="body" sz="quarter" idx="24"/>
          </p:nvPr>
        </p:nvSpPr>
        <p:spPr>
          <a:xfrm>
            <a:off x="575734" y="1702061"/>
            <a:ext cx="10392833" cy="1437600"/>
          </a:xfrm>
        </p:spPr>
        <p:txBody>
          <a:bodyPr>
            <a:noAutofit/>
          </a:bodyPr>
          <a:lstStyle/>
          <a:p>
            <a:pPr lvl="0"/>
            <a:r>
              <a:rPr lang="en-US" dirty="0"/>
              <a:t>Click to edit Master text styles</a:t>
            </a:r>
          </a:p>
        </p:txBody>
      </p:sp>
      <p:sp>
        <p:nvSpPr>
          <p:cNvPr id="10" name="Text Placeholder 9">
            <a:extLst>
              <a:ext uri="{FF2B5EF4-FFF2-40B4-BE49-F238E27FC236}">
                <a16:creationId xmlns:a16="http://schemas.microsoft.com/office/drawing/2014/main" id="{A7F51D89-C7C9-35E8-B687-68AAC511FEDB}"/>
              </a:ext>
            </a:extLst>
          </p:cNvPr>
          <p:cNvSpPr>
            <a:spLocks noGrp="1"/>
          </p:cNvSpPr>
          <p:nvPr>
            <p:ph type="body" sz="quarter" idx="25"/>
          </p:nvPr>
        </p:nvSpPr>
        <p:spPr>
          <a:xfrm>
            <a:off x="575734" y="1340909"/>
            <a:ext cx="10392833" cy="3360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4148175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56D4E-17DD-C817-8204-95F5C5FDAD8A}"/>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844B68A1-AEDC-BBE2-8058-7AB7E3FCE72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664CBEAA-6835-160B-B290-2DB87C4E9CD3}"/>
              </a:ext>
            </a:extLst>
          </p:cNvPr>
          <p:cNvSpPr>
            <a:spLocks noGrp="1"/>
          </p:cNvSpPr>
          <p:nvPr>
            <p:ph type="dt" sz="half" idx="10"/>
          </p:nvPr>
        </p:nvSpPr>
        <p:spPr/>
        <p:txBody>
          <a:bodyPr/>
          <a:lstStyle/>
          <a:p>
            <a:fld id="{FAD232E9-20F3-4EE0-AB8B-83441EA54E49}" type="datetimeFigureOut">
              <a:rPr lang="ca-ES" smtClean="0"/>
              <a:t>7/10/2024</a:t>
            </a:fld>
            <a:endParaRPr lang="ca-ES"/>
          </a:p>
        </p:txBody>
      </p:sp>
      <p:sp>
        <p:nvSpPr>
          <p:cNvPr id="5" name="Marcador de pie de página 4">
            <a:extLst>
              <a:ext uri="{FF2B5EF4-FFF2-40B4-BE49-F238E27FC236}">
                <a16:creationId xmlns:a16="http://schemas.microsoft.com/office/drawing/2014/main" id="{6E56EBB2-6FC9-F5EE-B424-F78E8DD537FC}"/>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0B4154E2-9B1B-7632-9C6D-FDE161EB69D8}"/>
              </a:ext>
            </a:extLst>
          </p:cNvPr>
          <p:cNvSpPr>
            <a:spLocks noGrp="1"/>
          </p:cNvSpPr>
          <p:nvPr>
            <p:ph type="sldNum" sz="quarter" idx="12"/>
          </p:nvPr>
        </p:nvSpPr>
        <p:spPr/>
        <p:txBody>
          <a:bodyPr/>
          <a:lstStyle/>
          <a:p>
            <a:fld id="{B98675C9-0E5E-4340-BF15-3E471A09F326}" type="slidenum">
              <a:rPr lang="ca-ES" smtClean="0"/>
              <a:t>‹Nº›</a:t>
            </a:fld>
            <a:endParaRPr lang="ca-ES"/>
          </a:p>
        </p:txBody>
      </p:sp>
    </p:spTree>
    <p:extLst>
      <p:ext uri="{BB962C8B-B14F-4D97-AF65-F5344CB8AC3E}">
        <p14:creationId xmlns:p14="http://schemas.microsoft.com/office/powerpoint/2010/main" val="18179283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ection 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B309-9F80-5BE3-F82C-91733414C47B}"/>
              </a:ext>
            </a:extLst>
          </p:cNvPr>
          <p:cNvSpPr>
            <a:spLocks noGrp="1"/>
          </p:cNvSpPr>
          <p:nvPr>
            <p:ph type="title"/>
          </p:nvPr>
        </p:nvSpPr>
        <p:spPr>
          <a:xfrm>
            <a:off x="599017" y="3640482"/>
            <a:ext cx="3478419" cy="2809378"/>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1A27C05-E3B0-EFC4-2286-5860D4A1ACF4}"/>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0A33CF6B-04E5-9AB9-2466-0284576F0345}"/>
              </a:ext>
            </a:extLst>
          </p:cNvPr>
          <p:cNvSpPr>
            <a:spLocks noGrp="1"/>
          </p:cNvSpPr>
          <p:nvPr>
            <p:ph type="sldNum" sz="quarter" idx="11"/>
          </p:nvPr>
        </p:nvSpPr>
        <p:spPr/>
        <p:txBody>
          <a:bodyPr/>
          <a:lstStyle/>
          <a:p>
            <a:fld id="{CF6F24BE-8BEB-403A-BDCC-38E201D0662D}" type="slidenum">
              <a:rPr lang="en-ID" smtClean="0"/>
              <a:pPr/>
              <a:t>‹Nº›</a:t>
            </a:fld>
            <a:endParaRPr lang="en-ID"/>
          </a:p>
        </p:txBody>
      </p:sp>
      <p:sp>
        <p:nvSpPr>
          <p:cNvPr id="6" name="Picture Placeholder 5">
            <a:extLst>
              <a:ext uri="{FF2B5EF4-FFF2-40B4-BE49-F238E27FC236}">
                <a16:creationId xmlns:a16="http://schemas.microsoft.com/office/drawing/2014/main" id="{054F23F8-6331-43CC-E76A-052E46B77548}"/>
              </a:ext>
            </a:extLst>
          </p:cNvPr>
          <p:cNvSpPr>
            <a:spLocks noGrp="1"/>
          </p:cNvSpPr>
          <p:nvPr>
            <p:ph type="pic" sz="quarter" idx="12"/>
          </p:nvPr>
        </p:nvSpPr>
        <p:spPr>
          <a:xfrm>
            <a:off x="599016" y="562709"/>
            <a:ext cx="4994450" cy="2866292"/>
          </a:xfrm>
        </p:spPr>
        <p:txBody>
          <a:bodyPr/>
          <a:lstStyle/>
          <a:p>
            <a:endParaRPr lang="en-ID" dirty="0"/>
          </a:p>
        </p:txBody>
      </p:sp>
      <p:sp>
        <p:nvSpPr>
          <p:cNvPr id="10" name="Text Placeholder 9">
            <a:extLst>
              <a:ext uri="{FF2B5EF4-FFF2-40B4-BE49-F238E27FC236}">
                <a16:creationId xmlns:a16="http://schemas.microsoft.com/office/drawing/2014/main" id="{6411F901-3943-1C25-A696-666A0EBDBCB3}"/>
              </a:ext>
            </a:extLst>
          </p:cNvPr>
          <p:cNvSpPr>
            <a:spLocks noGrp="1"/>
          </p:cNvSpPr>
          <p:nvPr>
            <p:ph type="body" sz="quarter" idx="15"/>
          </p:nvPr>
        </p:nvSpPr>
        <p:spPr>
          <a:xfrm>
            <a:off x="4290380" y="4054660"/>
            <a:ext cx="6678187" cy="2395200"/>
          </a:xfrm>
        </p:spPr>
        <p:txBody>
          <a:bodyPr anchor="t" anchorCtr="0">
            <a:noAutofit/>
          </a:bodyPr>
          <a:lstStyle/>
          <a:p>
            <a:pPr lvl="0"/>
            <a:r>
              <a:rPr lang="en-US" dirty="0"/>
              <a:t>Click to edit Master text styles</a:t>
            </a:r>
          </a:p>
        </p:txBody>
      </p:sp>
      <p:sp>
        <p:nvSpPr>
          <p:cNvPr id="5" name="Picture Placeholder 5">
            <a:extLst>
              <a:ext uri="{FF2B5EF4-FFF2-40B4-BE49-F238E27FC236}">
                <a16:creationId xmlns:a16="http://schemas.microsoft.com/office/drawing/2014/main" id="{79263BE0-4D84-7BD4-D81B-B266C5C1C47B}"/>
              </a:ext>
            </a:extLst>
          </p:cNvPr>
          <p:cNvSpPr>
            <a:spLocks noGrp="1"/>
          </p:cNvSpPr>
          <p:nvPr>
            <p:ph type="pic" sz="quarter" idx="16"/>
          </p:nvPr>
        </p:nvSpPr>
        <p:spPr>
          <a:xfrm>
            <a:off x="5974117" y="562709"/>
            <a:ext cx="4994450" cy="2866292"/>
          </a:xfrm>
        </p:spPr>
        <p:txBody>
          <a:bodyPr/>
          <a:lstStyle/>
          <a:p>
            <a:endParaRPr lang="en-ID"/>
          </a:p>
        </p:txBody>
      </p:sp>
      <p:sp>
        <p:nvSpPr>
          <p:cNvPr id="8" name="Text Placeholder 7">
            <a:extLst>
              <a:ext uri="{FF2B5EF4-FFF2-40B4-BE49-F238E27FC236}">
                <a16:creationId xmlns:a16="http://schemas.microsoft.com/office/drawing/2014/main" id="{93F9E850-0A01-918A-C1F1-461E6D7C1A18}"/>
              </a:ext>
            </a:extLst>
          </p:cNvPr>
          <p:cNvSpPr>
            <a:spLocks noGrp="1"/>
          </p:cNvSpPr>
          <p:nvPr>
            <p:ph type="body" sz="quarter" idx="17"/>
          </p:nvPr>
        </p:nvSpPr>
        <p:spPr>
          <a:xfrm>
            <a:off x="4290380" y="3640666"/>
            <a:ext cx="6678187" cy="3432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6176593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Sections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908D4B-9946-0E0A-8BEE-BB1C6BFDBDE6}"/>
              </a:ext>
            </a:extLst>
          </p:cNvPr>
          <p:cNvSpPr/>
          <p:nvPr userDrawn="1"/>
        </p:nvSpPr>
        <p:spPr>
          <a:xfrm>
            <a:off x="4275667" y="2355849"/>
            <a:ext cx="6692532" cy="1642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4276035" y="619623"/>
            <a:ext cx="6692532" cy="1633247"/>
          </a:xfrm>
        </p:spPr>
        <p:txBody>
          <a:bodyPr anchor="t">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‹Nº›</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619622"/>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8690380" y="4162370"/>
            <a:ext cx="2278187" cy="2278187"/>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599017" y="4385089"/>
            <a:ext cx="7732183" cy="2054400"/>
          </a:xfrm>
        </p:spPr>
        <p:txBody>
          <a:bodyPr anchor="t" anchorCtr="0">
            <a:noAutofit/>
          </a:bodyPr>
          <a:lstStyle/>
          <a:p>
            <a:pPr lvl="0"/>
            <a:r>
              <a:rPr lang="en-US" dirty="0"/>
              <a:t>Click to edit Master text styles</a:t>
            </a:r>
          </a:p>
        </p:txBody>
      </p:sp>
      <p:sp>
        <p:nvSpPr>
          <p:cNvPr id="5" name="Text Placeholder 13">
            <a:extLst>
              <a:ext uri="{FF2B5EF4-FFF2-40B4-BE49-F238E27FC236}">
                <a16:creationId xmlns:a16="http://schemas.microsoft.com/office/drawing/2014/main" id="{AD539BA3-D11E-897F-CE18-588B0DC93D9C}"/>
              </a:ext>
            </a:extLst>
          </p:cNvPr>
          <p:cNvSpPr>
            <a:spLocks noGrp="1"/>
          </p:cNvSpPr>
          <p:nvPr>
            <p:ph type="body" sz="quarter" idx="16"/>
          </p:nvPr>
        </p:nvSpPr>
        <p:spPr>
          <a:xfrm>
            <a:off x="4276035" y="2607013"/>
            <a:ext cx="6692532" cy="1382400"/>
          </a:xfrm>
          <a:noFill/>
        </p:spPr>
        <p:txBody>
          <a:bodyPr lIns="90000" tIns="46800" rIns="90000" bIns="46800" anchor="t" anchorCtr="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9">
            <a:extLst>
              <a:ext uri="{FF2B5EF4-FFF2-40B4-BE49-F238E27FC236}">
                <a16:creationId xmlns:a16="http://schemas.microsoft.com/office/drawing/2014/main" id="{7F910887-9DF9-8E41-CBB1-3C2A4179ACDF}"/>
              </a:ext>
            </a:extLst>
          </p:cNvPr>
          <p:cNvSpPr>
            <a:spLocks noGrp="1"/>
          </p:cNvSpPr>
          <p:nvPr>
            <p:ph type="body" sz="quarter" idx="17"/>
          </p:nvPr>
        </p:nvSpPr>
        <p:spPr>
          <a:xfrm>
            <a:off x="599017" y="4126524"/>
            <a:ext cx="7732183" cy="249600"/>
          </a:xfrm>
        </p:spPr>
        <p:txBody>
          <a:bodyPr anchor="b">
            <a:noAutofit/>
          </a:bodyPr>
          <a:lstStyle>
            <a:lvl1pPr>
              <a:defRPr sz="1250" b="1"/>
            </a:lvl1pPr>
          </a:lstStyle>
          <a:p>
            <a:pPr lvl="0"/>
            <a:r>
              <a:rPr lang="en-US" dirty="0"/>
              <a:t>Click to edit Master text styles</a:t>
            </a:r>
          </a:p>
        </p:txBody>
      </p:sp>
      <p:sp>
        <p:nvSpPr>
          <p:cNvPr id="13" name="Text Placeholder 12">
            <a:extLst>
              <a:ext uri="{FF2B5EF4-FFF2-40B4-BE49-F238E27FC236}">
                <a16:creationId xmlns:a16="http://schemas.microsoft.com/office/drawing/2014/main" id="{08F6B920-074C-FD0C-40EB-802122795E14}"/>
              </a:ext>
            </a:extLst>
          </p:cNvPr>
          <p:cNvSpPr>
            <a:spLocks noGrp="1"/>
          </p:cNvSpPr>
          <p:nvPr>
            <p:ph type="body" sz="quarter" idx="18"/>
          </p:nvPr>
        </p:nvSpPr>
        <p:spPr>
          <a:xfrm>
            <a:off x="4275667" y="2355849"/>
            <a:ext cx="6692900" cy="249599"/>
          </a:xfrm>
          <a:noFill/>
        </p:spPr>
        <p:txBody>
          <a:bodyPr anchor="ctr" anchorCtr="0">
            <a:noAutofit/>
          </a:bodyPr>
          <a:lstStyle>
            <a:lvl1pPr>
              <a:defRPr sz="1250" b="1">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42410533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Sections Sl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419B-0A7A-D6A9-278B-3CB3F6B13C8C}"/>
              </a:ext>
            </a:extLst>
          </p:cNvPr>
          <p:cNvSpPr>
            <a:spLocks noGrp="1"/>
          </p:cNvSpPr>
          <p:nvPr>
            <p:ph type="title"/>
          </p:nvPr>
        </p:nvSpPr>
        <p:spPr>
          <a:xfrm>
            <a:off x="6519860" y="619622"/>
            <a:ext cx="4448707" cy="1968969"/>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F2475DCC-A5DC-45EE-5280-E6AF55C5FBDB}"/>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24554E76-F34B-95F8-FD2E-0312C265AECF}"/>
              </a:ext>
            </a:extLst>
          </p:cNvPr>
          <p:cNvSpPr>
            <a:spLocks noGrp="1"/>
          </p:cNvSpPr>
          <p:nvPr>
            <p:ph type="sldNum" sz="quarter" idx="11"/>
          </p:nvPr>
        </p:nvSpPr>
        <p:spPr/>
        <p:txBody>
          <a:bodyPr/>
          <a:lstStyle/>
          <a:p>
            <a:fld id="{CF6F24BE-8BEB-403A-BDCC-38E201D0662D}" type="slidenum">
              <a:rPr lang="en-ID" smtClean="0"/>
              <a:pPr/>
              <a:t>‹Nº›</a:t>
            </a:fld>
            <a:endParaRPr lang="en-ID"/>
          </a:p>
        </p:txBody>
      </p:sp>
      <p:sp>
        <p:nvSpPr>
          <p:cNvPr id="5" name="Picture Placeholder 6">
            <a:extLst>
              <a:ext uri="{FF2B5EF4-FFF2-40B4-BE49-F238E27FC236}">
                <a16:creationId xmlns:a16="http://schemas.microsoft.com/office/drawing/2014/main" id="{FD592EB7-0888-4601-189D-47D758F2EA24}"/>
              </a:ext>
            </a:extLst>
          </p:cNvPr>
          <p:cNvSpPr>
            <a:spLocks noGrp="1"/>
          </p:cNvSpPr>
          <p:nvPr>
            <p:ph type="pic" sz="quarter" idx="12"/>
          </p:nvPr>
        </p:nvSpPr>
        <p:spPr>
          <a:xfrm>
            <a:off x="0" y="0"/>
            <a:ext cx="5783792" cy="3855843"/>
          </a:xfrm>
        </p:spPr>
      </p:sp>
      <p:sp>
        <p:nvSpPr>
          <p:cNvPr id="7" name="Text Placeholder 7">
            <a:extLst>
              <a:ext uri="{FF2B5EF4-FFF2-40B4-BE49-F238E27FC236}">
                <a16:creationId xmlns:a16="http://schemas.microsoft.com/office/drawing/2014/main" id="{D5089FCE-DB18-D776-A8F9-8E69AD01AAD4}"/>
              </a:ext>
            </a:extLst>
          </p:cNvPr>
          <p:cNvSpPr>
            <a:spLocks noGrp="1"/>
          </p:cNvSpPr>
          <p:nvPr>
            <p:ph type="body" sz="quarter" idx="23"/>
          </p:nvPr>
        </p:nvSpPr>
        <p:spPr>
          <a:xfrm>
            <a:off x="575734" y="4512078"/>
            <a:ext cx="5208058" cy="1987053"/>
          </a:xfrm>
        </p:spPr>
        <p:txBody>
          <a:bodyPr>
            <a:noAutofit/>
          </a:bodyPr>
          <a:lstStyle>
            <a:lvl1pPr>
              <a:defRPr>
                <a:latin typeface="+mn-lt"/>
                <a:ea typeface="Cascadia Mono SemiBold" panose="020B0609020000020004" pitchFamily="49" charset="0"/>
                <a:cs typeface="Cascadia Mono SemiBold" panose="020B0609020000020004" pitchFamily="49" charset="0"/>
              </a:defRPr>
            </a:lvl1pPr>
            <a:lvl2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2pPr>
            <a:lvl3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3pPr>
            <a:lvl4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4pPr>
            <a:lvl5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50477A3C-2108-3003-027C-E88B14294EA0}"/>
              </a:ext>
            </a:extLst>
          </p:cNvPr>
          <p:cNvSpPr>
            <a:spLocks noGrp="1"/>
          </p:cNvSpPr>
          <p:nvPr>
            <p:ph type="body" sz="quarter" idx="24"/>
          </p:nvPr>
        </p:nvSpPr>
        <p:spPr>
          <a:xfrm>
            <a:off x="6519862" y="3429000"/>
            <a:ext cx="4448705" cy="2852921"/>
          </a:xfrm>
        </p:spPr>
        <p:txBody>
          <a:bodyPr>
            <a:noAutofit/>
          </a:bodyPr>
          <a:lstStyle/>
          <a:p>
            <a:pPr lvl="0"/>
            <a:r>
              <a:rPr lang="en-US" dirty="0"/>
              <a:t>Click to edit Master text styles</a:t>
            </a:r>
          </a:p>
        </p:txBody>
      </p:sp>
      <p:sp>
        <p:nvSpPr>
          <p:cNvPr id="8" name="Text Placeholder 7">
            <a:extLst>
              <a:ext uri="{FF2B5EF4-FFF2-40B4-BE49-F238E27FC236}">
                <a16:creationId xmlns:a16="http://schemas.microsoft.com/office/drawing/2014/main" id="{F3447C4F-9DF9-4C69-F400-0A0CE9007419}"/>
              </a:ext>
            </a:extLst>
          </p:cNvPr>
          <p:cNvSpPr>
            <a:spLocks noGrp="1"/>
          </p:cNvSpPr>
          <p:nvPr>
            <p:ph type="body" sz="quarter" idx="25"/>
          </p:nvPr>
        </p:nvSpPr>
        <p:spPr>
          <a:xfrm>
            <a:off x="575733" y="4066517"/>
            <a:ext cx="5208059" cy="403200"/>
          </a:xfrm>
        </p:spPr>
        <p:txBody>
          <a:bodyPr anchor="b">
            <a:noAutofit/>
          </a:bodyPr>
          <a:lstStyle>
            <a:lvl1pPr>
              <a:defRPr sz="1250" b="1"/>
            </a:lvl1pPr>
          </a:lstStyle>
          <a:p>
            <a:pPr lvl="0"/>
            <a:r>
              <a:rPr lang="en-US" dirty="0"/>
              <a:t>Click to edit Master text styles</a:t>
            </a:r>
          </a:p>
        </p:txBody>
      </p:sp>
      <p:sp>
        <p:nvSpPr>
          <p:cNvPr id="11" name="Text Placeholder 10">
            <a:extLst>
              <a:ext uri="{FF2B5EF4-FFF2-40B4-BE49-F238E27FC236}">
                <a16:creationId xmlns:a16="http://schemas.microsoft.com/office/drawing/2014/main" id="{15FE6426-8335-E1C3-FB13-43F08A52D6E7}"/>
              </a:ext>
            </a:extLst>
          </p:cNvPr>
          <p:cNvSpPr>
            <a:spLocks noGrp="1"/>
          </p:cNvSpPr>
          <p:nvPr>
            <p:ph type="body" sz="quarter" idx="26"/>
          </p:nvPr>
        </p:nvSpPr>
        <p:spPr>
          <a:xfrm>
            <a:off x="6519862" y="3091241"/>
            <a:ext cx="4448706" cy="2880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0531044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ections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442312-9E63-3A81-2CB4-8F85F5C2CD49}"/>
              </a:ext>
            </a:extLst>
          </p:cNvPr>
          <p:cNvSpPr/>
          <p:nvPr userDrawn="1"/>
        </p:nvSpPr>
        <p:spPr>
          <a:xfrm>
            <a:off x="0" y="1945185"/>
            <a:ext cx="3878469" cy="49128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D270176E-FDDF-30CB-EB74-A75B39D053B0}"/>
              </a:ext>
            </a:extLst>
          </p:cNvPr>
          <p:cNvSpPr>
            <a:spLocks noGrp="1"/>
          </p:cNvSpPr>
          <p:nvPr>
            <p:ph type="title"/>
          </p:nvPr>
        </p:nvSpPr>
        <p:spPr>
          <a:xfrm>
            <a:off x="697694" y="501649"/>
            <a:ext cx="10270873"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5C0C34D-8F75-41B3-4243-E45FBD015BC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84A13D18-EF04-D403-494B-02A03A28BC5B}"/>
              </a:ext>
            </a:extLst>
          </p:cNvPr>
          <p:cNvSpPr>
            <a:spLocks noGrp="1"/>
          </p:cNvSpPr>
          <p:nvPr>
            <p:ph type="sldNum" sz="quarter" idx="11"/>
          </p:nvPr>
        </p:nvSpPr>
        <p:spPr/>
        <p:txBody>
          <a:bodyPr>
            <a:noAutofit/>
          </a:bodyPr>
          <a:lstStyle/>
          <a:p>
            <a:fld id="{CF6F24BE-8BEB-403A-BDCC-38E201D0662D}" type="slidenum">
              <a:rPr lang="en-ID" smtClean="0"/>
              <a:pPr/>
              <a:t>‹Nº›</a:t>
            </a:fld>
            <a:endParaRPr lang="en-ID"/>
          </a:p>
        </p:txBody>
      </p:sp>
      <p:sp>
        <p:nvSpPr>
          <p:cNvPr id="11" name="Text Placeholder 10">
            <a:extLst>
              <a:ext uri="{FF2B5EF4-FFF2-40B4-BE49-F238E27FC236}">
                <a16:creationId xmlns:a16="http://schemas.microsoft.com/office/drawing/2014/main" id="{5A0E6078-78A1-619C-E7B0-63DBC649FF44}"/>
              </a:ext>
            </a:extLst>
          </p:cNvPr>
          <p:cNvSpPr>
            <a:spLocks noGrp="1"/>
          </p:cNvSpPr>
          <p:nvPr>
            <p:ph type="body" sz="quarter" idx="13"/>
          </p:nvPr>
        </p:nvSpPr>
        <p:spPr>
          <a:xfrm>
            <a:off x="599017" y="2686751"/>
            <a:ext cx="2702983" cy="3669600"/>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10">
            <a:extLst>
              <a:ext uri="{FF2B5EF4-FFF2-40B4-BE49-F238E27FC236}">
                <a16:creationId xmlns:a16="http://schemas.microsoft.com/office/drawing/2014/main" id="{33E87E0F-2528-3A8B-F312-9C9235E58689}"/>
              </a:ext>
            </a:extLst>
          </p:cNvPr>
          <p:cNvSpPr>
            <a:spLocks noGrp="1"/>
          </p:cNvSpPr>
          <p:nvPr>
            <p:ph type="body" sz="quarter" idx="14"/>
          </p:nvPr>
        </p:nvSpPr>
        <p:spPr>
          <a:xfrm>
            <a:off x="4358771"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6A75F903-A46A-31EE-9532-17999D9477B2}"/>
              </a:ext>
            </a:extLst>
          </p:cNvPr>
          <p:cNvSpPr>
            <a:spLocks noGrp="1"/>
          </p:cNvSpPr>
          <p:nvPr>
            <p:ph type="body" sz="quarter" idx="15"/>
          </p:nvPr>
        </p:nvSpPr>
        <p:spPr>
          <a:xfrm>
            <a:off x="599016" y="2275974"/>
            <a:ext cx="2702984" cy="369600"/>
          </a:xfrm>
        </p:spPr>
        <p:txBody>
          <a:bodyPr anchor="b">
            <a:noAutofit/>
          </a:bodyPr>
          <a:lstStyle>
            <a:lvl1pPr>
              <a:defRPr sz="1250" b="1">
                <a:solidFill>
                  <a:schemeClr val="bg1"/>
                </a:solidFill>
              </a:defRPr>
            </a:lvl1pPr>
          </a:lstStyle>
          <a:p>
            <a:pPr lvl="0"/>
            <a:r>
              <a:rPr lang="en-US" dirty="0"/>
              <a:t>Click to edit Master text styles</a:t>
            </a:r>
          </a:p>
        </p:txBody>
      </p:sp>
      <p:sp>
        <p:nvSpPr>
          <p:cNvPr id="8" name="Text Placeholder 6">
            <a:extLst>
              <a:ext uri="{FF2B5EF4-FFF2-40B4-BE49-F238E27FC236}">
                <a16:creationId xmlns:a16="http://schemas.microsoft.com/office/drawing/2014/main" id="{8746F59D-CF95-DEC8-5CAA-EE08708A535D}"/>
              </a:ext>
            </a:extLst>
          </p:cNvPr>
          <p:cNvSpPr>
            <a:spLocks noGrp="1"/>
          </p:cNvSpPr>
          <p:nvPr>
            <p:ph type="body" sz="quarter" idx="16"/>
          </p:nvPr>
        </p:nvSpPr>
        <p:spPr>
          <a:xfrm>
            <a:off x="4358771" y="2275974"/>
            <a:ext cx="2851200" cy="369600"/>
          </a:xfrm>
        </p:spPr>
        <p:txBody>
          <a:bodyPr anchor="b">
            <a:noAutofit/>
          </a:bodyPr>
          <a:lstStyle>
            <a:lvl1pPr>
              <a:defRPr sz="1250" b="1"/>
            </a:lvl1pPr>
          </a:lstStyle>
          <a:p>
            <a:pPr lvl="0"/>
            <a:r>
              <a:rPr lang="en-US" dirty="0"/>
              <a:t>Click to edit Master text styles</a:t>
            </a:r>
          </a:p>
        </p:txBody>
      </p:sp>
      <p:sp>
        <p:nvSpPr>
          <p:cNvPr id="10" name="Text Placeholder 10">
            <a:extLst>
              <a:ext uri="{FF2B5EF4-FFF2-40B4-BE49-F238E27FC236}">
                <a16:creationId xmlns:a16="http://schemas.microsoft.com/office/drawing/2014/main" id="{BCDD7BE0-BC6C-5AE9-BCEE-9C91EA7B4B4D}"/>
              </a:ext>
            </a:extLst>
          </p:cNvPr>
          <p:cNvSpPr>
            <a:spLocks noGrp="1"/>
          </p:cNvSpPr>
          <p:nvPr>
            <p:ph type="body" sz="quarter" idx="17"/>
          </p:nvPr>
        </p:nvSpPr>
        <p:spPr>
          <a:xfrm>
            <a:off x="8118524"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Text Placeholder 6">
            <a:extLst>
              <a:ext uri="{FF2B5EF4-FFF2-40B4-BE49-F238E27FC236}">
                <a16:creationId xmlns:a16="http://schemas.microsoft.com/office/drawing/2014/main" id="{6C0FB17E-6098-251C-5B8E-56C2FE57DE90}"/>
              </a:ext>
            </a:extLst>
          </p:cNvPr>
          <p:cNvSpPr>
            <a:spLocks noGrp="1"/>
          </p:cNvSpPr>
          <p:nvPr>
            <p:ph type="body" sz="quarter" idx="18"/>
          </p:nvPr>
        </p:nvSpPr>
        <p:spPr>
          <a:xfrm>
            <a:off x="8117367" y="2275974"/>
            <a:ext cx="2851200"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2718244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‹Nº›</a:t>
            </a:fld>
            <a:endParaRPr lang="en-ID" dirty="0"/>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1200000"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1031381" y="4112515"/>
            <a:ext cx="2396467" cy="2402400"/>
          </a:xfrm>
        </p:spPr>
        <p:txBody>
          <a:bodyPr/>
          <a:lstStyle/>
          <a:p>
            <a:pPr lvl="0"/>
            <a:r>
              <a:rPr lang="en-US" dirty="0"/>
              <a:t>Click to edit Master text styles</a:t>
            </a:r>
          </a:p>
        </p:txBody>
      </p:sp>
      <p:sp>
        <p:nvSpPr>
          <p:cNvPr id="9" name="Picture Placeholder 8">
            <a:extLst>
              <a:ext uri="{FF2B5EF4-FFF2-40B4-BE49-F238E27FC236}">
                <a16:creationId xmlns:a16="http://schemas.microsoft.com/office/drawing/2014/main" id="{6504E407-1287-6C2D-410A-98BC0C867445}"/>
              </a:ext>
            </a:extLst>
          </p:cNvPr>
          <p:cNvSpPr>
            <a:spLocks noGrp="1"/>
          </p:cNvSpPr>
          <p:nvPr>
            <p:ph type="pic" sz="quarter" idx="28"/>
          </p:nvPr>
        </p:nvSpPr>
        <p:spPr>
          <a:xfrm>
            <a:off x="4583792" y="1711315"/>
            <a:ext cx="2400000" cy="4802400"/>
          </a:xfrm>
        </p:spPr>
        <p:txBody>
          <a:bodyPr/>
          <a:lstStyle/>
          <a:p>
            <a:endParaRPr lang="en-UZ"/>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329800" y="173809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1031381" y="3535556"/>
            <a:ext cx="2396467"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148693"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154626" y="4111315"/>
            <a:ext cx="2402400" cy="2402400"/>
          </a:xfrm>
        </p:spPr>
        <p:txBody>
          <a:bodyPr/>
          <a:lstStyle/>
          <a:p>
            <a:pPr lvl="0"/>
            <a:r>
              <a:rPr lang="en-US" dirty="0"/>
              <a:t>Click to edit Master text styles</a:t>
            </a:r>
          </a:p>
        </p:txBody>
      </p:sp>
    </p:spTree>
    <p:extLst>
      <p:ext uri="{BB962C8B-B14F-4D97-AF65-F5344CB8AC3E}">
        <p14:creationId xmlns:p14="http://schemas.microsoft.com/office/powerpoint/2010/main" val="40257545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‹Nº›</a:t>
            </a:fld>
            <a:endParaRPr lang="en-ID"/>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1237772"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1054623" y="4123971"/>
            <a:ext cx="2402400" cy="2402400"/>
          </a:xfrm>
        </p:spPr>
        <p:txBody>
          <a:bodyPr/>
          <a:lstStyle/>
          <a:p>
            <a:pPr lvl="0"/>
            <a:r>
              <a:rPr lang="en-US" dirty="0"/>
              <a:t>Click to edit Master text styles</a:t>
            </a:r>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329800" y="173809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1057469"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148693"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154626" y="4111315"/>
            <a:ext cx="2402400" cy="2402400"/>
          </a:xfrm>
        </p:spPr>
        <p:txBody>
          <a:bodyPr/>
          <a:lstStyle/>
          <a:p>
            <a:pPr lvl="0"/>
            <a:r>
              <a:rPr lang="en-US" dirty="0"/>
              <a:t>Click to edit Master text styles</a:t>
            </a:r>
          </a:p>
        </p:txBody>
      </p:sp>
      <p:sp>
        <p:nvSpPr>
          <p:cNvPr id="6" name="Chart Placeholder 22">
            <a:extLst>
              <a:ext uri="{FF2B5EF4-FFF2-40B4-BE49-F238E27FC236}">
                <a16:creationId xmlns:a16="http://schemas.microsoft.com/office/drawing/2014/main" id="{6034BEDD-4A10-0EE9-2B80-CC48F6463E58}"/>
              </a:ext>
            </a:extLst>
          </p:cNvPr>
          <p:cNvSpPr>
            <a:spLocks noGrp="1"/>
          </p:cNvSpPr>
          <p:nvPr>
            <p:ph type="chart" sz="quarter" idx="34"/>
          </p:nvPr>
        </p:nvSpPr>
        <p:spPr>
          <a:xfrm>
            <a:off x="4764900" y="1738097"/>
            <a:ext cx="2037784" cy="1684283"/>
          </a:xfrm>
        </p:spPr>
        <p:txBody>
          <a:bodyPr/>
          <a:lstStyle/>
          <a:p>
            <a:endParaRPr lang="en-US" dirty="0"/>
          </a:p>
        </p:txBody>
      </p:sp>
      <p:sp>
        <p:nvSpPr>
          <p:cNvPr id="15" name="Text Placeholder 10">
            <a:extLst>
              <a:ext uri="{FF2B5EF4-FFF2-40B4-BE49-F238E27FC236}">
                <a16:creationId xmlns:a16="http://schemas.microsoft.com/office/drawing/2014/main" id="{9AF6507D-02F3-DCED-4A26-289016D4AA40}"/>
              </a:ext>
            </a:extLst>
          </p:cNvPr>
          <p:cNvSpPr>
            <a:spLocks noGrp="1"/>
          </p:cNvSpPr>
          <p:nvPr>
            <p:ph type="body" sz="quarter" idx="35"/>
          </p:nvPr>
        </p:nvSpPr>
        <p:spPr>
          <a:xfrm>
            <a:off x="4592749"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1DD65D9A-82AD-5F53-C8F5-B476568A76BB}"/>
              </a:ext>
            </a:extLst>
          </p:cNvPr>
          <p:cNvSpPr>
            <a:spLocks noGrp="1"/>
          </p:cNvSpPr>
          <p:nvPr>
            <p:ph type="body" sz="quarter" idx="36"/>
          </p:nvPr>
        </p:nvSpPr>
        <p:spPr>
          <a:xfrm>
            <a:off x="4604627" y="4111315"/>
            <a:ext cx="2402400" cy="2402400"/>
          </a:xfrm>
        </p:spPr>
        <p:txBody>
          <a:bodyPr/>
          <a:lstStyle/>
          <a:p>
            <a:pPr lvl="0"/>
            <a:r>
              <a:rPr lang="en-US" dirty="0"/>
              <a:t>Click to edit Master text styles</a:t>
            </a:r>
          </a:p>
        </p:txBody>
      </p:sp>
    </p:spTree>
    <p:extLst>
      <p:ext uri="{BB962C8B-B14F-4D97-AF65-F5344CB8AC3E}">
        <p14:creationId xmlns:p14="http://schemas.microsoft.com/office/powerpoint/2010/main" val="6867448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‹Nº›</a:t>
            </a:fld>
            <a:endParaRPr lang="en-ID"/>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758041"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575733" y="4111315"/>
            <a:ext cx="2402400" cy="2402400"/>
          </a:xfrm>
        </p:spPr>
        <p:txBody>
          <a:bodyPr/>
          <a:lstStyle/>
          <a:p>
            <a:pPr lvl="0"/>
            <a:r>
              <a:rPr lang="en-US" dirty="0"/>
              <a:t>Click to edit Master text styles</a:t>
            </a:r>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735824" y="174471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581086" y="3537499"/>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554717" y="3540182"/>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566167" y="4111315"/>
            <a:ext cx="2402400" cy="2402400"/>
          </a:xfrm>
        </p:spPr>
        <p:txBody>
          <a:bodyPr/>
          <a:lstStyle/>
          <a:p>
            <a:pPr lvl="0"/>
            <a:r>
              <a:rPr lang="en-US" dirty="0"/>
              <a:t>Click to edit Master text styles</a:t>
            </a:r>
          </a:p>
        </p:txBody>
      </p:sp>
      <p:sp>
        <p:nvSpPr>
          <p:cNvPr id="6" name="Chart Placeholder 22">
            <a:extLst>
              <a:ext uri="{FF2B5EF4-FFF2-40B4-BE49-F238E27FC236}">
                <a16:creationId xmlns:a16="http://schemas.microsoft.com/office/drawing/2014/main" id="{6034BEDD-4A10-0EE9-2B80-CC48F6463E58}"/>
              </a:ext>
            </a:extLst>
          </p:cNvPr>
          <p:cNvSpPr>
            <a:spLocks noGrp="1"/>
          </p:cNvSpPr>
          <p:nvPr>
            <p:ph type="chart" sz="quarter" idx="34"/>
          </p:nvPr>
        </p:nvSpPr>
        <p:spPr>
          <a:xfrm>
            <a:off x="3370625" y="1744717"/>
            <a:ext cx="2037784" cy="1684283"/>
          </a:xfrm>
        </p:spPr>
        <p:txBody>
          <a:bodyPr/>
          <a:lstStyle/>
          <a:p>
            <a:endParaRPr lang="en-US" dirty="0"/>
          </a:p>
        </p:txBody>
      </p:sp>
      <p:sp>
        <p:nvSpPr>
          <p:cNvPr id="15" name="Text Placeholder 10">
            <a:extLst>
              <a:ext uri="{FF2B5EF4-FFF2-40B4-BE49-F238E27FC236}">
                <a16:creationId xmlns:a16="http://schemas.microsoft.com/office/drawing/2014/main" id="{9AF6507D-02F3-DCED-4A26-289016D4AA40}"/>
              </a:ext>
            </a:extLst>
          </p:cNvPr>
          <p:cNvSpPr>
            <a:spLocks noGrp="1"/>
          </p:cNvSpPr>
          <p:nvPr>
            <p:ph type="body" sz="quarter" idx="35"/>
          </p:nvPr>
        </p:nvSpPr>
        <p:spPr>
          <a:xfrm>
            <a:off x="3189519" y="3537499"/>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1DD65D9A-82AD-5F53-C8F5-B476568A76BB}"/>
              </a:ext>
            </a:extLst>
          </p:cNvPr>
          <p:cNvSpPr>
            <a:spLocks noGrp="1"/>
          </p:cNvSpPr>
          <p:nvPr>
            <p:ph type="body" sz="quarter" idx="36"/>
          </p:nvPr>
        </p:nvSpPr>
        <p:spPr>
          <a:xfrm>
            <a:off x="3189518" y="4111315"/>
            <a:ext cx="2402400" cy="2402400"/>
          </a:xfrm>
        </p:spPr>
        <p:txBody>
          <a:bodyPr/>
          <a:lstStyle/>
          <a:p>
            <a:pPr lvl="0"/>
            <a:r>
              <a:rPr lang="en-US" dirty="0"/>
              <a:t>Click to edit Master text styles</a:t>
            </a:r>
          </a:p>
        </p:txBody>
      </p:sp>
      <p:sp>
        <p:nvSpPr>
          <p:cNvPr id="7" name="Text Placeholder 10">
            <a:extLst>
              <a:ext uri="{FF2B5EF4-FFF2-40B4-BE49-F238E27FC236}">
                <a16:creationId xmlns:a16="http://schemas.microsoft.com/office/drawing/2014/main" id="{8B133C47-E461-5076-CFB7-81D33483F782}"/>
              </a:ext>
            </a:extLst>
          </p:cNvPr>
          <p:cNvSpPr>
            <a:spLocks noGrp="1"/>
          </p:cNvSpPr>
          <p:nvPr>
            <p:ph type="body" sz="quarter" idx="37"/>
          </p:nvPr>
        </p:nvSpPr>
        <p:spPr>
          <a:xfrm>
            <a:off x="5971041" y="4111315"/>
            <a:ext cx="2402400" cy="2402400"/>
          </a:xfrm>
        </p:spPr>
        <p:txBody>
          <a:bodyPr/>
          <a:lstStyle/>
          <a:p>
            <a:pPr lvl="0"/>
            <a:r>
              <a:rPr lang="en-US" dirty="0"/>
              <a:t>Click to edit Master text styles</a:t>
            </a:r>
          </a:p>
        </p:txBody>
      </p:sp>
      <p:sp>
        <p:nvSpPr>
          <p:cNvPr id="9" name="Text Placeholder 10">
            <a:extLst>
              <a:ext uri="{FF2B5EF4-FFF2-40B4-BE49-F238E27FC236}">
                <a16:creationId xmlns:a16="http://schemas.microsoft.com/office/drawing/2014/main" id="{4610F9E3-7283-B27D-D134-C4587A578220}"/>
              </a:ext>
            </a:extLst>
          </p:cNvPr>
          <p:cNvSpPr>
            <a:spLocks noGrp="1"/>
          </p:cNvSpPr>
          <p:nvPr>
            <p:ph type="body" sz="quarter" idx="38"/>
          </p:nvPr>
        </p:nvSpPr>
        <p:spPr>
          <a:xfrm>
            <a:off x="5971041" y="35304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4" name="Chart Placeholder 22">
            <a:extLst>
              <a:ext uri="{FF2B5EF4-FFF2-40B4-BE49-F238E27FC236}">
                <a16:creationId xmlns:a16="http://schemas.microsoft.com/office/drawing/2014/main" id="{55CE330B-87B2-E709-8431-E977F2430003}"/>
              </a:ext>
            </a:extLst>
          </p:cNvPr>
          <p:cNvSpPr>
            <a:spLocks noGrp="1"/>
          </p:cNvSpPr>
          <p:nvPr>
            <p:ph type="chart" sz="quarter" idx="39"/>
          </p:nvPr>
        </p:nvSpPr>
        <p:spPr>
          <a:xfrm>
            <a:off x="6152148" y="1744717"/>
            <a:ext cx="2037784" cy="1684283"/>
          </a:xfrm>
        </p:spPr>
        <p:txBody>
          <a:bodyPr/>
          <a:lstStyle/>
          <a:p>
            <a:endParaRPr lang="en-US" dirty="0"/>
          </a:p>
        </p:txBody>
      </p:sp>
    </p:spTree>
    <p:extLst>
      <p:ext uri="{BB962C8B-B14F-4D97-AF65-F5344CB8AC3E}">
        <p14:creationId xmlns:p14="http://schemas.microsoft.com/office/powerpoint/2010/main" val="14928054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A9BB-4EB7-026F-4816-EB928B5DD1D3}"/>
              </a:ext>
            </a:extLst>
          </p:cNvPr>
          <p:cNvSpPr>
            <a:spLocks noGrp="1"/>
          </p:cNvSpPr>
          <p:nvPr>
            <p:ph type="title"/>
          </p:nvPr>
        </p:nvSpPr>
        <p:spPr>
          <a:xfrm>
            <a:off x="599017" y="583764"/>
            <a:ext cx="10369550" cy="9600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0B15F750-4EF6-B33F-4FD2-2D9576B1F34B}"/>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0BB428C6-0B9B-0025-A8AE-3EE85EAAD742}"/>
              </a:ext>
            </a:extLst>
          </p:cNvPr>
          <p:cNvSpPr>
            <a:spLocks noGrp="1"/>
          </p:cNvSpPr>
          <p:nvPr>
            <p:ph type="sldNum" sz="quarter" idx="11"/>
          </p:nvPr>
        </p:nvSpPr>
        <p:spPr/>
        <p:txBody>
          <a:bodyPr/>
          <a:lstStyle/>
          <a:p>
            <a:fld id="{CF6F24BE-8BEB-403A-BDCC-38E201D0662D}" type="slidenum">
              <a:rPr lang="en-ID" smtClean="0"/>
              <a:pPr/>
              <a:t>‹Nº›</a:t>
            </a:fld>
            <a:endParaRPr lang="en-ID"/>
          </a:p>
        </p:txBody>
      </p:sp>
      <p:sp>
        <p:nvSpPr>
          <p:cNvPr id="6" name="Table Placeholder 5">
            <a:extLst>
              <a:ext uri="{FF2B5EF4-FFF2-40B4-BE49-F238E27FC236}">
                <a16:creationId xmlns:a16="http://schemas.microsoft.com/office/drawing/2014/main" id="{C73C4683-1814-6BFA-2362-08272BB995A4}"/>
              </a:ext>
            </a:extLst>
          </p:cNvPr>
          <p:cNvSpPr>
            <a:spLocks noGrp="1"/>
          </p:cNvSpPr>
          <p:nvPr>
            <p:ph type="tbl" sz="quarter" idx="12"/>
          </p:nvPr>
        </p:nvSpPr>
        <p:spPr>
          <a:xfrm>
            <a:off x="1184191" y="2398620"/>
            <a:ext cx="9199200" cy="3875617"/>
          </a:xfrm>
        </p:spPr>
        <p:txBody>
          <a:bodyPr/>
          <a:lstStyle/>
          <a:p>
            <a:endParaRPr lang="en-UZ"/>
          </a:p>
        </p:txBody>
      </p:sp>
      <p:sp>
        <p:nvSpPr>
          <p:cNvPr id="8" name="Text Placeholder 7">
            <a:extLst>
              <a:ext uri="{FF2B5EF4-FFF2-40B4-BE49-F238E27FC236}">
                <a16:creationId xmlns:a16="http://schemas.microsoft.com/office/drawing/2014/main" id="{3524791E-5C2D-05F7-7815-AE0E39BA947C}"/>
              </a:ext>
            </a:extLst>
          </p:cNvPr>
          <p:cNvSpPr>
            <a:spLocks noGrp="1"/>
          </p:cNvSpPr>
          <p:nvPr>
            <p:ph type="body" sz="quarter" idx="13"/>
          </p:nvPr>
        </p:nvSpPr>
        <p:spPr>
          <a:xfrm>
            <a:off x="1184358" y="1875366"/>
            <a:ext cx="9199033" cy="388800"/>
          </a:xfrm>
        </p:spPr>
        <p:txBody>
          <a:bodyPr anchor="b"/>
          <a:lstStyle/>
          <a:p>
            <a:pPr lvl="0"/>
            <a:r>
              <a:rPr lang="en-US" dirty="0"/>
              <a:t>Click to edit Master text styles</a:t>
            </a:r>
          </a:p>
        </p:txBody>
      </p:sp>
    </p:spTree>
    <p:extLst>
      <p:ext uri="{BB962C8B-B14F-4D97-AF65-F5344CB8AC3E}">
        <p14:creationId xmlns:p14="http://schemas.microsoft.com/office/powerpoint/2010/main" val="10506964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01C7-D54C-B4CE-4985-D871336E5E7E}"/>
              </a:ext>
            </a:extLst>
          </p:cNvPr>
          <p:cNvSpPr>
            <a:spLocks noGrp="1"/>
          </p:cNvSpPr>
          <p:nvPr>
            <p:ph type="title"/>
          </p:nvPr>
        </p:nvSpPr>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‹Nº›</a:t>
            </a:fld>
            <a:endParaRPr lang="en-ID"/>
          </a:p>
        </p:txBody>
      </p:sp>
    </p:spTree>
    <p:extLst>
      <p:ext uri="{BB962C8B-B14F-4D97-AF65-F5344CB8AC3E}">
        <p14:creationId xmlns:p14="http://schemas.microsoft.com/office/powerpoint/2010/main" val="41821095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ED2E36-BADF-8412-F354-96F2041DC9D9}"/>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E9A1D5FD-C837-C92F-8E5D-69F199301246}"/>
              </a:ext>
            </a:extLst>
          </p:cNvPr>
          <p:cNvSpPr>
            <a:spLocks noGrp="1"/>
          </p:cNvSpPr>
          <p:nvPr>
            <p:ph type="sldNum" sz="quarter" idx="11"/>
          </p:nvPr>
        </p:nvSpPr>
        <p:spPr/>
        <p:txBody>
          <a:bodyPr/>
          <a:lstStyle/>
          <a:p>
            <a:fld id="{CF6F24BE-8BEB-403A-BDCC-38E201D0662D}" type="slidenum">
              <a:rPr lang="en-ID" smtClean="0"/>
              <a:pPr/>
              <a:t>‹Nº›</a:t>
            </a:fld>
            <a:endParaRPr lang="en-ID"/>
          </a:p>
        </p:txBody>
      </p:sp>
    </p:spTree>
    <p:extLst>
      <p:ext uri="{BB962C8B-B14F-4D97-AF65-F5344CB8AC3E}">
        <p14:creationId xmlns:p14="http://schemas.microsoft.com/office/powerpoint/2010/main" val="370589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F1EA2B-CA1A-8F4D-1334-4E49A7D4D56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80E0EFA7-A81C-C392-7016-E0EB662E60D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CC95C99-E686-A784-513A-B3A4D472C2CC}"/>
              </a:ext>
            </a:extLst>
          </p:cNvPr>
          <p:cNvSpPr>
            <a:spLocks noGrp="1"/>
          </p:cNvSpPr>
          <p:nvPr>
            <p:ph type="dt" sz="half" idx="10"/>
          </p:nvPr>
        </p:nvSpPr>
        <p:spPr/>
        <p:txBody>
          <a:bodyPr/>
          <a:lstStyle/>
          <a:p>
            <a:fld id="{FAD232E9-20F3-4EE0-AB8B-83441EA54E49}" type="datetimeFigureOut">
              <a:rPr lang="ca-ES" smtClean="0"/>
              <a:t>7/10/2024</a:t>
            </a:fld>
            <a:endParaRPr lang="ca-ES"/>
          </a:p>
        </p:txBody>
      </p:sp>
      <p:sp>
        <p:nvSpPr>
          <p:cNvPr id="5" name="Marcador de pie de página 4">
            <a:extLst>
              <a:ext uri="{FF2B5EF4-FFF2-40B4-BE49-F238E27FC236}">
                <a16:creationId xmlns:a16="http://schemas.microsoft.com/office/drawing/2014/main" id="{0B6C6098-C629-97C8-2EA4-1C66D8D56568}"/>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329D4AD4-A1DB-EC72-BA46-C397004CBE0D}"/>
              </a:ext>
            </a:extLst>
          </p:cNvPr>
          <p:cNvSpPr>
            <a:spLocks noGrp="1"/>
          </p:cNvSpPr>
          <p:nvPr>
            <p:ph type="sldNum" sz="quarter" idx="12"/>
          </p:nvPr>
        </p:nvSpPr>
        <p:spPr/>
        <p:txBody>
          <a:bodyPr/>
          <a:lstStyle/>
          <a:p>
            <a:fld id="{B98675C9-0E5E-4340-BF15-3E471A09F326}" type="slidenum">
              <a:rPr lang="ca-ES" smtClean="0"/>
              <a:t>‹Nº›</a:t>
            </a:fld>
            <a:endParaRPr lang="ca-ES"/>
          </a:p>
        </p:txBody>
      </p:sp>
    </p:spTree>
    <p:extLst>
      <p:ext uri="{BB962C8B-B14F-4D97-AF65-F5344CB8AC3E}">
        <p14:creationId xmlns:p14="http://schemas.microsoft.com/office/powerpoint/2010/main" val="18316580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44665" y="1274474"/>
            <a:ext cx="10311768" cy="4309053"/>
          </a:xfrm>
        </p:spPr>
        <p:txBody>
          <a:bodyPr lIns="0" anchor="ctr">
            <a:noAutofit/>
          </a:bodyPr>
          <a:lstStyle>
            <a:lvl1pPr algn="l">
              <a:lnSpc>
                <a:spcPct val="100000"/>
              </a:lnSpc>
              <a:defRPr sz="7667"/>
            </a:lvl1pPr>
          </a:lstStyle>
          <a:p>
            <a:r>
              <a:rPr lang="en-US" dirty="0"/>
              <a:t>Click to edit Master title style</a:t>
            </a:r>
          </a:p>
        </p:txBody>
      </p:sp>
      <p:sp>
        <p:nvSpPr>
          <p:cNvPr id="3" name="Subtitle 2"/>
          <p:cNvSpPr>
            <a:spLocks noGrp="1"/>
          </p:cNvSpPr>
          <p:nvPr>
            <p:ph type="subTitle" idx="1"/>
          </p:nvPr>
        </p:nvSpPr>
        <p:spPr>
          <a:xfrm>
            <a:off x="944665" y="5885912"/>
            <a:ext cx="4851084" cy="663054"/>
          </a:xfrm>
        </p:spPr>
        <p:txBody>
          <a:bodyPr anchor="b">
            <a:normAutofit/>
          </a:bodyPr>
          <a:lstStyle>
            <a:lvl1pPr marL="0" indent="0" algn="l">
              <a:buNone/>
              <a:defRPr sz="1200" b="1"/>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a:xfrm>
            <a:off x="116906" y="307975"/>
            <a:ext cx="413319" cy="6240991"/>
          </a:xfrm>
        </p:spPr>
        <p:txBody>
          <a:bodyPr/>
          <a:lstStyle>
            <a:lvl1pPr algn="ctr">
              <a:defRPr/>
            </a:lvl1pPr>
          </a:lstStyle>
          <a:p>
            <a:r>
              <a:rPr lang="en-ID" sz="1250" dirty="0"/>
              <a:t>PRESENTATION</a:t>
            </a:r>
            <a:r>
              <a:rPr lang="en-ID" dirty="0"/>
              <a:t> TITLE</a:t>
            </a:r>
          </a:p>
        </p:txBody>
      </p:sp>
      <p:sp>
        <p:nvSpPr>
          <p:cNvPr id="12" name="Text Placeholder 11">
            <a:extLst>
              <a:ext uri="{FF2B5EF4-FFF2-40B4-BE49-F238E27FC236}">
                <a16:creationId xmlns:a16="http://schemas.microsoft.com/office/drawing/2014/main" id="{C6FBC030-7547-D6BF-8EBD-57B72AEB38B7}"/>
              </a:ext>
            </a:extLst>
          </p:cNvPr>
          <p:cNvSpPr>
            <a:spLocks noGrp="1"/>
          </p:cNvSpPr>
          <p:nvPr>
            <p:ph type="body" sz="quarter" idx="12"/>
          </p:nvPr>
        </p:nvSpPr>
        <p:spPr>
          <a:xfrm>
            <a:off x="944665" y="318134"/>
            <a:ext cx="4800600" cy="663054"/>
          </a:xfrm>
        </p:spPr>
        <p:txBody>
          <a:bodyPr anchor="t">
            <a:normAutofit/>
          </a:bodyPr>
          <a:lstStyle>
            <a:lvl1pPr>
              <a:defRPr sz="1200" b="1"/>
            </a:lvl1pPr>
          </a:lstStyle>
          <a:p>
            <a:pPr lvl="0"/>
            <a:r>
              <a:rPr lang="en-US" dirty="0"/>
              <a:t>Click to edit Master text styles</a:t>
            </a:r>
          </a:p>
        </p:txBody>
      </p:sp>
    </p:spTree>
    <p:extLst>
      <p:ext uri="{BB962C8B-B14F-4D97-AF65-F5344CB8AC3E}">
        <p14:creationId xmlns:p14="http://schemas.microsoft.com/office/powerpoint/2010/main" val="1529280553"/>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ne Secti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9E1E4-6C1F-758F-BEF0-0134C1C5E20A}"/>
              </a:ext>
            </a:extLst>
          </p:cNvPr>
          <p:cNvSpPr>
            <a:spLocks noGrp="1"/>
          </p:cNvSpPr>
          <p:nvPr>
            <p:ph type="title"/>
          </p:nvPr>
        </p:nvSpPr>
        <p:spPr>
          <a:xfrm>
            <a:off x="935567" y="3622530"/>
            <a:ext cx="4616483" cy="2926437"/>
          </a:xfrm>
        </p:spPr>
        <p:txBody>
          <a:bodyPr anchor="t"/>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F1E08730-27F8-74B4-137A-0A801396D98C}"/>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5F4717E1-F45F-0CDC-39E6-BA8AE85ED751}"/>
              </a:ext>
            </a:extLst>
          </p:cNvPr>
          <p:cNvSpPr>
            <a:spLocks noGrp="1"/>
          </p:cNvSpPr>
          <p:nvPr>
            <p:ph type="sldNum" sz="quarter" idx="11"/>
          </p:nvPr>
        </p:nvSpPr>
        <p:spPr/>
        <p:txBody>
          <a:bodyPr/>
          <a:lstStyle/>
          <a:p>
            <a:fld id="{F5342A4C-1D06-4798-B51F-D5804CA03D28}" type="slidenum">
              <a:rPr lang="en-ID" smtClean="0"/>
              <a:pPr/>
              <a:t>‹Nº›</a:t>
            </a:fld>
            <a:endParaRPr lang="en-ID" dirty="0"/>
          </a:p>
        </p:txBody>
      </p:sp>
      <p:sp>
        <p:nvSpPr>
          <p:cNvPr id="6" name="Text Placeholder 5">
            <a:extLst>
              <a:ext uri="{FF2B5EF4-FFF2-40B4-BE49-F238E27FC236}">
                <a16:creationId xmlns:a16="http://schemas.microsoft.com/office/drawing/2014/main" id="{1D054644-5513-C5F4-8051-722E9B763BAD}"/>
              </a:ext>
            </a:extLst>
          </p:cNvPr>
          <p:cNvSpPr>
            <a:spLocks noGrp="1"/>
          </p:cNvSpPr>
          <p:nvPr>
            <p:ph type="body" sz="quarter" idx="12"/>
          </p:nvPr>
        </p:nvSpPr>
        <p:spPr>
          <a:xfrm>
            <a:off x="6852745" y="3587459"/>
            <a:ext cx="4403689" cy="2926437"/>
          </a:xfrm>
        </p:spPr>
        <p:txBody>
          <a:bodyPr>
            <a:normAutofit/>
          </a:bodyPr>
          <a:lstStyle>
            <a:lvl1pPr algn="l">
              <a:defRPr sz="1400"/>
            </a:lvl1pPr>
            <a:lvl2pPr algn="l">
              <a:defRPr/>
            </a:lvl2pPr>
            <a:lvl3pPr algn="l">
              <a:defRPr/>
            </a:lvl3pPr>
            <a:lvl4pPr algn="l">
              <a:defRPr/>
            </a:lvl4pPr>
            <a:lvl5pPr algn="l">
              <a:defRPr/>
            </a:lvl5pPr>
          </a:lstStyle>
          <a:p>
            <a:pPr lvl="0"/>
            <a:r>
              <a:rPr lang="en-US" dirty="0"/>
              <a:t>Click to edit Master text styles</a:t>
            </a:r>
          </a:p>
        </p:txBody>
      </p:sp>
      <p:sp>
        <p:nvSpPr>
          <p:cNvPr id="9" name="Picture Placeholder 8">
            <a:extLst>
              <a:ext uri="{FF2B5EF4-FFF2-40B4-BE49-F238E27FC236}">
                <a16:creationId xmlns:a16="http://schemas.microsoft.com/office/drawing/2014/main" id="{4638B48B-4E0B-22FB-A5B3-AFD56904D2A2}"/>
              </a:ext>
            </a:extLst>
          </p:cNvPr>
          <p:cNvSpPr>
            <a:spLocks noGrp="1"/>
          </p:cNvSpPr>
          <p:nvPr>
            <p:ph type="pic" sz="quarter" idx="13"/>
          </p:nvPr>
        </p:nvSpPr>
        <p:spPr>
          <a:xfrm>
            <a:off x="3816000" y="1269000"/>
            <a:ext cx="2280000" cy="2160000"/>
          </a:xfrm>
        </p:spPr>
        <p:txBody>
          <a:bodyPr/>
          <a:lstStyle/>
          <a:p>
            <a:endParaRPr lang="en-ID" dirty="0"/>
          </a:p>
        </p:txBody>
      </p:sp>
      <p:sp>
        <p:nvSpPr>
          <p:cNvPr id="10" name="Text Placeholder 6">
            <a:extLst>
              <a:ext uri="{FF2B5EF4-FFF2-40B4-BE49-F238E27FC236}">
                <a16:creationId xmlns:a16="http://schemas.microsoft.com/office/drawing/2014/main" id="{B4543DB4-26F8-6491-ED15-59F17614DB61}"/>
              </a:ext>
            </a:extLst>
          </p:cNvPr>
          <p:cNvSpPr>
            <a:spLocks noGrp="1"/>
          </p:cNvSpPr>
          <p:nvPr>
            <p:ph type="body" sz="quarter" idx="14"/>
          </p:nvPr>
        </p:nvSpPr>
        <p:spPr>
          <a:xfrm>
            <a:off x="6852745" y="2949000"/>
            <a:ext cx="4403689" cy="480000"/>
          </a:xfrm>
        </p:spPr>
        <p:txBody>
          <a:bodyPr anchor="b">
            <a:normAutofit/>
          </a:bodyPr>
          <a:lstStyle>
            <a:lvl1pPr algn="l">
              <a:defRPr sz="1450" b="1"/>
            </a:lvl1pPr>
          </a:lstStyle>
          <a:p>
            <a:pPr lvl="0"/>
            <a:r>
              <a:rPr lang="en-US" dirty="0"/>
              <a:t>Click to edit Master text styles</a:t>
            </a:r>
          </a:p>
        </p:txBody>
      </p:sp>
    </p:spTree>
    <p:extLst>
      <p:ext uri="{BB962C8B-B14F-4D97-AF65-F5344CB8AC3E}">
        <p14:creationId xmlns:p14="http://schemas.microsoft.com/office/powerpoint/2010/main" val="17849460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ne Section 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hasCustomPrompt="1"/>
          </p:nvPr>
        </p:nvSpPr>
        <p:spPr>
          <a:xfrm>
            <a:off x="946149" y="309034"/>
            <a:ext cx="10310284" cy="856379"/>
          </a:xfrm>
        </p:spPr>
        <p:txBody>
          <a:bodyPr anchor="b"/>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a:xfrm>
            <a:off x="110841" y="309033"/>
            <a:ext cx="413319" cy="3119967"/>
          </a:xfrm>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‹Nº›</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5907616" y="1524000"/>
            <a:ext cx="5348818" cy="5024966"/>
          </a:xfrm>
        </p:spPr>
        <p:txBody>
          <a:bodyPr/>
          <a:lstStyle/>
          <a:p>
            <a:endParaRPr lang="en-ID"/>
          </a:p>
        </p:txBody>
      </p:sp>
      <p:sp>
        <p:nvSpPr>
          <p:cNvPr id="7" name="Rectangle: Rounded Corners 4">
            <a:extLst>
              <a:ext uri="{FF2B5EF4-FFF2-40B4-BE49-F238E27FC236}">
                <a16:creationId xmlns:a16="http://schemas.microsoft.com/office/drawing/2014/main" id="{036ACB76-52A5-FEBE-516E-F8296B4D8AFE}"/>
              </a:ext>
            </a:extLst>
          </p:cNvPr>
          <p:cNvSpPr/>
          <p:nvPr userDrawn="1"/>
        </p:nvSpPr>
        <p:spPr>
          <a:xfrm>
            <a:off x="987811" y="1387813"/>
            <a:ext cx="4665132" cy="5161153"/>
          </a:xfrm>
          <a:prstGeom prst="roundRect">
            <a:avLst>
              <a:gd name="adj" fmla="val 2692"/>
            </a:avLst>
          </a:prstGeom>
          <a:solidFill>
            <a:schemeClr val="bg1"/>
          </a:solidFill>
          <a:ln>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1142711" y="1970242"/>
            <a:ext cx="4250844" cy="4578724"/>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9" name="Text Placeholder 8">
            <a:extLst>
              <a:ext uri="{FF2B5EF4-FFF2-40B4-BE49-F238E27FC236}">
                <a16:creationId xmlns:a16="http://schemas.microsoft.com/office/drawing/2014/main" id="{40463940-7795-D0D0-0A75-972A6A2ED5A7}"/>
              </a:ext>
            </a:extLst>
          </p:cNvPr>
          <p:cNvSpPr>
            <a:spLocks noGrp="1"/>
          </p:cNvSpPr>
          <p:nvPr>
            <p:ph type="body" sz="quarter" idx="16"/>
          </p:nvPr>
        </p:nvSpPr>
        <p:spPr>
          <a:xfrm>
            <a:off x="1143000" y="1524000"/>
            <a:ext cx="4250267" cy="343711"/>
          </a:xfrm>
        </p:spPr>
        <p:txBody>
          <a:bodyPr anchor="b">
            <a:noAutofit/>
          </a:bodyPr>
          <a:lstStyle>
            <a:lvl1pPr>
              <a:defRPr sz="1450" b="1"/>
            </a:lvl1pPr>
          </a:lstStyle>
          <a:p>
            <a:pPr lvl="0"/>
            <a:r>
              <a:rPr lang="en-US" dirty="0"/>
              <a:t>Click to edit Master text styles</a:t>
            </a:r>
          </a:p>
        </p:txBody>
      </p:sp>
    </p:spTree>
    <p:extLst>
      <p:ext uri="{BB962C8B-B14F-4D97-AF65-F5344CB8AC3E}">
        <p14:creationId xmlns:p14="http://schemas.microsoft.com/office/powerpoint/2010/main" val="14557420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ne Section 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hasCustomPrompt="1"/>
          </p:nvPr>
        </p:nvSpPr>
        <p:spPr>
          <a:xfrm>
            <a:off x="946149" y="309034"/>
            <a:ext cx="10310284" cy="856379"/>
          </a:xfrm>
        </p:spPr>
        <p:txBody>
          <a:bodyPr anchor="b"/>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‹Nº›</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9" y="1534429"/>
            <a:ext cx="3168651" cy="2979205"/>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46150" y="5188086"/>
            <a:ext cx="10310283" cy="1360881"/>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Picture Placeholder 5">
            <a:extLst>
              <a:ext uri="{FF2B5EF4-FFF2-40B4-BE49-F238E27FC236}">
                <a16:creationId xmlns:a16="http://schemas.microsoft.com/office/drawing/2014/main" id="{D91BA770-EC25-E052-2C59-507568B87CE0}"/>
              </a:ext>
            </a:extLst>
          </p:cNvPr>
          <p:cNvSpPr>
            <a:spLocks noGrp="1"/>
          </p:cNvSpPr>
          <p:nvPr>
            <p:ph type="pic" sz="quarter" idx="17"/>
          </p:nvPr>
        </p:nvSpPr>
        <p:spPr>
          <a:xfrm>
            <a:off x="8087783" y="1534429"/>
            <a:ext cx="3168651" cy="2979205"/>
          </a:xfrm>
        </p:spPr>
        <p:txBody>
          <a:bodyPr/>
          <a:lstStyle/>
          <a:p>
            <a:endParaRPr lang="en-ID"/>
          </a:p>
        </p:txBody>
      </p:sp>
      <p:sp>
        <p:nvSpPr>
          <p:cNvPr id="13" name="Picture Placeholder 5">
            <a:extLst>
              <a:ext uri="{FF2B5EF4-FFF2-40B4-BE49-F238E27FC236}">
                <a16:creationId xmlns:a16="http://schemas.microsoft.com/office/drawing/2014/main" id="{D44254E2-95DF-23C9-F750-5F0C53D4C93B}"/>
              </a:ext>
            </a:extLst>
          </p:cNvPr>
          <p:cNvSpPr>
            <a:spLocks noGrp="1"/>
          </p:cNvSpPr>
          <p:nvPr>
            <p:ph type="pic" sz="quarter" idx="18"/>
          </p:nvPr>
        </p:nvSpPr>
        <p:spPr>
          <a:xfrm>
            <a:off x="4516966" y="1534429"/>
            <a:ext cx="3168651" cy="2979205"/>
          </a:xfrm>
        </p:spPr>
        <p:txBody>
          <a:bodyPr/>
          <a:lstStyle/>
          <a:p>
            <a:endParaRPr lang="en-ID"/>
          </a:p>
        </p:txBody>
      </p:sp>
      <p:sp>
        <p:nvSpPr>
          <p:cNvPr id="7" name="Text Placeholder 6">
            <a:extLst>
              <a:ext uri="{FF2B5EF4-FFF2-40B4-BE49-F238E27FC236}">
                <a16:creationId xmlns:a16="http://schemas.microsoft.com/office/drawing/2014/main" id="{454CB532-C6BB-6CC4-1CC3-D1E21D8C4E65}"/>
              </a:ext>
            </a:extLst>
          </p:cNvPr>
          <p:cNvSpPr>
            <a:spLocks noGrp="1"/>
          </p:cNvSpPr>
          <p:nvPr>
            <p:ph type="body" sz="quarter" idx="19"/>
          </p:nvPr>
        </p:nvSpPr>
        <p:spPr>
          <a:xfrm>
            <a:off x="935567" y="4708525"/>
            <a:ext cx="10320867" cy="350308"/>
          </a:xfrm>
        </p:spPr>
        <p:txBody>
          <a:bodyPr anchor="b">
            <a:noAutofit/>
          </a:bodyPr>
          <a:lstStyle>
            <a:lvl1pPr>
              <a:defRPr sz="1450" b="1"/>
            </a:lvl1pPr>
          </a:lstStyle>
          <a:p>
            <a:pPr lvl="0"/>
            <a:r>
              <a:rPr lang="en-US" dirty="0"/>
              <a:t>Click to edit Master text styles</a:t>
            </a:r>
          </a:p>
        </p:txBody>
      </p:sp>
    </p:spTree>
    <p:extLst>
      <p:ext uri="{BB962C8B-B14F-4D97-AF65-F5344CB8AC3E}">
        <p14:creationId xmlns:p14="http://schemas.microsoft.com/office/powerpoint/2010/main" val="3567129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ne Section 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096001" y="309034"/>
            <a:ext cx="5149851" cy="2560291"/>
          </a:xfrm>
        </p:spPr>
        <p:txBody>
          <a:bodyPr lIns="72000"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‹Nº›</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8" y="309033"/>
            <a:ext cx="5059061" cy="2967704"/>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490447" y="3506233"/>
            <a:ext cx="4755405" cy="3042733"/>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490447" y="3060206"/>
            <a:ext cx="4765987"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5" name="Picture Placeholder 5">
            <a:extLst>
              <a:ext uri="{FF2B5EF4-FFF2-40B4-BE49-F238E27FC236}">
                <a16:creationId xmlns:a16="http://schemas.microsoft.com/office/drawing/2014/main" id="{8C682A16-D4BD-1B51-F007-ED655339E18C}"/>
              </a:ext>
            </a:extLst>
          </p:cNvPr>
          <p:cNvSpPr>
            <a:spLocks noGrp="1"/>
          </p:cNvSpPr>
          <p:nvPr>
            <p:ph type="pic" sz="quarter" idx="17"/>
          </p:nvPr>
        </p:nvSpPr>
        <p:spPr>
          <a:xfrm>
            <a:off x="946148" y="3581262"/>
            <a:ext cx="5149852" cy="2967704"/>
          </a:xfrm>
        </p:spPr>
        <p:txBody>
          <a:bodyPr/>
          <a:lstStyle/>
          <a:p>
            <a:endParaRPr lang="en-ID" dirty="0"/>
          </a:p>
        </p:txBody>
      </p:sp>
    </p:spTree>
    <p:extLst>
      <p:ext uri="{BB962C8B-B14F-4D97-AF65-F5344CB8AC3E}">
        <p14:creationId xmlns:p14="http://schemas.microsoft.com/office/powerpoint/2010/main" val="28337759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ne Section 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096000" y="309034"/>
            <a:ext cx="5160433"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‹Nº›</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35567" y="309034"/>
            <a:ext cx="4666447" cy="6239933"/>
          </a:xfrm>
        </p:spPr>
        <p:txBody>
          <a:bodyPr/>
          <a:lstStyle/>
          <a:p>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096000" y="2877671"/>
            <a:ext cx="5160433" cy="3671296"/>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096000" y="2384611"/>
            <a:ext cx="5160432"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15890208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ne Section 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309034"/>
            <a:ext cx="4296832"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‹Nº›</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2911366"/>
            <a:ext cx="4296833" cy="3637601"/>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35567" y="2493734"/>
            <a:ext cx="429683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5505139" y="309034"/>
            <a:ext cx="5751293" cy="3119967"/>
          </a:xfrm>
        </p:spPr>
        <p:txBody>
          <a:bodyPr/>
          <a:lstStyle/>
          <a:p>
            <a:endParaRPr lang="en-ID" dirty="0"/>
          </a:p>
        </p:txBody>
      </p:sp>
      <p:sp>
        <p:nvSpPr>
          <p:cNvPr id="15" name="Picture Placeholder 5">
            <a:extLst>
              <a:ext uri="{FF2B5EF4-FFF2-40B4-BE49-F238E27FC236}">
                <a16:creationId xmlns:a16="http://schemas.microsoft.com/office/drawing/2014/main" id="{2DB518C0-88B6-2B6B-0286-3B6B690D72FA}"/>
              </a:ext>
            </a:extLst>
          </p:cNvPr>
          <p:cNvSpPr>
            <a:spLocks noGrp="1"/>
          </p:cNvSpPr>
          <p:nvPr>
            <p:ph type="pic" sz="quarter" idx="19"/>
          </p:nvPr>
        </p:nvSpPr>
        <p:spPr>
          <a:xfrm>
            <a:off x="5505139" y="3647367"/>
            <a:ext cx="2712072" cy="2901600"/>
          </a:xfrm>
        </p:spPr>
        <p:txBody>
          <a:bodyPr/>
          <a:lstStyle/>
          <a:p>
            <a:endParaRPr lang="en-ID" dirty="0"/>
          </a:p>
        </p:txBody>
      </p:sp>
      <p:sp>
        <p:nvSpPr>
          <p:cNvPr id="5" name="Picture Placeholder 5">
            <a:extLst>
              <a:ext uri="{FF2B5EF4-FFF2-40B4-BE49-F238E27FC236}">
                <a16:creationId xmlns:a16="http://schemas.microsoft.com/office/drawing/2014/main" id="{6B3DA3C3-F2B0-9F57-D226-9AE48F2D4313}"/>
              </a:ext>
            </a:extLst>
          </p:cNvPr>
          <p:cNvSpPr>
            <a:spLocks noGrp="1"/>
          </p:cNvSpPr>
          <p:nvPr>
            <p:ph type="pic" sz="quarter" idx="20"/>
          </p:nvPr>
        </p:nvSpPr>
        <p:spPr>
          <a:xfrm>
            <a:off x="8544360" y="3647367"/>
            <a:ext cx="2712072" cy="2901600"/>
          </a:xfrm>
        </p:spPr>
        <p:txBody>
          <a:bodyPr/>
          <a:lstStyle/>
          <a:p>
            <a:endParaRPr lang="en-ID"/>
          </a:p>
        </p:txBody>
      </p:sp>
    </p:spTree>
    <p:extLst>
      <p:ext uri="{BB962C8B-B14F-4D97-AF65-F5344CB8AC3E}">
        <p14:creationId xmlns:p14="http://schemas.microsoft.com/office/powerpoint/2010/main" val="21376563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Section Slide(7)">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‹Nº›</a:t>
            </a:fld>
            <a:endParaRPr lang="en-ID" dirty="0"/>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935567" y="309033"/>
            <a:ext cx="10320867" cy="2905063"/>
          </a:xfrm>
        </p:spPr>
        <p:txBody>
          <a:bodyPr/>
          <a:lstStyle/>
          <a:p>
            <a:endParaRPr lang="en-ID" dirty="0"/>
          </a:p>
        </p:txBody>
      </p:sp>
      <p:sp>
        <p:nvSpPr>
          <p:cNvPr id="11" name="Title 1">
            <a:extLst>
              <a:ext uri="{FF2B5EF4-FFF2-40B4-BE49-F238E27FC236}">
                <a16:creationId xmlns:a16="http://schemas.microsoft.com/office/drawing/2014/main" id="{4854DD50-444B-9D88-39F7-81FC54FA3210}"/>
              </a:ext>
            </a:extLst>
          </p:cNvPr>
          <p:cNvSpPr>
            <a:spLocks noGrp="1"/>
          </p:cNvSpPr>
          <p:nvPr>
            <p:ph type="title"/>
          </p:nvPr>
        </p:nvSpPr>
        <p:spPr>
          <a:xfrm>
            <a:off x="935567" y="3433483"/>
            <a:ext cx="10320867" cy="766731"/>
          </a:xfrm>
        </p:spPr>
        <p:txBody>
          <a:bodyPr anchor="t"/>
          <a:lstStyle/>
          <a:p>
            <a:r>
              <a:rPr lang="en-US" dirty="0"/>
              <a:t>Click to edit Master title style</a:t>
            </a:r>
            <a:endParaRPr lang="en-ID" dirty="0"/>
          </a:p>
        </p:txBody>
      </p:sp>
      <p:sp>
        <p:nvSpPr>
          <p:cNvPr id="13" name="Text Placeholder 10">
            <a:extLst>
              <a:ext uri="{FF2B5EF4-FFF2-40B4-BE49-F238E27FC236}">
                <a16:creationId xmlns:a16="http://schemas.microsoft.com/office/drawing/2014/main" id="{16309A00-0506-47CA-3E59-D8B851225715}"/>
              </a:ext>
            </a:extLst>
          </p:cNvPr>
          <p:cNvSpPr>
            <a:spLocks noGrp="1"/>
          </p:cNvSpPr>
          <p:nvPr>
            <p:ph type="body" sz="quarter" idx="15"/>
          </p:nvPr>
        </p:nvSpPr>
        <p:spPr>
          <a:xfrm>
            <a:off x="935567" y="4867836"/>
            <a:ext cx="10320867" cy="1681131"/>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7" name="Text Placeholder 10">
            <a:extLst>
              <a:ext uri="{FF2B5EF4-FFF2-40B4-BE49-F238E27FC236}">
                <a16:creationId xmlns:a16="http://schemas.microsoft.com/office/drawing/2014/main" id="{C8F78082-CAA6-773A-0FBC-201F6D53E84C}"/>
              </a:ext>
            </a:extLst>
          </p:cNvPr>
          <p:cNvSpPr>
            <a:spLocks noGrp="1"/>
          </p:cNvSpPr>
          <p:nvPr>
            <p:ph type="body" sz="quarter" idx="16"/>
          </p:nvPr>
        </p:nvSpPr>
        <p:spPr>
          <a:xfrm>
            <a:off x="935567" y="4419600"/>
            <a:ext cx="10320867"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553048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ne Section Slid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946149" y="309034"/>
            <a:ext cx="10308000" cy="8592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‹Nº›</a:t>
            </a:fld>
            <a:endParaRPr lang="en-ID" dirty="0"/>
          </a:p>
        </p:txBody>
      </p:sp>
      <p:sp>
        <p:nvSpPr>
          <p:cNvPr id="5" name="Picture Placeholder 5">
            <a:extLst>
              <a:ext uri="{FF2B5EF4-FFF2-40B4-BE49-F238E27FC236}">
                <a16:creationId xmlns:a16="http://schemas.microsoft.com/office/drawing/2014/main" id="{1351D61F-63AA-89E8-6518-7ACE022722B3}"/>
              </a:ext>
            </a:extLst>
          </p:cNvPr>
          <p:cNvSpPr>
            <a:spLocks noGrp="1"/>
          </p:cNvSpPr>
          <p:nvPr>
            <p:ph type="pic" sz="quarter" idx="17"/>
          </p:nvPr>
        </p:nvSpPr>
        <p:spPr>
          <a:xfrm>
            <a:off x="948433" y="3573518"/>
            <a:ext cx="10308000" cy="2975449"/>
          </a:xfrm>
        </p:spPr>
        <p:txBody>
          <a:bodyPr/>
          <a:lstStyle/>
          <a:p>
            <a:endParaRPr lang="en-ID" dirty="0"/>
          </a:p>
        </p:txBody>
      </p:sp>
      <p:sp>
        <p:nvSpPr>
          <p:cNvPr id="6" name="Text Placeholder 10">
            <a:extLst>
              <a:ext uri="{FF2B5EF4-FFF2-40B4-BE49-F238E27FC236}">
                <a16:creationId xmlns:a16="http://schemas.microsoft.com/office/drawing/2014/main" id="{8C1BA054-3952-CDA3-9D89-933F800FB102}"/>
              </a:ext>
            </a:extLst>
          </p:cNvPr>
          <p:cNvSpPr>
            <a:spLocks noGrp="1"/>
          </p:cNvSpPr>
          <p:nvPr>
            <p:ph type="body" sz="quarter" idx="15"/>
          </p:nvPr>
        </p:nvSpPr>
        <p:spPr>
          <a:xfrm>
            <a:off x="946149" y="1911225"/>
            <a:ext cx="10310284" cy="151777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10">
            <a:extLst>
              <a:ext uri="{FF2B5EF4-FFF2-40B4-BE49-F238E27FC236}">
                <a16:creationId xmlns:a16="http://schemas.microsoft.com/office/drawing/2014/main" id="{5802F3D3-268D-28AC-3B6A-BCE1B432EE17}"/>
              </a:ext>
            </a:extLst>
          </p:cNvPr>
          <p:cNvSpPr>
            <a:spLocks noGrp="1"/>
          </p:cNvSpPr>
          <p:nvPr>
            <p:ph type="body" sz="quarter" idx="16"/>
          </p:nvPr>
        </p:nvSpPr>
        <p:spPr>
          <a:xfrm>
            <a:off x="946149" y="1426049"/>
            <a:ext cx="103080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35728091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Section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hasCustomPrompt="1"/>
          </p:nvPr>
        </p:nvSpPr>
        <p:spPr>
          <a:xfrm>
            <a:off x="946149" y="309034"/>
            <a:ext cx="10310284" cy="856379"/>
          </a:xfrm>
        </p:spPr>
        <p:txBody>
          <a:bodyPr anchor="b"/>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‹Nº›</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9" y="1534429"/>
            <a:ext cx="2850528" cy="2850528"/>
          </a:xfrm>
        </p:spPr>
        <p:txBody>
          <a:bodyPr/>
          <a:lstStyle/>
          <a:p>
            <a:endParaRPr lang="en-ID" dirty="0"/>
          </a:p>
        </p:txBody>
      </p:sp>
      <p:sp>
        <p:nvSpPr>
          <p:cNvPr id="8" name="Picture Placeholder 5">
            <a:extLst>
              <a:ext uri="{FF2B5EF4-FFF2-40B4-BE49-F238E27FC236}">
                <a16:creationId xmlns:a16="http://schemas.microsoft.com/office/drawing/2014/main" id="{0BC856CB-7EF7-0686-67C3-F4FDED157CB8}"/>
              </a:ext>
            </a:extLst>
          </p:cNvPr>
          <p:cNvSpPr>
            <a:spLocks noGrp="1"/>
          </p:cNvSpPr>
          <p:nvPr>
            <p:ph type="pic" sz="quarter" idx="13"/>
          </p:nvPr>
        </p:nvSpPr>
        <p:spPr>
          <a:xfrm>
            <a:off x="4212602" y="1534429"/>
            <a:ext cx="2850528" cy="2850528"/>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46149" y="4993532"/>
            <a:ext cx="10303200" cy="155543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D2429B91-076E-CB50-170D-FC4795E0F3E7}"/>
              </a:ext>
            </a:extLst>
          </p:cNvPr>
          <p:cNvSpPr>
            <a:spLocks noGrp="1"/>
          </p:cNvSpPr>
          <p:nvPr>
            <p:ph type="body" sz="quarter" idx="17"/>
          </p:nvPr>
        </p:nvSpPr>
        <p:spPr>
          <a:xfrm>
            <a:off x="7479055" y="2014070"/>
            <a:ext cx="3777379" cy="2382529"/>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5" name="Text Placeholder 10">
            <a:extLst>
              <a:ext uri="{FF2B5EF4-FFF2-40B4-BE49-F238E27FC236}">
                <a16:creationId xmlns:a16="http://schemas.microsoft.com/office/drawing/2014/main" id="{744BECA6-9305-F88E-F90F-0C35FF17C816}"/>
              </a:ext>
            </a:extLst>
          </p:cNvPr>
          <p:cNvSpPr>
            <a:spLocks noGrp="1"/>
          </p:cNvSpPr>
          <p:nvPr>
            <p:ph type="body" sz="quarter" idx="16"/>
          </p:nvPr>
        </p:nvSpPr>
        <p:spPr>
          <a:xfrm>
            <a:off x="946149" y="4606931"/>
            <a:ext cx="103032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7" name="Text Placeholder 10">
            <a:extLst>
              <a:ext uri="{FF2B5EF4-FFF2-40B4-BE49-F238E27FC236}">
                <a16:creationId xmlns:a16="http://schemas.microsoft.com/office/drawing/2014/main" id="{6028CAA3-FE49-641C-4C7C-6A8643CDAFCC}"/>
              </a:ext>
            </a:extLst>
          </p:cNvPr>
          <p:cNvSpPr>
            <a:spLocks noGrp="1"/>
          </p:cNvSpPr>
          <p:nvPr>
            <p:ph type="body" sz="quarter" idx="18"/>
          </p:nvPr>
        </p:nvSpPr>
        <p:spPr>
          <a:xfrm>
            <a:off x="7479054" y="1528887"/>
            <a:ext cx="3777379"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2261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9C6CBD-4E88-D0BB-D408-25F7859494F8}"/>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46F24F10-5CDB-048A-2896-2CE22778199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contenido 3">
            <a:extLst>
              <a:ext uri="{FF2B5EF4-FFF2-40B4-BE49-F238E27FC236}">
                <a16:creationId xmlns:a16="http://schemas.microsoft.com/office/drawing/2014/main" id="{9E6D38B1-3A81-03A9-8802-C93A4CF54C9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fecha 4">
            <a:extLst>
              <a:ext uri="{FF2B5EF4-FFF2-40B4-BE49-F238E27FC236}">
                <a16:creationId xmlns:a16="http://schemas.microsoft.com/office/drawing/2014/main" id="{7B9274E5-31D3-7CE3-5649-4197BE84DB2B}"/>
              </a:ext>
            </a:extLst>
          </p:cNvPr>
          <p:cNvSpPr>
            <a:spLocks noGrp="1"/>
          </p:cNvSpPr>
          <p:nvPr>
            <p:ph type="dt" sz="half" idx="10"/>
          </p:nvPr>
        </p:nvSpPr>
        <p:spPr/>
        <p:txBody>
          <a:bodyPr/>
          <a:lstStyle/>
          <a:p>
            <a:fld id="{FAD232E9-20F3-4EE0-AB8B-83441EA54E49}" type="datetimeFigureOut">
              <a:rPr lang="ca-ES" smtClean="0"/>
              <a:t>7/10/2024</a:t>
            </a:fld>
            <a:endParaRPr lang="ca-ES"/>
          </a:p>
        </p:txBody>
      </p:sp>
      <p:sp>
        <p:nvSpPr>
          <p:cNvPr id="6" name="Marcador de pie de página 5">
            <a:extLst>
              <a:ext uri="{FF2B5EF4-FFF2-40B4-BE49-F238E27FC236}">
                <a16:creationId xmlns:a16="http://schemas.microsoft.com/office/drawing/2014/main" id="{48637A9A-B168-F5C0-2A18-8F05A4E4F5F2}"/>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825F4901-F152-5AE1-9226-35B7CC750758}"/>
              </a:ext>
            </a:extLst>
          </p:cNvPr>
          <p:cNvSpPr>
            <a:spLocks noGrp="1"/>
          </p:cNvSpPr>
          <p:nvPr>
            <p:ph type="sldNum" sz="quarter" idx="12"/>
          </p:nvPr>
        </p:nvSpPr>
        <p:spPr/>
        <p:txBody>
          <a:bodyPr/>
          <a:lstStyle/>
          <a:p>
            <a:fld id="{B98675C9-0E5E-4340-BF15-3E471A09F326}" type="slidenum">
              <a:rPr lang="ca-ES" smtClean="0"/>
              <a:t>‹Nº›</a:t>
            </a:fld>
            <a:endParaRPr lang="ca-ES"/>
          </a:p>
        </p:txBody>
      </p:sp>
    </p:spTree>
    <p:extLst>
      <p:ext uri="{BB962C8B-B14F-4D97-AF65-F5344CB8AC3E}">
        <p14:creationId xmlns:p14="http://schemas.microsoft.com/office/powerpoint/2010/main" val="7110323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Sections 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096001" y="310284"/>
            <a:ext cx="5139341" cy="2644553"/>
          </a:xfrm>
        </p:spPr>
        <p:txBody>
          <a:bodyPr lIns="72000"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‹Nº›</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490447" y="3506233"/>
            <a:ext cx="4755405" cy="3042733"/>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490447" y="3060205"/>
            <a:ext cx="4765987"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5" name="Picture Placeholder 5">
            <a:extLst>
              <a:ext uri="{FF2B5EF4-FFF2-40B4-BE49-F238E27FC236}">
                <a16:creationId xmlns:a16="http://schemas.microsoft.com/office/drawing/2014/main" id="{8C682A16-D4BD-1B51-F007-ED655339E18C}"/>
              </a:ext>
            </a:extLst>
          </p:cNvPr>
          <p:cNvSpPr>
            <a:spLocks noGrp="1"/>
          </p:cNvSpPr>
          <p:nvPr>
            <p:ph type="pic" sz="quarter" idx="17"/>
          </p:nvPr>
        </p:nvSpPr>
        <p:spPr>
          <a:xfrm>
            <a:off x="946148" y="3581262"/>
            <a:ext cx="5275359" cy="2967704"/>
          </a:xfrm>
        </p:spPr>
        <p:txBody>
          <a:bodyPr/>
          <a:lstStyle/>
          <a:p>
            <a:endParaRPr lang="en-ID"/>
          </a:p>
        </p:txBody>
      </p:sp>
      <p:sp>
        <p:nvSpPr>
          <p:cNvPr id="5" name="Text Placeholder 10">
            <a:extLst>
              <a:ext uri="{FF2B5EF4-FFF2-40B4-BE49-F238E27FC236}">
                <a16:creationId xmlns:a16="http://schemas.microsoft.com/office/drawing/2014/main" id="{F822A1B6-89AF-52C8-D197-329C098240E8}"/>
              </a:ext>
            </a:extLst>
          </p:cNvPr>
          <p:cNvSpPr>
            <a:spLocks noGrp="1"/>
          </p:cNvSpPr>
          <p:nvPr>
            <p:ph type="body" sz="quarter" idx="19"/>
          </p:nvPr>
        </p:nvSpPr>
        <p:spPr>
          <a:xfrm>
            <a:off x="935567" y="756312"/>
            <a:ext cx="4456240" cy="2644553"/>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6" name="Text Placeholder 10">
            <a:extLst>
              <a:ext uri="{FF2B5EF4-FFF2-40B4-BE49-F238E27FC236}">
                <a16:creationId xmlns:a16="http://schemas.microsoft.com/office/drawing/2014/main" id="{6C72FE65-DE48-598F-90D7-439F7295E961}"/>
              </a:ext>
            </a:extLst>
          </p:cNvPr>
          <p:cNvSpPr>
            <a:spLocks noGrp="1"/>
          </p:cNvSpPr>
          <p:nvPr>
            <p:ph type="body" sz="quarter" idx="20"/>
          </p:nvPr>
        </p:nvSpPr>
        <p:spPr>
          <a:xfrm>
            <a:off x="946148" y="309033"/>
            <a:ext cx="445624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32277063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Sections 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309034"/>
            <a:ext cx="4296832"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‹Nº›</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2877672"/>
            <a:ext cx="4296833" cy="367094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35567" y="2463439"/>
            <a:ext cx="429683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5505139" y="309034"/>
            <a:ext cx="5751293" cy="3235102"/>
          </a:xfrm>
        </p:spPr>
        <p:txBody>
          <a:bodyPr/>
          <a:lstStyle/>
          <a:p>
            <a:endParaRPr lang="en-ID" dirty="0"/>
          </a:p>
        </p:txBody>
      </p:sp>
      <p:sp>
        <p:nvSpPr>
          <p:cNvPr id="5" name="Text Placeholder 10">
            <a:extLst>
              <a:ext uri="{FF2B5EF4-FFF2-40B4-BE49-F238E27FC236}">
                <a16:creationId xmlns:a16="http://schemas.microsoft.com/office/drawing/2014/main" id="{EA192266-09A2-F76A-DFFA-F87DD3F3DB54}"/>
              </a:ext>
            </a:extLst>
          </p:cNvPr>
          <p:cNvSpPr>
            <a:spLocks noGrp="1"/>
          </p:cNvSpPr>
          <p:nvPr>
            <p:ph type="body" sz="quarter" idx="18"/>
          </p:nvPr>
        </p:nvSpPr>
        <p:spPr>
          <a:xfrm>
            <a:off x="6096000" y="4105835"/>
            <a:ext cx="5160000" cy="2442781"/>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6" name="Text Placeholder 10">
            <a:extLst>
              <a:ext uri="{FF2B5EF4-FFF2-40B4-BE49-F238E27FC236}">
                <a16:creationId xmlns:a16="http://schemas.microsoft.com/office/drawing/2014/main" id="{E7AA4F49-2E30-3751-034E-BA069D966A46}"/>
              </a:ext>
            </a:extLst>
          </p:cNvPr>
          <p:cNvSpPr>
            <a:spLocks noGrp="1"/>
          </p:cNvSpPr>
          <p:nvPr>
            <p:ph type="body" sz="quarter" idx="19"/>
          </p:nvPr>
        </p:nvSpPr>
        <p:spPr>
          <a:xfrm>
            <a:off x="6096001" y="3630757"/>
            <a:ext cx="51600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33261538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Sections 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309034"/>
            <a:ext cx="4296832"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‹Nº›</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2877671"/>
            <a:ext cx="4296833" cy="367129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737132" y="309032"/>
            <a:ext cx="4519302"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Picture Placeholder 5">
            <a:extLst>
              <a:ext uri="{FF2B5EF4-FFF2-40B4-BE49-F238E27FC236}">
                <a16:creationId xmlns:a16="http://schemas.microsoft.com/office/drawing/2014/main" id="{031D4142-D50A-A98A-0841-6E68FBEF0A34}"/>
              </a:ext>
            </a:extLst>
          </p:cNvPr>
          <p:cNvSpPr>
            <a:spLocks noGrp="1"/>
          </p:cNvSpPr>
          <p:nvPr>
            <p:ph type="pic" sz="quarter" idx="13"/>
          </p:nvPr>
        </p:nvSpPr>
        <p:spPr>
          <a:xfrm>
            <a:off x="8544360" y="3836894"/>
            <a:ext cx="2712072" cy="2712072"/>
          </a:xfrm>
        </p:spPr>
        <p:txBody>
          <a:bodyPr/>
          <a:lstStyle/>
          <a:p>
            <a:endParaRPr lang="en-ID"/>
          </a:p>
        </p:txBody>
      </p:sp>
      <p:sp>
        <p:nvSpPr>
          <p:cNvPr id="15" name="Picture Placeholder 5">
            <a:extLst>
              <a:ext uri="{FF2B5EF4-FFF2-40B4-BE49-F238E27FC236}">
                <a16:creationId xmlns:a16="http://schemas.microsoft.com/office/drawing/2014/main" id="{2DB518C0-88B6-2B6B-0286-3B6B690D72FA}"/>
              </a:ext>
            </a:extLst>
          </p:cNvPr>
          <p:cNvSpPr>
            <a:spLocks noGrp="1"/>
          </p:cNvSpPr>
          <p:nvPr>
            <p:ph type="pic" sz="quarter" idx="19"/>
          </p:nvPr>
        </p:nvSpPr>
        <p:spPr>
          <a:xfrm>
            <a:off x="5505139" y="3836894"/>
            <a:ext cx="2712072" cy="2712072"/>
          </a:xfrm>
        </p:spPr>
        <p:txBody>
          <a:bodyPr/>
          <a:lstStyle/>
          <a:p>
            <a:endParaRPr lang="en-ID"/>
          </a:p>
        </p:txBody>
      </p:sp>
      <p:sp>
        <p:nvSpPr>
          <p:cNvPr id="5" name="Text Placeholder 10">
            <a:extLst>
              <a:ext uri="{FF2B5EF4-FFF2-40B4-BE49-F238E27FC236}">
                <a16:creationId xmlns:a16="http://schemas.microsoft.com/office/drawing/2014/main" id="{D0939516-8ED9-756F-F5C5-0B33D1F4F411}"/>
              </a:ext>
            </a:extLst>
          </p:cNvPr>
          <p:cNvSpPr>
            <a:spLocks noGrp="1"/>
          </p:cNvSpPr>
          <p:nvPr>
            <p:ph type="body" sz="quarter" idx="20"/>
          </p:nvPr>
        </p:nvSpPr>
        <p:spPr>
          <a:xfrm>
            <a:off x="6737132" y="716927"/>
            <a:ext cx="4519301" cy="2712073"/>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6" name="Text Placeholder 10">
            <a:extLst>
              <a:ext uri="{FF2B5EF4-FFF2-40B4-BE49-F238E27FC236}">
                <a16:creationId xmlns:a16="http://schemas.microsoft.com/office/drawing/2014/main" id="{F326FD8F-2029-D604-1C55-5136DE0CBC6D}"/>
              </a:ext>
            </a:extLst>
          </p:cNvPr>
          <p:cNvSpPr>
            <a:spLocks noGrp="1"/>
          </p:cNvSpPr>
          <p:nvPr>
            <p:ph type="body" sz="quarter" idx="21"/>
          </p:nvPr>
        </p:nvSpPr>
        <p:spPr>
          <a:xfrm>
            <a:off x="935567" y="2457283"/>
            <a:ext cx="429683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7963725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Section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49" y="309034"/>
            <a:ext cx="10310284" cy="856379"/>
          </a:xfrm>
        </p:spPr>
        <p:txBody>
          <a:bodyPr anchor="t">
            <a:normAutofit/>
          </a:bodyPr>
          <a:lstStyle>
            <a:lvl1pPr algn="l" defTabSz="914446"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‹Nº›</a:t>
            </a:fld>
            <a:endParaRPr lang="en-ID" dirty="0"/>
          </a:p>
        </p:txBody>
      </p:sp>
      <p:sp>
        <p:nvSpPr>
          <p:cNvPr id="13" name="Picture Placeholder 5">
            <a:extLst>
              <a:ext uri="{FF2B5EF4-FFF2-40B4-BE49-F238E27FC236}">
                <a16:creationId xmlns:a16="http://schemas.microsoft.com/office/drawing/2014/main" id="{D44254E2-95DF-23C9-F750-5F0C53D4C93B}"/>
              </a:ext>
            </a:extLst>
          </p:cNvPr>
          <p:cNvSpPr>
            <a:spLocks noGrp="1"/>
          </p:cNvSpPr>
          <p:nvPr>
            <p:ph type="pic" sz="quarter" idx="18"/>
          </p:nvPr>
        </p:nvSpPr>
        <p:spPr>
          <a:xfrm>
            <a:off x="4536788" y="1534429"/>
            <a:ext cx="3168651" cy="3168651"/>
          </a:xfrm>
        </p:spPr>
        <p:txBody>
          <a:bodyPr/>
          <a:lstStyle/>
          <a:p>
            <a:endParaRPr lang="en-ID"/>
          </a:p>
        </p:txBody>
      </p:sp>
      <p:sp>
        <p:nvSpPr>
          <p:cNvPr id="5" name="Text Placeholder 10">
            <a:extLst>
              <a:ext uri="{FF2B5EF4-FFF2-40B4-BE49-F238E27FC236}">
                <a16:creationId xmlns:a16="http://schemas.microsoft.com/office/drawing/2014/main" id="{73CC2943-9E44-E0DB-F890-7DC8150AD23B}"/>
              </a:ext>
            </a:extLst>
          </p:cNvPr>
          <p:cNvSpPr>
            <a:spLocks noGrp="1"/>
          </p:cNvSpPr>
          <p:nvPr>
            <p:ph type="body" sz="quarter" idx="19"/>
          </p:nvPr>
        </p:nvSpPr>
        <p:spPr>
          <a:xfrm>
            <a:off x="946149" y="1725038"/>
            <a:ext cx="3168651" cy="2978041"/>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10">
            <a:extLst>
              <a:ext uri="{FF2B5EF4-FFF2-40B4-BE49-F238E27FC236}">
                <a16:creationId xmlns:a16="http://schemas.microsoft.com/office/drawing/2014/main" id="{0D0738FD-B45D-6BBB-C10A-FEBE0C2F45CD}"/>
              </a:ext>
            </a:extLst>
          </p:cNvPr>
          <p:cNvSpPr>
            <a:spLocks noGrp="1"/>
          </p:cNvSpPr>
          <p:nvPr>
            <p:ph type="body" sz="quarter" idx="20"/>
          </p:nvPr>
        </p:nvSpPr>
        <p:spPr>
          <a:xfrm>
            <a:off x="8077201" y="1725038"/>
            <a:ext cx="3168651" cy="2978041"/>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8" name="Text Placeholder 7">
            <a:extLst>
              <a:ext uri="{FF2B5EF4-FFF2-40B4-BE49-F238E27FC236}">
                <a16:creationId xmlns:a16="http://schemas.microsoft.com/office/drawing/2014/main" id="{305F9D6C-F894-DD75-5A90-F0DD42854DD3}"/>
              </a:ext>
            </a:extLst>
          </p:cNvPr>
          <p:cNvSpPr>
            <a:spLocks noGrp="1"/>
          </p:cNvSpPr>
          <p:nvPr>
            <p:ph type="body" sz="quarter" idx="21"/>
          </p:nvPr>
        </p:nvSpPr>
        <p:spPr>
          <a:xfrm>
            <a:off x="946151" y="5262705"/>
            <a:ext cx="10310283" cy="1286261"/>
          </a:xfrm>
        </p:spPr>
        <p:txBody>
          <a:bodyPr>
            <a:normAutofit/>
          </a:bodyPr>
          <a:lstStyle>
            <a:lvl1pPr>
              <a:defRPr sz="1400"/>
            </a:lvl1pPr>
          </a:lstStyle>
          <a:p>
            <a:pPr lvl="0"/>
            <a:r>
              <a:rPr lang="en-US" dirty="0"/>
              <a:t>Click to edit Master text styles</a:t>
            </a:r>
          </a:p>
        </p:txBody>
      </p:sp>
      <p:sp>
        <p:nvSpPr>
          <p:cNvPr id="9" name="Text Placeholder 10">
            <a:extLst>
              <a:ext uri="{FF2B5EF4-FFF2-40B4-BE49-F238E27FC236}">
                <a16:creationId xmlns:a16="http://schemas.microsoft.com/office/drawing/2014/main" id="{06D0AACD-B8BE-FD7F-A367-698EFAFF0DE1}"/>
              </a:ext>
            </a:extLst>
          </p:cNvPr>
          <p:cNvSpPr>
            <a:spLocks noGrp="1"/>
          </p:cNvSpPr>
          <p:nvPr>
            <p:ph type="body" sz="quarter" idx="22"/>
          </p:nvPr>
        </p:nvSpPr>
        <p:spPr>
          <a:xfrm>
            <a:off x="946149" y="1339541"/>
            <a:ext cx="316865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0" name="Text Placeholder 10">
            <a:extLst>
              <a:ext uri="{FF2B5EF4-FFF2-40B4-BE49-F238E27FC236}">
                <a16:creationId xmlns:a16="http://schemas.microsoft.com/office/drawing/2014/main" id="{4D4A0852-04D4-2DE3-43EC-2E94017DD264}"/>
              </a:ext>
            </a:extLst>
          </p:cNvPr>
          <p:cNvSpPr>
            <a:spLocks noGrp="1"/>
          </p:cNvSpPr>
          <p:nvPr>
            <p:ph type="body" sz="quarter" idx="23"/>
          </p:nvPr>
        </p:nvSpPr>
        <p:spPr>
          <a:xfrm>
            <a:off x="8077200" y="1339541"/>
            <a:ext cx="316865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73A207FE-1878-7831-1200-77F80A7CDEC5}"/>
              </a:ext>
            </a:extLst>
          </p:cNvPr>
          <p:cNvSpPr>
            <a:spLocks noGrp="1"/>
          </p:cNvSpPr>
          <p:nvPr>
            <p:ph type="body" sz="quarter" idx="24"/>
          </p:nvPr>
        </p:nvSpPr>
        <p:spPr>
          <a:xfrm>
            <a:off x="935567" y="4830414"/>
            <a:ext cx="10310283"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18420553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harts Slide">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‹Nº›</a:t>
            </a:fld>
            <a:endParaRPr lang="en-ID" dirty="0"/>
          </a:p>
        </p:txBody>
      </p:sp>
      <p:sp>
        <p:nvSpPr>
          <p:cNvPr id="4" name="Нижний колонтитул 3">
            <a:extLst>
              <a:ext uri="{FF2B5EF4-FFF2-40B4-BE49-F238E27FC236}">
                <a16:creationId xmlns:a16="http://schemas.microsoft.com/office/drawing/2014/main" id="{7E820DD2-3E07-5E7B-0EAC-567564449FA0}"/>
              </a:ext>
            </a:extLst>
          </p:cNvPr>
          <p:cNvSpPr>
            <a:spLocks noGrp="1"/>
          </p:cNvSpPr>
          <p:nvPr>
            <p:ph type="ftr" sz="quarter" idx="11"/>
          </p:nvPr>
        </p:nvSpPr>
        <p:spPr/>
        <p:txBody>
          <a:bodyPr/>
          <a:lstStyle>
            <a:lvl1pPr>
              <a:defRPr sz="1250"/>
            </a:lvl1pPr>
          </a:lstStyle>
          <a:p>
            <a:r>
              <a:rPr lang="en-ID" dirty="0"/>
              <a:t>PRESENTATION TITLE</a:t>
            </a:r>
          </a:p>
        </p:txBody>
      </p:sp>
      <p:sp>
        <p:nvSpPr>
          <p:cNvPr id="5" name="Title 1">
            <a:extLst>
              <a:ext uri="{FF2B5EF4-FFF2-40B4-BE49-F238E27FC236}">
                <a16:creationId xmlns:a16="http://schemas.microsoft.com/office/drawing/2014/main" id="{AC8CF52B-4DF2-0B87-45DE-FD8E2F9A9288}"/>
              </a:ext>
            </a:extLst>
          </p:cNvPr>
          <p:cNvSpPr>
            <a:spLocks noGrp="1"/>
          </p:cNvSpPr>
          <p:nvPr>
            <p:ph type="title"/>
          </p:nvPr>
        </p:nvSpPr>
        <p:spPr>
          <a:xfrm>
            <a:off x="946149" y="309034"/>
            <a:ext cx="10310284" cy="856379"/>
          </a:xfrm>
        </p:spPr>
        <p:txBody>
          <a:bodyPr anchor="t">
            <a:normAutofit/>
          </a:bodyPr>
          <a:lstStyle>
            <a:lvl1pPr algn="l" defTabSz="914446"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dirty="0"/>
              <a:t>Click to edit Master title style</a:t>
            </a:r>
            <a:endParaRPr lang="en-ID" dirty="0"/>
          </a:p>
        </p:txBody>
      </p:sp>
      <p:sp>
        <p:nvSpPr>
          <p:cNvPr id="2" name="Chart Placeholder 22">
            <a:extLst>
              <a:ext uri="{FF2B5EF4-FFF2-40B4-BE49-F238E27FC236}">
                <a16:creationId xmlns:a16="http://schemas.microsoft.com/office/drawing/2014/main" id="{F0D87691-392F-7ABA-0BE8-F9378C382124}"/>
              </a:ext>
            </a:extLst>
          </p:cNvPr>
          <p:cNvSpPr>
            <a:spLocks noGrp="1"/>
          </p:cNvSpPr>
          <p:nvPr>
            <p:ph type="chart" sz="quarter" idx="26"/>
          </p:nvPr>
        </p:nvSpPr>
        <p:spPr>
          <a:xfrm>
            <a:off x="1929329" y="1712515"/>
            <a:ext cx="2037784" cy="1684283"/>
          </a:xfrm>
        </p:spPr>
        <p:txBody>
          <a:bodyPr/>
          <a:lstStyle/>
          <a:p>
            <a:endParaRPr lang="en-US" dirty="0"/>
          </a:p>
        </p:txBody>
      </p:sp>
      <p:sp>
        <p:nvSpPr>
          <p:cNvPr id="7" name="Chart Placeholder 22">
            <a:extLst>
              <a:ext uri="{FF2B5EF4-FFF2-40B4-BE49-F238E27FC236}">
                <a16:creationId xmlns:a16="http://schemas.microsoft.com/office/drawing/2014/main" id="{E1DC6C76-A96A-B345-8925-C0A31B9BE6A1}"/>
              </a:ext>
            </a:extLst>
          </p:cNvPr>
          <p:cNvSpPr>
            <a:spLocks noGrp="1"/>
          </p:cNvSpPr>
          <p:nvPr>
            <p:ph type="chart" sz="quarter" idx="28"/>
          </p:nvPr>
        </p:nvSpPr>
        <p:spPr>
          <a:xfrm>
            <a:off x="8214815" y="1744717"/>
            <a:ext cx="2037784" cy="1684283"/>
          </a:xfrm>
        </p:spPr>
        <p:txBody>
          <a:bodyPr/>
          <a:lstStyle/>
          <a:p>
            <a:endParaRPr lang="en-US" dirty="0"/>
          </a:p>
        </p:txBody>
      </p:sp>
      <p:sp>
        <p:nvSpPr>
          <p:cNvPr id="11" name="Text Placeholder 10">
            <a:extLst>
              <a:ext uri="{FF2B5EF4-FFF2-40B4-BE49-F238E27FC236}">
                <a16:creationId xmlns:a16="http://schemas.microsoft.com/office/drawing/2014/main" id="{76FE8311-66BA-388F-FC3A-C926E9AB5B95}"/>
              </a:ext>
            </a:extLst>
          </p:cNvPr>
          <p:cNvSpPr>
            <a:spLocks noGrp="1"/>
          </p:cNvSpPr>
          <p:nvPr>
            <p:ph type="body" sz="quarter" idx="29"/>
          </p:nvPr>
        </p:nvSpPr>
        <p:spPr>
          <a:xfrm>
            <a:off x="1738645" y="3527457"/>
            <a:ext cx="2400000" cy="560449"/>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AC484342-4478-CC7E-084E-9962D8CF8F10}"/>
              </a:ext>
            </a:extLst>
          </p:cNvPr>
          <p:cNvSpPr>
            <a:spLocks noGrp="1"/>
          </p:cNvSpPr>
          <p:nvPr>
            <p:ph type="body" sz="quarter" idx="30"/>
          </p:nvPr>
        </p:nvSpPr>
        <p:spPr>
          <a:xfrm>
            <a:off x="8033707" y="3539414"/>
            <a:ext cx="2400000" cy="548492"/>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7" name="Picture Placeholder 16">
            <a:extLst>
              <a:ext uri="{FF2B5EF4-FFF2-40B4-BE49-F238E27FC236}">
                <a16:creationId xmlns:a16="http://schemas.microsoft.com/office/drawing/2014/main" id="{9FD9BC79-41C4-9BE0-D59F-9FFCE6FB41CC}"/>
              </a:ext>
            </a:extLst>
          </p:cNvPr>
          <p:cNvSpPr>
            <a:spLocks noGrp="1"/>
          </p:cNvSpPr>
          <p:nvPr>
            <p:ph type="pic" sz="quarter" idx="33"/>
          </p:nvPr>
        </p:nvSpPr>
        <p:spPr>
          <a:xfrm>
            <a:off x="4886425" y="1744718"/>
            <a:ext cx="2400000" cy="4804249"/>
          </a:xfrm>
        </p:spPr>
        <p:txBody>
          <a:bodyPr/>
          <a:lstStyle/>
          <a:p>
            <a:endParaRPr lang="en-UZ" dirty="0"/>
          </a:p>
        </p:txBody>
      </p:sp>
      <p:sp>
        <p:nvSpPr>
          <p:cNvPr id="20" name="Text Placeholder 19">
            <a:extLst>
              <a:ext uri="{FF2B5EF4-FFF2-40B4-BE49-F238E27FC236}">
                <a16:creationId xmlns:a16="http://schemas.microsoft.com/office/drawing/2014/main" id="{43EDC2E7-CB24-8EAC-223D-1B4B2613B609}"/>
              </a:ext>
            </a:extLst>
          </p:cNvPr>
          <p:cNvSpPr>
            <a:spLocks noGrp="1"/>
          </p:cNvSpPr>
          <p:nvPr>
            <p:ph type="body" sz="quarter" idx="34"/>
          </p:nvPr>
        </p:nvSpPr>
        <p:spPr>
          <a:xfrm>
            <a:off x="1738842" y="4218565"/>
            <a:ext cx="2400300" cy="2312410"/>
          </a:xfrm>
        </p:spPr>
        <p:txBody>
          <a:bodyPr>
            <a:normAutofit/>
          </a:bodyPr>
          <a:lstStyle>
            <a:lvl1pPr algn="ctr">
              <a:defRPr sz="1400"/>
            </a:lvl1pPr>
          </a:lstStyle>
          <a:p>
            <a:pPr lvl="0"/>
            <a:r>
              <a:rPr lang="en-US" dirty="0"/>
              <a:t>Click to edit Master text styles</a:t>
            </a:r>
          </a:p>
        </p:txBody>
      </p:sp>
      <p:sp>
        <p:nvSpPr>
          <p:cNvPr id="21" name="Text Placeholder 19">
            <a:extLst>
              <a:ext uri="{FF2B5EF4-FFF2-40B4-BE49-F238E27FC236}">
                <a16:creationId xmlns:a16="http://schemas.microsoft.com/office/drawing/2014/main" id="{470FBDAC-ECEB-CCDF-3A8B-44094B68A31C}"/>
              </a:ext>
            </a:extLst>
          </p:cNvPr>
          <p:cNvSpPr>
            <a:spLocks noGrp="1"/>
          </p:cNvSpPr>
          <p:nvPr>
            <p:ph type="body" sz="quarter" idx="35"/>
          </p:nvPr>
        </p:nvSpPr>
        <p:spPr>
          <a:xfrm>
            <a:off x="8033707" y="4218565"/>
            <a:ext cx="2400300" cy="2312409"/>
          </a:xfrm>
        </p:spPr>
        <p:txBody>
          <a:bodyPr>
            <a:normAutofit/>
          </a:bodyPr>
          <a:lstStyle>
            <a:lvl1pPr algn="ctr">
              <a:defRPr sz="1400"/>
            </a:lvl1pPr>
          </a:lstStyle>
          <a:p>
            <a:pPr lvl="0"/>
            <a:r>
              <a:rPr lang="en-US" dirty="0"/>
              <a:t>Click to edit Master text styles</a:t>
            </a:r>
          </a:p>
        </p:txBody>
      </p:sp>
    </p:spTree>
    <p:extLst>
      <p:ext uri="{BB962C8B-B14F-4D97-AF65-F5344CB8AC3E}">
        <p14:creationId xmlns:p14="http://schemas.microsoft.com/office/powerpoint/2010/main" val="17878224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ree Charts Slide">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‹Nº›</a:t>
            </a:fld>
            <a:endParaRPr lang="en-ID" dirty="0"/>
          </a:p>
        </p:txBody>
      </p:sp>
      <p:sp>
        <p:nvSpPr>
          <p:cNvPr id="4" name="Нижний колонтитул 3">
            <a:extLst>
              <a:ext uri="{FF2B5EF4-FFF2-40B4-BE49-F238E27FC236}">
                <a16:creationId xmlns:a16="http://schemas.microsoft.com/office/drawing/2014/main" id="{7E820DD2-3E07-5E7B-0EAC-567564449FA0}"/>
              </a:ext>
            </a:extLst>
          </p:cNvPr>
          <p:cNvSpPr>
            <a:spLocks noGrp="1"/>
          </p:cNvSpPr>
          <p:nvPr>
            <p:ph type="ftr" sz="quarter" idx="11"/>
          </p:nvPr>
        </p:nvSpPr>
        <p:spPr/>
        <p:txBody>
          <a:bodyPr/>
          <a:lstStyle>
            <a:lvl1pPr>
              <a:defRPr sz="1250"/>
            </a:lvl1pPr>
          </a:lstStyle>
          <a:p>
            <a:r>
              <a:rPr lang="en-ID" dirty="0"/>
              <a:t>PRESENTATION TITLE</a:t>
            </a:r>
          </a:p>
        </p:txBody>
      </p:sp>
      <p:sp>
        <p:nvSpPr>
          <p:cNvPr id="5" name="Title 1">
            <a:extLst>
              <a:ext uri="{FF2B5EF4-FFF2-40B4-BE49-F238E27FC236}">
                <a16:creationId xmlns:a16="http://schemas.microsoft.com/office/drawing/2014/main" id="{AC8CF52B-4DF2-0B87-45DE-FD8E2F9A9288}"/>
              </a:ext>
            </a:extLst>
          </p:cNvPr>
          <p:cNvSpPr>
            <a:spLocks noGrp="1"/>
          </p:cNvSpPr>
          <p:nvPr>
            <p:ph type="title"/>
          </p:nvPr>
        </p:nvSpPr>
        <p:spPr>
          <a:xfrm>
            <a:off x="946149" y="309034"/>
            <a:ext cx="10310284" cy="856379"/>
          </a:xfrm>
        </p:spPr>
        <p:txBody>
          <a:bodyPr anchor="t">
            <a:normAutofit/>
          </a:bodyPr>
          <a:lstStyle>
            <a:lvl1pPr algn="l" defTabSz="914446"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dirty="0"/>
              <a:t>Click to edit Master title style</a:t>
            </a:r>
            <a:endParaRPr lang="en-ID" dirty="0"/>
          </a:p>
        </p:txBody>
      </p:sp>
      <p:sp>
        <p:nvSpPr>
          <p:cNvPr id="2" name="Chart Placeholder 22">
            <a:extLst>
              <a:ext uri="{FF2B5EF4-FFF2-40B4-BE49-F238E27FC236}">
                <a16:creationId xmlns:a16="http://schemas.microsoft.com/office/drawing/2014/main" id="{F0D87691-392F-7ABA-0BE8-F9378C382124}"/>
              </a:ext>
            </a:extLst>
          </p:cNvPr>
          <p:cNvSpPr>
            <a:spLocks noGrp="1"/>
          </p:cNvSpPr>
          <p:nvPr>
            <p:ph type="chart" sz="quarter" idx="26"/>
          </p:nvPr>
        </p:nvSpPr>
        <p:spPr>
          <a:xfrm>
            <a:off x="1593849" y="1744717"/>
            <a:ext cx="2037784" cy="1684283"/>
          </a:xfrm>
        </p:spPr>
        <p:txBody>
          <a:bodyPr/>
          <a:lstStyle/>
          <a:p>
            <a:endParaRPr lang="en-US"/>
          </a:p>
        </p:txBody>
      </p:sp>
      <p:sp>
        <p:nvSpPr>
          <p:cNvPr id="6" name="Chart Placeholder 22">
            <a:extLst>
              <a:ext uri="{FF2B5EF4-FFF2-40B4-BE49-F238E27FC236}">
                <a16:creationId xmlns:a16="http://schemas.microsoft.com/office/drawing/2014/main" id="{49A9AF80-EC52-374F-DDC7-B0CE1CC0BBBA}"/>
              </a:ext>
            </a:extLst>
          </p:cNvPr>
          <p:cNvSpPr>
            <a:spLocks noGrp="1"/>
          </p:cNvSpPr>
          <p:nvPr>
            <p:ph type="chart" sz="quarter" idx="27"/>
          </p:nvPr>
        </p:nvSpPr>
        <p:spPr>
          <a:xfrm>
            <a:off x="5077108" y="1744717"/>
            <a:ext cx="2037784" cy="1684283"/>
          </a:xfrm>
        </p:spPr>
        <p:txBody>
          <a:bodyPr/>
          <a:lstStyle/>
          <a:p>
            <a:endParaRPr lang="en-US"/>
          </a:p>
        </p:txBody>
      </p:sp>
      <p:sp>
        <p:nvSpPr>
          <p:cNvPr id="7" name="Chart Placeholder 22">
            <a:extLst>
              <a:ext uri="{FF2B5EF4-FFF2-40B4-BE49-F238E27FC236}">
                <a16:creationId xmlns:a16="http://schemas.microsoft.com/office/drawing/2014/main" id="{E1DC6C76-A96A-B345-8925-C0A31B9BE6A1}"/>
              </a:ext>
            </a:extLst>
          </p:cNvPr>
          <p:cNvSpPr>
            <a:spLocks noGrp="1"/>
          </p:cNvSpPr>
          <p:nvPr>
            <p:ph type="chart" sz="quarter" idx="28"/>
          </p:nvPr>
        </p:nvSpPr>
        <p:spPr>
          <a:xfrm>
            <a:off x="8587103" y="1744717"/>
            <a:ext cx="2037784" cy="1684283"/>
          </a:xfrm>
        </p:spPr>
        <p:txBody>
          <a:bodyPr/>
          <a:lstStyle/>
          <a:p>
            <a:endParaRPr lang="en-US"/>
          </a:p>
        </p:txBody>
      </p:sp>
      <p:sp>
        <p:nvSpPr>
          <p:cNvPr id="9" name="Text Placeholder 10">
            <a:extLst>
              <a:ext uri="{FF2B5EF4-FFF2-40B4-BE49-F238E27FC236}">
                <a16:creationId xmlns:a16="http://schemas.microsoft.com/office/drawing/2014/main" id="{BE2030D7-0D43-0B27-9C9E-5DC298F10014}"/>
              </a:ext>
            </a:extLst>
          </p:cNvPr>
          <p:cNvSpPr>
            <a:spLocks noGrp="1"/>
          </p:cNvSpPr>
          <p:nvPr>
            <p:ph type="body" sz="quarter" idx="19"/>
          </p:nvPr>
        </p:nvSpPr>
        <p:spPr>
          <a:xfrm>
            <a:off x="1412741" y="4168431"/>
            <a:ext cx="2400000" cy="23666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E7C3AC4C-0728-EA70-0208-48DA92F8E25B}"/>
              </a:ext>
            </a:extLst>
          </p:cNvPr>
          <p:cNvSpPr>
            <a:spLocks noGrp="1"/>
          </p:cNvSpPr>
          <p:nvPr>
            <p:ph type="body" sz="quarter" idx="16"/>
          </p:nvPr>
        </p:nvSpPr>
        <p:spPr>
          <a:xfrm>
            <a:off x="4909368" y="3527458"/>
            <a:ext cx="2400000" cy="542517"/>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1" name="Text Placeholder 10">
            <a:extLst>
              <a:ext uri="{FF2B5EF4-FFF2-40B4-BE49-F238E27FC236}">
                <a16:creationId xmlns:a16="http://schemas.microsoft.com/office/drawing/2014/main" id="{76FE8311-66BA-388F-FC3A-C926E9AB5B95}"/>
              </a:ext>
            </a:extLst>
          </p:cNvPr>
          <p:cNvSpPr>
            <a:spLocks noGrp="1"/>
          </p:cNvSpPr>
          <p:nvPr>
            <p:ph type="body" sz="quarter" idx="29"/>
          </p:nvPr>
        </p:nvSpPr>
        <p:spPr>
          <a:xfrm>
            <a:off x="1402607" y="3527456"/>
            <a:ext cx="2400000" cy="542519"/>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AC484342-4478-CC7E-084E-9962D8CF8F10}"/>
              </a:ext>
            </a:extLst>
          </p:cNvPr>
          <p:cNvSpPr>
            <a:spLocks noGrp="1"/>
          </p:cNvSpPr>
          <p:nvPr>
            <p:ph type="body" sz="quarter" idx="30"/>
          </p:nvPr>
        </p:nvSpPr>
        <p:spPr>
          <a:xfrm>
            <a:off x="8405995" y="3527458"/>
            <a:ext cx="2400000" cy="542517"/>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5C32913F-F483-F3E6-F746-A61E2C57FA2E}"/>
              </a:ext>
            </a:extLst>
          </p:cNvPr>
          <p:cNvSpPr>
            <a:spLocks noGrp="1"/>
          </p:cNvSpPr>
          <p:nvPr>
            <p:ph type="body" sz="quarter" idx="31"/>
          </p:nvPr>
        </p:nvSpPr>
        <p:spPr>
          <a:xfrm>
            <a:off x="4909368" y="4168431"/>
            <a:ext cx="2400000" cy="23666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14" name="Text Placeholder 10">
            <a:extLst>
              <a:ext uri="{FF2B5EF4-FFF2-40B4-BE49-F238E27FC236}">
                <a16:creationId xmlns:a16="http://schemas.microsoft.com/office/drawing/2014/main" id="{B26C2D3C-6E1C-7667-EDD6-191FD1AE7CCC}"/>
              </a:ext>
            </a:extLst>
          </p:cNvPr>
          <p:cNvSpPr>
            <a:spLocks noGrp="1"/>
          </p:cNvSpPr>
          <p:nvPr>
            <p:ph type="body" sz="quarter" idx="32"/>
          </p:nvPr>
        </p:nvSpPr>
        <p:spPr>
          <a:xfrm>
            <a:off x="8405995" y="4166045"/>
            <a:ext cx="2400000" cy="23666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cxnSp>
        <p:nvCxnSpPr>
          <p:cNvPr id="15" name="Straight Connector 14">
            <a:extLst>
              <a:ext uri="{FF2B5EF4-FFF2-40B4-BE49-F238E27FC236}">
                <a16:creationId xmlns:a16="http://schemas.microsoft.com/office/drawing/2014/main" id="{BD58BF99-7DC6-E011-5CBD-837985A74F7B}"/>
              </a:ext>
            </a:extLst>
          </p:cNvPr>
          <p:cNvCxnSpPr>
            <a:cxnSpLocks/>
          </p:cNvCxnSpPr>
          <p:nvPr userDrawn="1"/>
        </p:nvCxnSpPr>
        <p:spPr>
          <a:xfrm>
            <a:off x="4344000"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8242C9C-6BCF-1837-3EA9-334358B05E78}"/>
              </a:ext>
            </a:extLst>
          </p:cNvPr>
          <p:cNvCxnSpPr>
            <a:cxnSpLocks/>
          </p:cNvCxnSpPr>
          <p:nvPr userDrawn="1"/>
        </p:nvCxnSpPr>
        <p:spPr>
          <a:xfrm>
            <a:off x="7848000" y="2700000"/>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69731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our Charts Slide">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‹Nº›</a:t>
            </a:fld>
            <a:endParaRPr lang="en-ID" dirty="0"/>
          </a:p>
        </p:txBody>
      </p:sp>
      <p:sp>
        <p:nvSpPr>
          <p:cNvPr id="4" name="Нижний колонтитул 3">
            <a:extLst>
              <a:ext uri="{FF2B5EF4-FFF2-40B4-BE49-F238E27FC236}">
                <a16:creationId xmlns:a16="http://schemas.microsoft.com/office/drawing/2014/main" id="{7E820DD2-3E07-5E7B-0EAC-567564449FA0}"/>
              </a:ext>
            </a:extLst>
          </p:cNvPr>
          <p:cNvSpPr>
            <a:spLocks noGrp="1"/>
          </p:cNvSpPr>
          <p:nvPr>
            <p:ph type="ftr" sz="quarter" idx="11"/>
          </p:nvPr>
        </p:nvSpPr>
        <p:spPr/>
        <p:txBody>
          <a:bodyPr/>
          <a:lstStyle/>
          <a:p>
            <a:r>
              <a:rPr lang="en-ID"/>
              <a:t>PRESENTATION TITLE</a:t>
            </a:r>
            <a:endParaRPr lang="en-ID" dirty="0"/>
          </a:p>
        </p:txBody>
      </p:sp>
      <p:sp>
        <p:nvSpPr>
          <p:cNvPr id="5" name="Title 1">
            <a:extLst>
              <a:ext uri="{FF2B5EF4-FFF2-40B4-BE49-F238E27FC236}">
                <a16:creationId xmlns:a16="http://schemas.microsoft.com/office/drawing/2014/main" id="{AC8CF52B-4DF2-0B87-45DE-FD8E2F9A9288}"/>
              </a:ext>
            </a:extLst>
          </p:cNvPr>
          <p:cNvSpPr>
            <a:spLocks noGrp="1"/>
          </p:cNvSpPr>
          <p:nvPr>
            <p:ph type="title"/>
          </p:nvPr>
        </p:nvSpPr>
        <p:spPr>
          <a:xfrm>
            <a:off x="946149" y="309034"/>
            <a:ext cx="10310284" cy="856379"/>
          </a:xfrm>
        </p:spPr>
        <p:txBody>
          <a:bodyPr anchor="t">
            <a:normAutofit/>
          </a:bodyPr>
          <a:lstStyle>
            <a:lvl1pPr algn="l" defTabSz="914446"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dirty="0"/>
              <a:t>Click to edit Master title style</a:t>
            </a:r>
            <a:endParaRPr lang="en-ID" dirty="0"/>
          </a:p>
        </p:txBody>
      </p:sp>
      <p:sp>
        <p:nvSpPr>
          <p:cNvPr id="2" name="Chart Placeholder 22">
            <a:extLst>
              <a:ext uri="{FF2B5EF4-FFF2-40B4-BE49-F238E27FC236}">
                <a16:creationId xmlns:a16="http://schemas.microsoft.com/office/drawing/2014/main" id="{F0D87691-392F-7ABA-0BE8-F9378C382124}"/>
              </a:ext>
            </a:extLst>
          </p:cNvPr>
          <p:cNvSpPr>
            <a:spLocks noGrp="1"/>
          </p:cNvSpPr>
          <p:nvPr>
            <p:ph type="chart" sz="quarter" idx="26"/>
          </p:nvPr>
        </p:nvSpPr>
        <p:spPr>
          <a:xfrm>
            <a:off x="1073507" y="1744717"/>
            <a:ext cx="2037784" cy="1684283"/>
          </a:xfrm>
        </p:spPr>
        <p:txBody>
          <a:bodyPr/>
          <a:lstStyle/>
          <a:p>
            <a:endParaRPr lang="en-US" dirty="0"/>
          </a:p>
        </p:txBody>
      </p:sp>
      <p:sp>
        <p:nvSpPr>
          <p:cNvPr id="6" name="Chart Placeholder 22">
            <a:extLst>
              <a:ext uri="{FF2B5EF4-FFF2-40B4-BE49-F238E27FC236}">
                <a16:creationId xmlns:a16="http://schemas.microsoft.com/office/drawing/2014/main" id="{49A9AF80-EC52-374F-DDC7-B0CE1CC0BBBA}"/>
              </a:ext>
            </a:extLst>
          </p:cNvPr>
          <p:cNvSpPr>
            <a:spLocks noGrp="1"/>
          </p:cNvSpPr>
          <p:nvPr>
            <p:ph type="chart" sz="quarter" idx="27"/>
          </p:nvPr>
        </p:nvSpPr>
        <p:spPr>
          <a:xfrm>
            <a:off x="3786005" y="1750165"/>
            <a:ext cx="2037784" cy="1684283"/>
          </a:xfrm>
        </p:spPr>
        <p:txBody>
          <a:bodyPr/>
          <a:lstStyle/>
          <a:p>
            <a:endParaRPr lang="en-US" dirty="0"/>
          </a:p>
        </p:txBody>
      </p:sp>
      <p:sp>
        <p:nvSpPr>
          <p:cNvPr id="7" name="Chart Placeholder 22">
            <a:extLst>
              <a:ext uri="{FF2B5EF4-FFF2-40B4-BE49-F238E27FC236}">
                <a16:creationId xmlns:a16="http://schemas.microsoft.com/office/drawing/2014/main" id="{E1DC6C76-A96A-B345-8925-C0A31B9BE6A1}"/>
              </a:ext>
            </a:extLst>
          </p:cNvPr>
          <p:cNvSpPr>
            <a:spLocks noGrp="1"/>
          </p:cNvSpPr>
          <p:nvPr>
            <p:ph type="chart" sz="quarter" idx="28"/>
          </p:nvPr>
        </p:nvSpPr>
        <p:spPr>
          <a:xfrm>
            <a:off x="6429413" y="1750165"/>
            <a:ext cx="2037784" cy="1684283"/>
          </a:xfrm>
        </p:spPr>
        <p:txBody>
          <a:bodyPr/>
          <a:lstStyle/>
          <a:p>
            <a:endParaRPr lang="en-US" dirty="0"/>
          </a:p>
        </p:txBody>
      </p:sp>
      <p:sp>
        <p:nvSpPr>
          <p:cNvPr id="9" name="Text Placeholder 10">
            <a:extLst>
              <a:ext uri="{FF2B5EF4-FFF2-40B4-BE49-F238E27FC236}">
                <a16:creationId xmlns:a16="http://schemas.microsoft.com/office/drawing/2014/main" id="{BE2030D7-0D43-0B27-9C9E-5DC298F10014}"/>
              </a:ext>
            </a:extLst>
          </p:cNvPr>
          <p:cNvSpPr>
            <a:spLocks noGrp="1"/>
          </p:cNvSpPr>
          <p:nvPr>
            <p:ph type="body" sz="quarter" idx="19"/>
          </p:nvPr>
        </p:nvSpPr>
        <p:spPr>
          <a:xfrm>
            <a:off x="946149" y="4269635"/>
            <a:ext cx="2280000" cy="2280922"/>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E7C3AC4C-0728-EA70-0208-48DA92F8E25B}"/>
              </a:ext>
            </a:extLst>
          </p:cNvPr>
          <p:cNvSpPr>
            <a:spLocks noGrp="1"/>
          </p:cNvSpPr>
          <p:nvPr>
            <p:ph type="body" sz="quarter" idx="16"/>
          </p:nvPr>
        </p:nvSpPr>
        <p:spPr>
          <a:xfrm>
            <a:off x="3668624" y="3552657"/>
            <a:ext cx="2280000" cy="593320"/>
          </a:xfrm>
        </p:spPr>
        <p:txBody>
          <a:bodyPr vert="horz" lIns="91440" tIns="45720" rIns="91440" bIns="45720" rtlCol="0" anchor="b">
            <a:noAutofit/>
          </a:bodyPr>
          <a:lstStyle>
            <a:lvl1pPr>
              <a:defRPr lang="en-US" sz="1450" b="1" dirty="0"/>
            </a:lvl1pPr>
          </a:lstStyle>
          <a:p>
            <a:pPr lvl="0" algn="ctr"/>
            <a:r>
              <a:rPr lang="en-US" dirty="0"/>
              <a:t>Click to edit Master text styles</a:t>
            </a:r>
          </a:p>
        </p:txBody>
      </p:sp>
      <p:sp>
        <p:nvSpPr>
          <p:cNvPr id="11" name="Text Placeholder 10">
            <a:extLst>
              <a:ext uri="{FF2B5EF4-FFF2-40B4-BE49-F238E27FC236}">
                <a16:creationId xmlns:a16="http://schemas.microsoft.com/office/drawing/2014/main" id="{76FE8311-66BA-388F-FC3A-C926E9AB5B95}"/>
              </a:ext>
            </a:extLst>
          </p:cNvPr>
          <p:cNvSpPr>
            <a:spLocks noGrp="1"/>
          </p:cNvSpPr>
          <p:nvPr>
            <p:ph type="body" sz="quarter" idx="29"/>
          </p:nvPr>
        </p:nvSpPr>
        <p:spPr>
          <a:xfrm>
            <a:off x="955083" y="3552658"/>
            <a:ext cx="2280000" cy="593319"/>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AC484342-4478-CC7E-084E-9962D8CF8F10}"/>
              </a:ext>
            </a:extLst>
          </p:cNvPr>
          <p:cNvSpPr>
            <a:spLocks noGrp="1"/>
          </p:cNvSpPr>
          <p:nvPr>
            <p:ph type="body" sz="quarter" idx="30"/>
          </p:nvPr>
        </p:nvSpPr>
        <p:spPr>
          <a:xfrm>
            <a:off x="8976433" y="3533950"/>
            <a:ext cx="2280000" cy="612027"/>
          </a:xfrm>
        </p:spPr>
        <p:txBody>
          <a:bodyPr vert="horz" lIns="91440" tIns="45720" rIns="91440" bIns="45720" rtlCol="0" anchor="b">
            <a:noAutofit/>
          </a:bodyPr>
          <a:lstStyle>
            <a:lvl1pPr>
              <a:defRPr lang="en-US" sz="1450" b="1" dirty="0"/>
            </a:lvl1pPr>
          </a:lstStyle>
          <a:p>
            <a:pPr lvl="0" algn="ctr"/>
            <a:r>
              <a:rPr lang="en-US" dirty="0"/>
              <a:t>Click to edit Master text styles</a:t>
            </a:r>
          </a:p>
        </p:txBody>
      </p:sp>
      <p:sp>
        <p:nvSpPr>
          <p:cNvPr id="13" name="Text Placeholder 10">
            <a:extLst>
              <a:ext uri="{FF2B5EF4-FFF2-40B4-BE49-F238E27FC236}">
                <a16:creationId xmlns:a16="http://schemas.microsoft.com/office/drawing/2014/main" id="{5C32913F-F483-F3E6-F746-A61E2C57FA2E}"/>
              </a:ext>
            </a:extLst>
          </p:cNvPr>
          <p:cNvSpPr>
            <a:spLocks noGrp="1"/>
          </p:cNvSpPr>
          <p:nvPr>
            <p:ph type="body" sz="quarter" idx="31"/>
          </p:nvPr>
        </p:nvSpPr>
        <p:spPr>
          <a:xfrm>
            <a:off x="3657180" y="4264186"/>
            <a:ext cx="2280000" cy="22847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14" name="Text Placeholder 10">
            <a:extLst>
              <a:ext uri="{FF2B5EF4-FFF2-40B4-BE49-F238E27FC236}">
                <a16:creationId xmlns:a16="http://schemas.microsoft.com/office/drawing/2014/main" id="{B26C2D3C-6E1C-7667-EDD6-191FD1AE7CCC}"/>
              </a:ext>
            </a:extLst>
          </p:cNvPr>
          <p:cNvSpPr>
            <a:spLocks noGrp="1"/>
          </p:cNvSpPr>
          <p:nvPr>
            <p:ph type="body" sz="quarter" idx="32"/>
          </p:nvPr>
        </p:nvSpPr>
        <p:spPr>
          <a:xfrm>
            <a:off x="6311445" y="4261197"/>
            <a:ext cx="2280000" cy="22847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8" name="Chart Placeholder 22">
            <a:extLst>
              <a:ext uri="{FF2B5EF4-FFF2-40B4-BE49-F238E27FC236}">
                <a16:creationId xmlns:a16="http://schemas.microsoft.com/office/drawing/2014/main" id="{CF347009-0E55-741D-6D7C-6B43E4CE86BC}"/>
              </a:ext>
            </a:extLst>
          </p:cNvPr>
          <p:cNvSpPr>
            <a:spLocks noGrp="1"/>
          </p:cNvSpPr>
          <p:nvPr>
            <p:ph type="chart" sz="quarter" idx="33"/>
          </p:nvPr>
        </p:nvSpPr>
        <p:spPr>
          <a:xfrm>
            <a:off x="9097541" y="1744903"/>
            <a:ext cx="2037784" cy="1684283"/>
          </a:xfrm>
        </p:spPr>
        <p:txBody>
          <a:bodyPr/>
          <a:lstStyle/>
          <a:p>
            <a:endParaRPr lang="en-US" dirty="0"/>
          </a:p>
        </p:txBody>
      </p:sp>
      <p:sp>
        <p:nvSpPr>
          <p:cNvPr id="15" name="Text Placeholder 10">
            <a:extLst>
              <a:ext uri="{FF2B5EF4-FFF2-40B4-BE49-F238E27FC236}">
                <a16:creationId xmlns:a16="http://schemas.microsoft.com/office/drawing/2014/main" id="{EC55C3F7-B22C-152D-7615-CD7BC6E42C74}"/>
              </a:ext>
            </a:extLst>
          </p:cNvPr>
          <p:cNvSpPr>
            <a:spLocks noGrp="1"/>
          </p:cNvSpPr>
          <p:nvPr>
            <p:ph type="body" sz="quarter" idx="34"/>
          </p:nvPr>
        </p:nvSpPr>
        <p:spPr>
          <a:xfrm>
            <a:off x="6311445" y="3552657"/>
            <a:ext cx="2280000" cy="593320"/>
          </a:xfrm>
        </p:spPr>
        <p:txBody>
          <a:bodyPr vert="horz" lIns="91440" tIns="45720" rIns="91440" bIns="45720" rtlCol="0" anchor="b">
            <a:noAutofit/>
          </a:bodyPr>
          <a:lstStyle>
            <a:lvl1pPr>
              <a:defRPr lang="en-US" sz="1450" b="1" dirty="0"/>
            </a:lvl1pPr>
          </a:lstStyle>
          <a:p>
            <a:pPr lvl="0" algn="ctr"/>
            <a:r>
              <a:rPr lang="en-US" dirty="0"/>
              <a:t>Click to edit Master text styles</a:t>
            </a:r>
          </a:p>
        </p:txBody>
      </p:sp>
      <p:sp>
        <p:nvSpPr>
          <p:cNvPr id="16" name="Text Placeholder 10">
            <a:extLst>
              <a:ext uri="{FF2B5EF4-FFF2-40B4-BE49-F238E27FC236}">
                <a16:creationId xmlns:a16="http://schemas.microsoft.com/office/drawing/2014/main" id="{3439DAC3-92C8-8924-2239-98C1B1438EE5}"/>
              </a:ext>
            </a:extLst>
          </p:cNvPr>
          <p:cNvSpPr>
            <a:spLocks noGrp="1"/>
          </p:cNvSpPr>
          <p:nvPr>
            <p:ph type="body" sz="quarter" idx="35"/>
          </p:nvPr>
        </p:nvSpPr>
        <p:spPr>
          <a:xfrm>
            <a:off x="8965710" y="4261197"/>
            <a:ext cx="2280000" cy="228936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cxnSp>
        <p:nvCxnSpPr>
          <p:cNvPr id="17" name="Straight Connector 16">
            <a:extLst>
              <a:ext uri="{FF2B5EF4-FFF2-40B4-BE49-F238E27FC236}">
                <a16:creationId xmlns:a16="http://schemas.microsoft.com/office/drawing/2014/main" id="{36D06B9C-93EB-45B0-4511-666F107C217D}"/>
              </a:ext>
            </a:extLst>
          </p:cNvPr>
          <p:cNvCxnSpPr>
            <a:cxnSpLocks/>
          </p:cNvCxnSpPr>
          <p:nvPr userDrawn="1"/>
        </p:nvCxnSpPr>
        <p:spPr>
          <a:xfrm>
            <a:off x="3418957"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F0D90E4-170C-EC86-93CF-D40E387BEA18}"/>
              </a:ext>
            </a:extLst>
          </p:cNvPr>
          <p:cNvCxnSpPr>
            <a:cxnSpLocks/>
          </p:cNvCxnSpPr>
          <p:nvPr userDrawn="1"/>
        </p:nvCxnSpPr>
        <p:spPr>
          <a:xfrm>
            <a:off x="6096000" y="2642478"/>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F88ACC9-D567-7389-1AB6-A63C551744DF}"/>
              </a:ext>
            </a:extLst>
          </p:cNvPr>
          <p:cNvCxnSpPr>
            <a:cxnSpLocks/>
          </p:cNvCxnSpPr>
          <p:nvPr userDrawn="1"/>
        </p:nvCxnSpPr>
        <p:spPr>
          <a:xfrm>
            <a:off x="8772000"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2852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‹Nº›</a:t>
            </a:fld>
            <a:endParaRPr lang="en-ID" dirty="0"/>
          </a:p>
        </p:txBody>
      </p:sp>
      <p:sp>
        <p:nvSpPr>
          <p:cNvPr id="4" name="Нижний колонтитул 3">
            <a:extLst>
              <a:ext uri="{FF2B5EF4-FFF2-40B4-BE49-F238E27FC236}">
                <a16:creationId xmlns:a16="http://schemas.microsoft.com/office/drawing/2014/main" id="{7E820DD2-3E07-5E7B-0EAC-567564449FA0}"/>
              </a:ext>
            </a:extLst>
          </p:cNvPr>
          <p:cNvSpPr>
            <a:spLocks noGrp="1"/>
          </p:cNvSpPr>
          <p:nvPr>
            <p:ph type="ftr" sz="quarter" idx="11"/>
          </p:nvPr>
        </p:nvSpPr>
        <p:spPr/>
        <p:txBody>
          <a:bodyPr/>
          <a:lstStyle>
            <a:lvl1pPr>
              <a:defRPr sz="1250"/>
            </a:lvl1pPr>
          </a:lstStyle>
          <a:p>
            <a:r>
              <a:rPr lang="en-ID" dirty="0"/>
              <a:t>PRESENTATION TITLE</a:t>
            </a:r>
          </a:p>
        </p:txBody>
      </p:sp>
      <p:sp>
        <p:nvSpPr>
          <p:cNvPr id="5" name="Title 1">
            <a:extLst>
              <a:ext uri="{FF2B5EF4-FFF2-40B4-BE49-F238E27FC236}">
                <a16:creationId xmlns:a16="http://schemas.microsoft.com/office/drawing/2014/main" id="{AC8CF52B-4DF2-0B87-45DE-FD8E2F9A9288}"/>
              </a:ext>
            </a:extLst>
          </p:cNvPr>
          <p:cNvSpPr>
            <a:spLocks noGrp="1"/>
          </p:cNvSpPr>
          <p:nvPr>
            <p:ph type="title"/>
          </p:nvPr>
        </p:nvSpPr>
        <p:spPr>
          <a:xfrm>
            <a:off x="946149" y="309034"/>
            <a:ext cx="10310284" cy="856379"/>
          </a:xfrm>
        </p:spPr>
        <p:txBody>
          <a:bodyPr anchor="t">
            <a:normAutofit/>
          </a:bodyPr>
          <a:lstStyle>
            <a:lvl1pPr algn="l" defTabSz="914446"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dirty="0"/>
              <a:t>Click to edit Master title style</a:t>
            </a:r>
            <a:endParaRPr lang="en-ID" dirty="0"/>
          </a:p>
        </p:txBody>
      </p:sp>
      <p:sp>
        <p:nvSpPr>
          <p:cNvPr id="6" name="Table Placeholder 5">
            <a:extLst>
              <a:ext uri="{FF2B5EF4-FFF2-40B4-BE49-F238E27FC236}">
                <a16:creationId xmlns:a16="http://schemas.microsoft.com/office/drawing/2014/main" id="{1E0F643C-E288-FB3D-08C0-C3EDD923C9A7}"/>
              </a:ext>
            </a:extLst>
          </p:cNvPr>
          <p:cNvSpPr>
            <a:spLocks noGrp="1"/>
          </p:cNvSpPr>
          <p:nvPr>
            <p:ph type="tbl" sz="quarter" idx="12"/>
          </p:nvPr>
        </p:nvSpPr>
        <p:spPr>
          <a:xfrm>
            <a:off x="1692093" y="1975946"/>
            <a:ext cx="8807815" cy="4573021"/>
          </a:xfrm>
        </p:spPr>
        <p:txBody>
          <a:bodyPr/>
          <a:lstStyle/>
          <a:p>
            <a:endParaRPr lang="en-UZ" dirty="0"/>
          </a:p>
        </p:txBody>
      </p:sp>
      <p:sp>
        <p:nvSpPr>
          <p:cNvPr id="7" name="Text Placeholder 10">
            <a:extLst>
              <a:ext uri="{FF2B5EF4-FFF2-40B4-BE49-F238E27FC236}">
                <a16:creationId xmlns:a16="http://schemas.microsoft.com/office/drawing/2014/main" id="{41269A83-EB5A-F97F-787A-A683F270325D}"/>
              </a:ext>
            </a:extLst>
          </p:cNvPr>
          <p:cNvSpPr>
            <a:spLocks noGrp="1"/>
          </p:cNvSpPr>
          <p:nvPr>
            <p:ph type="body" sz="quarter" idx="24"/>
          </p:nvPr>
        </p:nvSpPr>
        <p:spPr>
          <a:xfrm>
            <a:off x="1692093" y="1400349"/>
            <a:ext cx="8807815"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371081331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Slide">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‹Nº›</a:t>
            </a:fld>
            <a:endParaRPr lang="en-ID" dirty="0"/>
          </a:p>
        </p:txBody>
      </p:sp>
      <p:sp>
        <p:nvSpPr>
          <p:cNvPr id="4" name="Нижний колонтитул 3">
            <a:extLst>
              <a:ext uri="{FF2B5EF4-FFF2-40B4-BE49-F238E27FC236}">
                <a16:creationId xmlns:a16="http://schemas.microsoft.com/office/drawing/2014/main" id="{7E820DD2-3E07-5E7B-0EAC-567564449FA0}"/>
              </a:ext>
            </a:extLst>
          </p:cNvPr>
          <p:cNvSpPr>
            <a:spLocks noGrp="1"/>
          </p:cNvSpPr>
          <p:nvPr>
            <p:ph type="ftr" sz="quarter" idx="11"/>
          </p:nvPr>
        </p:nvSpPr>
        <p:spPr/>
        <p:txBody>
          <a:bodyPr/>
          <a:lstStyle>
            <a:lvl1pPr>
              <a:defRPr sz="1250"/>
            </a:lvl1pPr>
          </a:lstStyle>
          <a:p>
            <a:r>
              <a:rPr lang="en-ID" dirty="0"/>
              <a:t>PRESENTATION TITLE</a:t>
            </a:r>
          </a:p>
        </p:txBody>
      </p:sp>
      <p:sp>
        <p:nvSpPr>
          <p:cNvPr id="5" name="Title 1">
            <a:extLst>
              <a:ext uri="{FF2B5EF4-FFF2-40B4-BE49-F238E27FC236}">
                <a16:creationId xmlns:a16="http://schemas.microsoft.com/office/drawing/2014/main" id="{AC8CF52B-4DF2-0B87-45DE-FD8E2F9A9288}"/>
              </a:ext>
            </a:extLst>
          </p:cNvPr>
          <p:cNvSpPr>
            <a:spLocks noGrp="1"/>
          </p:cNvSpPr>
          <p:nvPr>
            <p:ph type="title"/>
          </p:nvPr>
        </p:nvSpPr>
        <p:spPr>
          <a:xfrm>
            <a:off x="946149" y="309034"/>
            <a:ext cx="10310284" cy="856379"/>
          </a:xfrm>
        </p:spPr>
        <p:txBody>
          <a:bodyPr anchor="t">
            <a:normAutofit/>
          </a:bodyPr>
          <a:lstStyle>
            <a:lvl1pPr algn="l" defTabSz="914446"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dirty="0"/>
              <a:t>Click to edit Master title style</a:t>
            </a:r>
            <a:endParaRPr lang="en-ID" dirty="0"/>
          </a:p>
        </p:txBody>
      </p:sp>
    </p:spTree>
    <p:extLst>
      <p:ext uri="{BB962C8B-B14F-4D97-AF65-F5344CB8AC3E}">
        <p14:creationId xmlns:p14="http://schemas.microsoft.com/office/powerpoint/2010/main" val="30746904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‹Nº›</a:t>
            </a:fld>
            <a:endParaRPr lang="en-ID" dirty="0"/>
          </a:p>
        </p:txBody>
      </p:sp>
      <p:sp>
        <p:nvSpPr>
          <p:cNvPr id="4" name="Нижний колонтитул 3">
            <a:extLst>
              <a:ext uri="{FF2B5EF4-FFF2-40B4-BE49-F238E27FC236}">
                <a16:creationId xmlns:a16="http://schemas.microsoft.com/office/drawing/2014/main" id="{7E820DD2-3E07-5E7B-0EAC-567564449FA0}"/>
              </a:ext>
            </a:extLst>
          </p:cNvPr>
          <p:cNvSpPr>
            <a:spLocks noGrp="1"/>
          </p:cNvSpPr>
          <p:nvPr>
            <p:ph type="ftr" sz="quarter" idx="11"/>
          </p:nvPr>
        </p:nvSpPr>
        <p:spPr/>
        <p:txBody>
          <a:bodyPr/>
          <a:lstStyle>
            <a:lvl1pPr>
              <a:defRPr sz="1250"/>
            </a:lvl1pPr>
          </a:lstStyle>
          <a:p>
            <a:r>
              <a:rPr lang="en-ID" dirty="0"/>
              <a:t>PRESENTATION TITLE</a:t>
            </a:r>
          </a:p>
        </p:txBody>
      </p:sp>
    </p:spTree>
    <p:extLst>
      <p:ext uri="{BB962C8B-B14F-4D97-AF65-F5344CB8AC3E}">
        <p14:creationId xmlns:p14="http://schemas.microsoft.com/office/powerpoint/2010/main" val="106257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4498DB-CBBE-EB0D-47B6-FB938F4C513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4B63F316-F009-61D8-B3DD-2CA0A9C633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F118899-5D0D-B22D-12CF-6DE466003B3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texto 4">
            <a:extLst>
              <a:ext uri="{FF2B5EF4-FFF2-40B4-BE49-F238E27FC236}">
                <a16:creationId xmlns:a16="http://schemas.microsoft.com/office/drawing/2014/main" id="{2E7596D7-23FF-F08F-2931-8FD060247E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D40B64F-C6C2-F31A-462F-78AC8069464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7" name="Marcador de fecha 6">
            <a:extLst>
              <a:ext uri="{FF2B5EF4-FFF2-40B4-BE49-F238E27FC236}">
                <a16:creationId xmlns:a16="http://schemas.microsoft.com/office/drawing/2014/main" id="{48FE1DDB-E0B0-828B-1C1B-6CE484447C3C}"/>
              </a:ext>
            </a:extLst>
          </p:cNvPr>
          <p:cNvSpPr>
            <a:spLocks noGrp="1"/>
          </p:cNvSpPr>
          <p:nvPr>
            <p:ph type="dt" sz="half" idx="10"/>
          </p:nvPr>
        </p:nvSpPr>
        <p:spPr/>
        <p:txBody>
          <a:bodyPr/>
          <a:lstStyle/>
          <a:p>
            <a:fld id="{FAD232E9-20F3-4EE0-AB8B-83441EA54E49}" type="datetimeFigureOut">
              <a:rPr lang="ca-ES" smtClean="0"/>
              <a:t>7/10/2024</a:t>
            </a:fld>
            <a:endParaRPr lang="ca-ES"/>
          </a:p>
        </p:txBody>
      </p:sp>
      <p:sp>
        <p:nvSpPr>
          <p:cNvPr id="8" name="Marcador de pie de página 7">
            <a:extLst>
              <a:ext uri="{FF2B5EF4-FFF2-40B4-BE49-F238E27FC236}">
                <a16:creationId xmlns:a16="http://schemas.microsoft.com/office/drawing/2014/main" id="{D6FACC59-4011-8F15-75A6-6FBA37501BB4}"/>
              </a:ext>
            </a:extLst>
          </p:cNvPr>
          <p:cNvSpPr>
            <a:spLocks noGrp="1"/>
          </p:cNvSpPr>
          <p:nvPr>
            <p:ph type="ftr" sz="quarter" idx="11"/>
          </p:nvPr>
        </p:nvSpPr>
        <p:spPr/>
        <p:txBody>
          <a:bodyPr/>
          <a:lstStyle/>
          <a:p>
            <a:endParaRPr lang="ca-ES"/>
          </a:p>
        </p:txBody>
      </p:sp>
      <p:sp>
        <p:nvSpPr>
          <p:cNvPr id="9" name="Marcador de número de diapositiva 8">
            <a:extLst>
              <a:ext uri="{FF2B5EF4-FFF2-40B4-BE49-F238E27FC236}">
                <a16:creationId xmlns:a16="http://schemas.microsoft.com/office/drawing/2014/main" id="{CDF4A2D6-1FD3-7D03-B800-7DF1BD2313FC}"/>
              </a:ext>
            </a:extLst>
          </p:cNvPr>
          <p:cNvSpPr>
            <a:spLocks noGrp="1"/>
          </p:cNvSpPr>
          <p:nvPr>
            <p:ph type="sldNum" sz="quarter" idx="12"/>
          </p:nvPr>
        </p:nvSpPr>
        <p:spPr/>
        <p:txBody>
          <a:bodyPr/>
          <a:lstStyle/>
          <a:p>
            <a:fld id="{B98675C9-0E5E-4340-BF15-3E471A09F326}" type="slidenum">
              <a:rPr lang="ca-ES" smtClean="0"/>
              <a:t>‹Nº›</a:t>
            </a:fld>
            <a:endParaRPr lang="ca-ES"/>
          </a:p>
        </p:txBody>
      </p:sp>
    </p:spTree>
    <p:extLst>
      <p:ext uri="{BB962C8B-B14F-4D97-AF65-F5344CB8AC3E}">
        <p14:creationId xmlns:p14="http://schemas.microsoft.com/office/powerpoint/2010/main" val="384203912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44665" y="1274474"/>
            <a:ext cx="10311768" cy="4309053"/>
          </a:xfrm>
        </p:spPr>
        <p:txBody>
          <a:bodyPr lIns="0" anchor="ctr">
            <a:noAutofit/>
          </a:bodyPr>
          <a:lstStyle>
            <a:lvl1pPr algn="l">
              <a:lnSpc>
                <a:spcPct val="100000"/>
              </a:lnSpc>
              <a:defRPr sz="7667"/>
            </a:lvl1pPr>
          </a:lstStyle>
          <a:p>
            <a:r>
              <a:rPr lang="en-US" dirty="0"/>
              <a:t>Click to edit Master title style</a:t>
            </a:r>
          </a:p>
        </p:txBody>
      </p:sp>
      <p:sp>
        <p:nvSpPr>
          <p:cNvPr id="3" name="Subtitle 2"/>
          <p:cNvSpPr>
            <a:spLocks noGrp="1"/>
          </p:cNvSpPr>
          <p:nvPr>
            <p:ph type="subTitle" idx="1"/>
          </p:nvPr>
        </p:nvSpPr>
        <p:spPr>
          <a:xfrm>
            <a:off x="944665" y="5885912"/>
            <a:ext cx="4851084" cy="663054"/>
          </a:xfrm>
        </p:spPr>
        <p:txBody>
          <a:bodyPr anchor="b">
            <a:normAutofit/>
          </a:bodyPr>
          <a:lstStyle>
            <a:lvl1pPr marL="0" indent="0" algn="l">
              <a:buNone/>
              <a:defRPr sz="1200" b="1"/>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a:xfrm>
            <a:off x="116906" y="307975"/>
            <a:ext cx="413319" cy="6240991"/>
          </a:xfrm>
        </p:spPr>
        <p:txBody>
          <a:bodyPr/>
          <a:lstStyle>
            <a:lvl1pPr algn="ctr">
              <a:defRPr sz="1250"/>
            </a:lvl1pPr>
          </a:lstStyle>
          <a:p>
            <a:r>
              <a:rPr lang="en-ID" dirty="0"/>
              <a:t>PRESENTATION TITLE</a:t>
            </a:r>
          </a:p>
        </p:txBody>
      </p:sp>
      <p:sp>
        <p:nvSpPr>
          <p:cNvPr id="12" name="Text Placeholder 11">
            <a:extLst>
              <a:ext uri="{FF2B5EF4-FFF2-40B4-BE49-F238E27FC236}">
                <a16:creationId xmlns:a16="http://schemas.microsoft.com/office/drawing/2014/main" id="{C6FBC030-7547-D6BF-8EBD-57B72AEB38B7}"/>
              </a:ext>
            </a:extLst>
          </p:cNvPr>
          <p:cNvSpPr>
            <a:spLocks noGrp="1"/>
          </p:cNvSpPr>
          <p:nvPr>
            <p:ph type="body" sz="quarter" idx="12"/>
          </p:nvPr>
        </p:nvSpPr>
        <p:spPr>
          <a:xfrm>
            <a:off x="944665" y="318134"/>
            <a:ext cx="4800600" cy="663054"/>
          </a:xfrm>
        </p:spPr>
        <p:txBody>
          <a:bodyPr anchor="t">
            <a:normAutofit/>
          </a:bodyPr>
          <a:lstStyle>
            <a:lvl1pPr>
              <a:defRPr sz="1200" b="1"/>
            </a:lvl1pPr>
          </a:lstStyle>
          <a:p>
            <a:pPr lvl="0"/>
            <a:r>
              <a:rPr lang="en-US" dirty="0"/>
              <a:t>Click to edit Master text styles</a:t>
            </a:r>
          </a:p>
        </p:txBody>
      </p:sp>
    </p:spTree>
    <p:extLst>
      <p:ext uri="{BB962C8B-B14F-4D97-AF65-F5344CB8AC3E}">
        <p14:creationId xmlns:p14="http://schemas.microsoft.com/office/powerpoint/2010/main" val="2560710700"/>
      </p:ext>
    </p:extLst>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ma14="http://schemas.microsoft.com/office/mac/drawingml/2011/main" xmlns="" val="0"/>
            </a:ext>
          </a:extLst>
        </p:spPr>
        <p:txBody>
          <a:bodyPr/>
          <a:lstStyle>
            <a:lvl1pPr/>
          </a:lstStyle>
          <a:p>
            <a:pPr algn="l"/>
            <a:fld id="{F7021451-1387-4CA6-816F-3879F97B5CBC}" type="slidenum">
              <a:rPr lang="en-US" b="0"/>
              <a:t>‹Nº›</a:t>
            </a:fld>
            <a:endParaRPr lang="en-US"/>
          </a:p>
        </p:txBody>
      </p:sp>
    </p:spTree>
    <p:extLst>
      <p:ext uri="{BB962C8B-B14F-4D97-AF65-F5344CB8AC3E}">
        <p14:creationId xmlns:p14="http://schemas.microsoft.com/office/powerpoint/2010/main" val="303585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E724C7-8421-3A31-26C4-879D9786A0B5}"/>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fecha 2">
            <a:extLst>
              <a:ext uri="{FF2B5EF4-FFF2-40B4-BE49-F238E27FC236}">
                <a16:creationId xmlns:a16="http://schemas.microsoft.com/office/drawing/2014/main" id="{35604683-FB7D-BCDC-6E2D-F8DECFF2DAC7}"/>
              </a:ext>
            </a:extLst>
          </p:cNvPr>
          <p:cNvSpPr>
            <a:spLocks noGrp="1"/>
          </p:cNvSpPr>
          <p:nvPr>
            <p:ph type="dt" sz="half" idx="10"/>
          </p:nvPr>
        </p:nvSpPr>
        <p:spPr/>
        <p:txBody>
          <a:bodyPr/>
          <a:lstStyle/>
          <a:p>
            <a:fld id="{FAD232E9-20F3-4EE0-AB8B-83441EA54E49}" type="datetimeFigureOut">
              <a:rPr lang="ca-ES" smtClean="0"/>
              <a:t>7/10/2024</a:t>
            </a:fld>
            <a:endParaRPr lang="ca-ES"/>
          </a:p>
        </p:txBody>
      </p:sp>
      <p:sp>
        <p:nvSpPr>
          <p:cNvPr id="4" name="Marcador de pie de página 3">
            <a:extLst>
              <a:ext uri="{FF2B5EF4-FFF2-40B4-BE49-F238E27FC236}">
                <a16:creationId xmlns:a16="http://schemas.microsoft.com/office/drawing/2014/main" id="{00287CE4-9717-D3D9-FDDA-F3AD0443F4B0}"/>
              </a:ext>
            </a:extLst>
          </p:cNvPr>
          <p:cNvSpPr>
            <a:spLocks noGrp="1"/>
          </p:cNvSpPr>
          <p:nvPr>
            <p:ph type="ftr" sz="quarter" idx="11"/>
          </p:nvPr>
        </p:nvSpPr>
        <p:spPr/>
        <p:txBody>
          <a:bodyPr/>
          <a:lstStyle/>
          <a:p>
            <a:endParaRPr lang="ca-ES"/>
          </a:p>
        </p:txBody>
      </p:sp>
      <p:sp>
        <p:nvSpPr>
          <p:cNvPr id="5" name="Marcador de número de diapositiva 4">
            <a:extLst>
              <a:ext uri="{FF2B5EF4-FFF2-40B4-BE49-F238E27FC236}">
                <a16:creationId xmlns:a16="http://schemas.microsoft.com/office/drawing/2014/main" id="{D70A332B-F893-832E-B4C9-AF70E3B6F84F}"/>
              </a:ext>
            </a:extLst>
          </p:cNvPr>
          <p:cNvSpPr>
            <a:spLocks noGrp="1"/>
          </p:cNvSpPr>
          <p:nvPr>
            <p:ph type="sldNum" sz="quarter" idx="12"/>
          </p:nvPr>
        </p:nvSpPr>
        <p:spPr/>
        <p:txBody>
          <a:bodyPr/>
          <a:lstStyle/>
          <a:p>
            <a:fld id="{B98675C9-0E5E-4340-BF15-3E471A09F326}" type="slidenum">
              <a:rPr lang="ca-ES" smtClean="0"/>
              <a:t>‹Nº›</a:t>
            </a:fld>
            <a:endParaRPr lang="ca-ES"/>
          </a:p>
        </p:txBody>
      </p:sp>
    </p:spTree>
    <p:extLst>
      <p:ext uri="{BB962C8B-B14F-4D97-AF65-F5344CB8AC3E}">
        <p14:creationId xmlns:p14="http://schemas.microsoft.com/office/powerpoint/2010/main" val="307773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F563AA5-0FAE-12DE-3B39-975E8020C63D}"/>
              </a:ext>
            </a:extLst>
          </p:cNvPr>
          <p:cNvSpPr>
            <a:spLocks noGrp="1"/>
          </p:cNvSpPr>
          <p:nvPr>
            <p:ph type="dt" sz="half" idx="10"/>
          </p:nvPr>
        </p:nvSpPr>
        <p:spPr/>
        <p:txBody>
          <a:bodyPr/>
          <a:lstStyle/>
          <a:p>
            <a:fld id="{FAD232E9-20F3-4EE0-AB8B-83441EA54E49}" type="datetimeFigureOut">
              <a:rPr lang="ca-ES" smtClean="0"/>
              <a:t>7/10/2024</a:t>
            </a:fld>
            <a:endParaRPr lang="ca-ES"/>
          </a:p>
        </p:txBody>
      </p:sp>
      <p:sp>
        <p:nvSpPr>
          <p:cNvPr id="3" name="Marcador de pie de página 2">
            <a:extLst>
              <a:ext uri="{FF2B5EF4-FFF2-40B4-BE49-F238E27FC236}">
                <a16:creationId xmlns:a16="http://schemas.microsoft.com/office/drawing/2014/main" id="{DE33634A-3802-F64A-A181-BEBECB6EF85E}"/>
              </a:ext>
            </a:extLst>
          </p:cNvPr>
          <p:cNvSpPr>
            <a:spLocks noGrp="1"/>
          </p:cNvSpPr>
          <p:nvPr>
            <p:ph type="ftr" sz="quarter" idx="11"/>
          </p:nvPr>
        </p:nvSpPr>
        <p:spPr/>
        <p:txBody>
          <a:bodyPr/>
          <a:lstStyle/>
          <a:p>
            <a:endParaRPr lang="ca-ES"/>
          </a:p>
        </p:txBody>
      </p:sp>
      <p:sp>
        <p:nvSpPr>
          <p:cNvPr id="4" name="Marcador de número de diapositiva 3">
            <a:extLst>
              <a:ext uri="{FF2B5EF4-FFF2-40B4-BE49-F238E27FC236}">
                <a16:creationId xmlns:a16="http://schemas.microsoft.com/office/drawing/2014/main" id="{82C9AEC3-A1E9-ED84-2B5D-4431337EE0D4}"/>
              </a:ext>
            </a:extLst>
          </p:cNvPr>
          <p:cNvSpPr>
            <a:spLocks noGrp="1"/>
          </p:cNvSpPr>
          <p:nvPr>
            <p:ph type="sldNum" sz="quarter" idx="12"/>
          </p:nvPr>
        </p:nvSpPr>
        <p:spPr/>
        <p:txBody>
          <a:bodyPr/>
          <a:lstStyle/>
          <a:p>
            <a:fld id="{B98675C9-0E5E-4340-BF15-3E471A09F326}" type="slidenum">
              <a:rPr lang="ca-ES" smtClean="0"/>
              <a:t>‹Nº›</a:t>
            </a:fld>
            <a:endParaRPr lang="ca-ES"/>
          </a:p>
        </p:txBody>
      </p:sp>
    </p:spTree>
    <p:extLst>
      <p:ext uri="{BB962C8B-B14F-4D97-AF65-F5344CB8AC3E}">
        <p14:creationId xmlns:p14="http://schemas.microsoft.com/office/powerpoint/2010/main" val="1125454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A0A946-7E69-469F-343C-38B859FC037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D347123E-EA23-7EB1-DF9F-A7D75D2DE2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texto 3">
            <a:extLst>
              <a:ext uri="{FF2B5EF4-FFF2-40B4-BE49-F238E27FC236}">
                <a16:creationId xmlns:a16="http://schemas.microsoft.com/office/drawing/2014/main" id="{61D95E1D-5F29-E684-8775-3DDEAB818A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AE125A4-7B9F-B133-BC3C-139F85B3BC8B}"/>
              </a:ext>
            </a:extLst>
          </p:cNvPr>
          <p:cNvSpPr>
            <a:spLocks noGrp="1"/>
          </p:cNvSpPr>
          <p:nvPr>
            <p:ph type="dt" sz="half" idx="10"/>
          </p:nvPr>
        </p:nvSpPr>
        <p:spPr/>
        <p:txBody>
          <a:bodyPr/>
          <a:lstStyle/>
          <a:p>
            <a:fld id="{FAD232E9-20F3-4EE0-AB8B-83441EA54E49}" type="datetimeFigureOut">
              <a:rPr lang="ca-ES" smtClean="0"/>
              <a:t>7/10/2024</a:t>
            </a:fld>
            <a:endParaRPr lang="ca-ES"/>
          </a:p>
        </p:txBody>
      </p:sp>
      <p:sp>
        <p:nvSpPr>
          <p:cNvPr id="6" name="Marcador de pie de página 5">
            <a:extLst>
              <a:ext uri="{FF2B5EF4-FFF2-40B4-BE49-F238E27FC236}">
                <a16:creationId xmlns:a16="http://schemas.microsoft.com/office/drawing/2014/main" id="{9E5CA258-B01A-CD79-12F6-0B429CB8DAC6}"/>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3933D8C0-4150-90C5-9B57-25085D553D9A}"/>
              </a:ext>
            </a:extLst>
          </p:cNvPr>
          <p:cNvSpPr>
            <a:spLocks noGrp="1"/>
          </p:cNvSpPr>
          <p:nvPr>
            <p:ph type="sldNum" sz="quarter" idx="12"/>
          </p:nvPr>
        </p:nvSpPr>
        <p:spPr/>
        <p:txBody>
          <a:bodyPr/>
          <a:lstStyle/>
          <a:p>
            <a:fld id="{B98675C9-0E5E-4340-BF15-3E471A09F326}" type="slidenum">
              <a:rPr lang="ca-ES" smtClean="0"/>
              <a:t>‹Nº›</a:t>
            </a:fld>
            <a:endParaRPr lang="ca-ES"/>
          </a:p>
        </p:txBody>
      </p:sp>
    </p:spTree>
    <p:extLst>
      <p:ext uri="{BB962C8B-B14F-4D97-AF65-F5344CB8AC3E}">
        <p14:creationId xmlns:p14="http://schemas.microsoft.com/office/powerpoint/2010/main" val="1788147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982DF0-D3C8-5C59-3290-D979DB82BAE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posición de imagen 2">
            <a:extLst>
              <a:ext uri="{FF2B5EF4-FFF2-40B4-BE49-F238E27FC236}">
                <a16:creationId xmlns:a16="http://schemas.microsoft.com/office/drawing/2014/main" id="{43877967-7B82-6118-B6A5-4A05EA32FB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Marcador de texto 3">
            <a:extLst>
              <a:ext uri="{FF2B5EF4-FFF2-40B4-BE49-F238E27FC236}">
                <a16:creationId xmlns:a16="http://schemas.microsoft.com/office/drawing/2014/main" id="{49614F69-EA35-4DA1-F784-E453C0CFD1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B7CC2F1-9D70-3788-2FC7-ED4553FA1B16}"/>
              </a:ext>
            </a:extLst>
          </p:cNvPr>
          <p:cNvSpPr>
            <a:spLocks noGrp="1"/>
          </p:cNvSpPr>
          <p:nvPr>
            <p:ph type="dt" sz="half" idx="10"/>
          </p:nvPr>
        </p:nvSpPr>
        <p:spPr/>
        <p:txBody>
          <a:bodyPr/>
          <a:lstStyle/>
          <a:p>
            <a:fld id="{FAD232E9-20F3-4EE0-AB8B-83441EA54E49}" type="datetimeFigureOut">
              <a:rPr lang="ca-ES" smtClean="0"/>
              <a:t>7/10/2024</a:t>
            </a:fld>
            <a:endParaRPr lang="ca-ES"/>
          </a:p>
        </p:txBody>
      </p:sp>
      <p:sp>
        <p:nvSpPr>
          <p:cNvPr id="6" name="Marcador de pie de página 5">
            <a:extLst>
              <a:ext uri="{FF2B5EF4-FFF2-40B4-BE49-F238E27FC236}">
                <a16:creationId xmlns:a16="http://schemas.microsoft.com/office/drawing/2014/main" id="{6B0E8AA4-7BD8-8B46-C4F7-A9A8DDFF51C7}"/>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A0C648AE-8C6C-B35A-DFAA-CB97E4EB04A6}"/>
              </a:ext>
            </a:extLst>
          </p:cNvPr>
          <p:cNvSpPr>
            <a:spLocks noGrp="1"/>
          </p:cNvSpPr>
          <p:nvPr>
            <p:ph type="sldNum" sz="quarter" idx="12"/>
          </p:nvPr>
        </p:nvSpPr>
        <p:spPr/>
        <p:txBody>
          <a:bodyPr/>
          <a:lstStyle/>
          <a:p>
            <a:fld id="{B98675C9-0E5E-4340-BF15-3E471A09F326}" type="slidenum">
              <a:rPr lang="ca-ES" smtClean="0"/>
              <a:t>‹Nº›</a:t>
            </a:fld>
            <a:endParaRPr lang="ca-ES"/>
          </a:p>
        </p:txBody>
      </p:sp>
    </p:spTree>
    <p:extLst>
      <p:ext uri="{BB962C8B-B14F-4D97-AF65-F5344CB8AC3E}">
        <p14:creationId xmlns:p14="http://schemas.microsoft.com/office/powerpoint/2010/main" val="374061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theme" Target="../theme/theme3.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1DB13EF-6E41-30F1-6074-2BFD43988D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DFE23D80-213F-FD32-5F8B-7CD4941EC0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F4269F16-54F5-7D0E-C924-BED39D430E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AD232E9-20F3-4EE0-AB8B-83441EA54E49}" type="datetimeFigureOut">
              <a:rPr lang="ca-ES" smtClean="0"/>
              <a:t>7/10/2024</a:t>
            </a:fld>
            <a:endParaRPr lang="ca-ES"/>
          </a:p>
        </p:txBody>
      </p:sp>
      <p:sp>
        <p:nvSpPr>
          <p:cNvPr id="5" name="Marcador de pie de página 4">
            <a:extLst>
              <a:ext uri="{FF2B5EF4-FFF2-40B4-BE49-F238E27FC236}">
                <a16:creationId xmlns:a16="http://schemas.microsoft.com/office/drawing/2014/main" id="{E5A335AF-2231-8006-4F52-92669BB35A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ca-ES"/>
          </a:p>
        </p:txBody>
      </p:sp>
      <p:sp>
        <p:nvSpPr>
          <p:cNvPr id="6" name="Marcador de número de diapositiva 5">
            <a:extLst>
              <a:ext uri="{FF2B5EF4-FFF2-40B4-BE49-F238E27FC236}">
                <a16:creationId xmlns:a16="http://schemas.microsoft.com/office/drawing/2014/main" id="{616FCA05-412F-7087-702A-73E84CBBA0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8675C9-0E5E-4340-BF15-3E471A09F326}" type="slidenum">
              <a:rPr lang="ca-ES" smtClean="0"/>
              <a:t>‹Nº›</a:t>
            </a:fld>
            <a:endParaRPr lang="ca-ES"/>
          </a:p>
        </p:txBody>
      </p:sp>
    </p:spTree>
    <p:extLst>
      <p:ext uri="{BB962C8B-B14F-4D97-AF65-F5344CB8AC3E}">
        <p14:creationId xmlns:p14="http://schemas.microsoft.com/office/powerpoint/2010/main" val="2680384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A7B8A4-ABCC-D9A5-163D-95AADEB96E20}"/>
              </a:ext>
            </a:extLst>
          </p:cNvPr>
          <p:cNvSpPr/>
          <p:nvPr userDrawn="1"/>
        </p:nvSpPr>
        <p:spPr>
          <a:xfrm>
            <a:off x="11582400" y="0"/>
            <a:ext cx="6096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Placeholder 1"/>
          <p:cNvSpPr>
            <a:spLocks noGrp="1"/>
          </p:cNvSpPr>
          <p:nvPr>
            <p:ph type="title"/>
          </p:nvPr>
        </p:nvSpPr>
        <p:spPr>
          <a:xfrm>
            <a:off x="599017" y="583764"/>
            <a:ext cx="10369550" cy="9600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99017" y="1991065"/>
            <a:ext cx="10369550" cy="428317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rot="16200000">
            <a:off x="9829799" y="2011362"/>
            <a:ext cx="4114800" cy="365125"/>
          </a:xfrm>
          <a:prstGeom prst="rect">
            <a:avLst/>
          </a:prstGeom>
        </p:spPr>
        <p:txBody>
          <a:bodyPr vert="horz" lIns="91440" tIns="45720" rIns="91440" bIns="45720" rtlCol="0" anchor="ctr"/>
          <a:lstStyle>
            <a:lvl1pPr algn="r">
              <a:defRPr sz="1400" b="1">
                <a:solidFill>
                  <a:schemeClr val="bg1"/>
                </a:solidFill>
              </a:defRPr>
            </a:lvl1pPr>
          </a:lstStyle>
          <a:p>
            <a:r>
              <a:rPr lang="en-ID" dirty="0"/>
              <a:t>PRESENTATION TITLE</a:t>
            </a:r>
          </a:p>
        </p:txBody>
      </p:sp>
      <p:sp>
        <p:nvSpPr>
          <p:cNvPr id="6" name="Slide Number Placeholder 5"/>
          <p:cNvSpPr>
            <a:spLocks noGrp="1"/>
          </p:cNvSpPr>
          <p:nvPr>
            <p:ph type="sldNum" sz="quarter" idx="4"/>
          </p:nvPr>
        </p:nvSpPr>
        <p:spPr>
          <a:xfrm>
            <a:off x="11582399" y="6356351"/>
            <a:ext cx="609600" cy="365125"/>
          </a:xfrm>
          <a:prstGeom prst="rect">
            <a:avLst/>
          </a:prstGeom>
        </p:spPr>
        <p:txBody>
          <a:bodyPr vert="horz" lIns="91440" tIns="45720" rIns="91440" bIns="45720" rtlCol="0" anchor="ctr"/>
          <a:lstStyle>
            <a:lvl1pPr algn="ctr">
              <a:defRPr sz="1210" b="1">
                <a:solidFill>
                  <a:schemeClr val="bg1"/>
                </a:solidFill>
              </a:defRPr>
            </a:lvl1pPr>
          </a:lstStyle>
          <a:p>
            <a:fld id="{CF6F24BE-8BEB-403A-BDCC-38E201D0662D}" type="slidenum">
              <a:rPr lang="en-ID" smtClean="0"/>
              <a:pPr/>
              <a:t>‹Nº›</a:t>
            </a:fld>
            <a:endParaRPr lang="en-ID" dirty="0"/>
          </a:p>
        </p:txBody>
      </p:sp>
    </p:spTree>
    <p:extLst>
      <p:ext uri="{BB962C8B-B14F-4D97-AF65-F5344CB8AC3E}">
        <p14:creationId xmlns:p14="http://schemas.microsoft.com/office/powerpoint/2010/main" val="414385007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46" rtl="0" eaLnBrk="1" latinLnBrk="0" hangingPunct="1">
        <a:lnSpc>
          <a:spcPct val="130000"/>
        </a:lnSpc>
        <a:spcBef>
          <a:spcPts val="1000"/>
        </a:spcBef>
        <a:buFont typeface="Arial" panose="020B0604020202020204" pitchFamily="34" charset="0"/>
        <a:buNone/>
        <a:defRPr sz="1200" kern="1200">
          <a:solidFill>
            <a:schemeClr val="tx1">
              <a:lumMod val="85000"/>
              <a:lumOff val="15000"/>
            </a:schemeClr>
          </a:solidFill>
          <a:latin typeface="+mn-lt"/>
          <a:ea typeface="+mn-ea"/>
          <a:cs typeface="+mn-cs"/>
        </a:defRPr>
      </a:lvl1pPr>
      <a:lvl2pPr marL="457223" indent="0" algn="l" defTabSz="914446" rtl="0" eaLnBrk="1" latinLnBrk="0" hangingPunct="1">
        <a:lnSpc>
          <a:spcPct val="130000"/>
        </a:lnSpc>
        <a:spcBef>
          <a:spcPts val="500"/>
        </a:spcBef>
        <a:buFont typeface="Arial" panose="020B0604020202020204" pitchFamily="34" charset="0"/>
        <a:buNone/>
        <a:defRPr sz="933" kern="1200">
          <a:solidFill>
            <a:schemeClr val="tx1">
              <a:lumMod val="85000"/>
              <a:lumOff val="15000"/>
            </a:schemeClr>
          </a:solidFill>
          <a:latin typeface="+mn-lt"/>
          <a:ea typeface="+mn-ea"/>
          <a:cs typeface="+mn-cs"/>
        </a:defRPr>
      </a:lvl2pPr>
      <a:lvl3pPr marL="914446" indent="0" algn="l" defTabSz="914446" rtl="0" eaLnBrk="1" latinLnBrk="0" hangingPunct="1">
        <a:lnSpc>
          <a:spcPct val="130000"/>
        </a:lnSpc>
        <a:spcBef>
          <a:spcPts val="500"/>
        </a:spcBef>
        <a:buFont typeface="Arial" panose="020B0604020202020204" pitchFamily="34" charset="0"/>
        <a:buNone/>
        <a:defRPr sz="800" kern="1200">
          <a:solidFill>
            <a:schemeClr val="tx1">
              <a:lumMod val="85000"/>
              <a:lumOff val="15000"/>
            </a:schemeClr>
          </a:solidFill>
          <a:latin typeface="+mn-lt"/>
          <a:ea typeface="+mn-ea"/>
          <a:cs typeface="+mn-cs"/>
        </a:defRPr>
      </a:lvl3pPr>
      <a:lvl4pPr marL="1371669"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4pPr>
      <a:lvl5pPr marL="1828891"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465">
          <p15:clr>
            <a:srgbClr val="F26B43"/>
          </p15:clr>
        </p15:guide>
        <p15:guide id="2" orient="horz" pos="3240">
          <p15:clr>
            <a:srgbClr val="F26B43"/>
          </p15:clr>
        </p15:guide>
        <p15:guide id="3" pos="10364">
          <p15:clr>
            <a:srgbClr val="F26B43"/>
          </p15:clr>
        </p15:guide>
        <p15:guide id="4" pos="54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150" y="309034"/>
            <a:ext cx="10316477" cy="138165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935567" y="1825626"/>
            <a:ext cx="10320867" cy="472334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Freeform: Shape 26">
            <a:extLst>
              <a:ext uri="{FF2B5EF4-FFF2-40B4-BE49-F238E27FC236}">
                <a16:creationId xmlns:a16="http://schemas.microsoft.com/office/drawing/2014/main" id="{72E2DED4-AC97-59C1-4563-8FE8C48783CD}"/>
              </a:ext>
            </a:extLst>
          </p:cNvPr>
          <p:cNvSpPr/>
          <p:nvPr/>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28" name="Freeform: Shape 27">
            <a:extLst>
              <a:ext uri="{FF2B5EF4-FFF2-40B4-BE49-F238E27FC236}">
                <a16:creationId xmlns:a16="http://schemas.microsoft.com/office/drawing/2014/main" id="{09C32838-03BA-A3E4-8A58-3457020075FA}"/>
              </a:ext>
            </a:extLst>
          </p:cNvPr>
          <p:cNvSpPr/>
          <p:nvPr/>
        </p:nvSpPr>
        <p:spPr>
          <a:xfrm>
            <a:off x="635000" y="0"/>
            <a:ext cx="6350" cy="6858000"/>
          </a:xfrm>
          <a:custGeom>
            <a:avLst/>
            <a:gdLst>
              <a:gd name="connsiteX0" fmla="*/ 0 w 9525"/>
              <a:gd name="connsiteY0" fmla="*/ 0 h 10287000"/>
              <a:gd name="connsiteX1" fmla="*/ 0 w 9525"/>
              <a:gd name="connsiteY1" fmla="*/ 10287000 h 10287000"/>
            </a:gdLst>
            <a:ahLst/>
            <a:cxnLst>
              <a:cxn ang="0">
                <a:pos x="connsiteX0" y="connsiteY0"/>
              </a:cxn>
              <a:cxn ang="0">
                <a:pos x="connsiteX1" y="connsiteY1"/>
              </a:cxn>
            </a:cxnLst>
            <a:rect l="l" t="t" r="r" b="b"/>
            <a:pathLst>
              <a:path w="9525" h="10287000">
                <a:moveTo>
                  <a:pt x="0" y="0"/>
                </a:moveTo>
                <a:lnTo>
                  <a:pt x="0" y="10287000"/>
                </a:lnTo>
              </a:path>
            </a:pathLst>
          </a:custGeom>
          <a:noFill/>
          <a:ln w="19050" cap="flat">
            <a:solidFill>
              <a:schemeClr val="tx1">
                <a:lumMod val="50000"/>
                <a:lumOff val="50000"/>
              </a:schemeClr>
            </a:solidFill>
            <a:prstDash val="solid"/>
            <a:miter/>
          </a:ln>
        </p:spPr>
        <p:txBody>
          <a:bodyPr rtlCol="0" anchor="ctr"/>
          <a:lstStyle/>
          <a:p>
            <a:endParaRPr lang="en-ID" sz="1200"/>
          </a:p>
        </p:txBody>
      </p:sp>
      <p:sp>
        <p:nvSpPr>
          <p:cNvPr id="6" name="Slide Number Placeholder 5"/>
          <p:cNvSpPr>
            <a:spLocks noGrp="1"/>
          </p:cNvSpPr>
          <p:nvPr userDrawn="1">
            <p:ph type="sldNum" sz="quarter" idx="4"/>
          </p:nvPr>
        </p:nvSpPr>
        <p:spPr>
          <a:xfrm>
            <a:off x="1" y="6183842"/>
            <a:ext cx="628649" cy="365125"/>
          </a:xfrm>
          <a:prstGeom prst="rect">
            <a:avLst/>
          </a:prstGeom>
        </p:spPr>
        <p:txBody>
          <a:bodyPr vert="horz" lIns="91440" tIns="45720" rIns="91440" bIns="45720" rtlCol="0" anchor="ctr"/>
          <a:lstStyle>
            <a:lvl1pPr algn="ctr">
              <a:defRPr sz="1210">
                <a:solidFill>
                  <a:schemeClr val="tx1"/>
                </a:solidFill>
                <a:latin typeface="Montserrat Bold" pitchFamily="2" charset="0"/>
              </a:defRPr>
            </a:lvl1pPr>
          </a:lstStyle>
          <a:p>
            <a:fld id="{F5342A4C-1D06-4798-B51F-D5804CA03D28}" type="slidenum">
              <a:rPr lang="en-ID" smtClean="0"/>
              <a:pPr/>
              <a:t>‹Nº›</a:t>
            </a:fld>
            <a:endParaRPr lang="en-ID" dirty="0"/>
          </a:p>
        </p:txBody>
      </p:sp>
      <p:sp>
        <p:nvSpPr>
          <p:cNvPr id="5" name="Footer Placeholder 4"/>
          <p:cNvSpPr>
            <a:spLocks noGrp="1"/>
          </p:cNvSpPr>
          <p:nvPr userDrawn="1">
            <p:ph type="ftr" sz="quarter" idx="3"/>
          </p:nvPr>
        </p:nvSpPr>
        <p:spPr>
          <a:xfrm>
            <a:off x="110841" y="309034"/>
            <a:ext cx="413319" cy="3121025"/>
          </a:xfrm>
          <a:prstGeom prst="rect">
            <a:avLst/>
          </a:prstGeom>
        </p:spPr>
        <p:txBody>
          <a:bodyPr vert="vert270" lIns="91440" tIns="45720" rIns="91440" bIns="45720" rtlCol="0" anchor="ctr"/>
          <a:lstStyle>
            <a:lvl1pPr algn="r">
              <a:defRPr sz="1200">
                <a:solidFill>
                  <a:schemeClr val="tx1"/>
                </a:solidFill>
                <a:latin typeface="Montserrat Bold" pitchFamily="2" charset="0"/>
              </a:defRPr>
            </a:lvl1pPr>
          </a:lstStyle>
          <a:p>
            <a:r>
              <a:rPr lang="en-ID" dirty="0"/>
              <a:t>PRESENTATION TITLE</a:t>
            </a:r>
          </a:p>
        </p:txBody>
      </p:sp>
    </p:spTree>
    <p:extLst>
      <p:ext uri="{BB962C8B-B14F-4D97-AF65-F5344CB8AC3E}">
        <p14:creationId xmlns:p14="http://schemas.microsoft.com/office/powerpoint/2010/main" val="23582689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60" r:id="rId21"/>
    <p:sldLayoutId id="2147483701" r:id="rId22"/>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360018" rtl="0" eaLnBrk="1" latinLnBrk="0" hangingPunct="1">
        <a:lnSpc>
          <a:spcPct val="130000"/>
        </a:lnSpc>
        <a:spcBef>
          <a:spcPts val="0"/>
        </a:spcBef>
        <a:buFont typeface="Arial" panose="020B0604020202020204" pitchFamily="34" charset="0"/>
        <a:buNone/>
        <a:defRPr sz="1200" kern="1200">
          <a:solidFill>
            <a:schemeClr val="tx1"/>
          </a:solidFill>
          <a:latin typeface="+mn-lt"/>
          <a:ea typeface="+mn-ea"/>
          <a:cs typeface="+mn-cs"/>
        </a:defRPr>
      </a:lvl1pPr>
      <a:lvl2pPr marL="457223" indent="0" algn="l" defTabSz="360018" rtl="0" eaLnBrk="1" latinLnBrk="0" hangingPunct="1">
        <a:lnSpc>
          <a:spcPct val="130000"/>
        </a:lnSpc>
        <a:spcBef>
          <a:spcPts val="0"/>
        </a:spcBef>
        <a:buFont typeface="Arial" panose="020B0604020202020204" pitchFamily="34" charset="0"/>
        <a:buNone/>
        <a:defRPr sz="933" kern="1200">
          <a:solidFill>
            <a:schemeClr val="tx1"/>
          </a:solidFill>
          <a:latin typeface="+mn-lt"/>
          <a:ea typeface="+mn-ea"/>
          <a:cs typeface="+mn-cs"/>
        </a:defRPr>
      </a:lvl2pPr>
      <a:lvl3pPr marL="914446" indent="0" algn="l" defTabSz="360018" rtl="0" eaLnBrk="1" latinLnBrk="0" hangingPunct="1">
        <a:lnSpc>
          <a:spcPct val="130000"/>
        </a:lnSpc>
        <a:spcBef>
          <a:spcPts val="0"/>
        </a:spcBef>
        <a:buFont typeface="Arial" panose="020B0604020202020204" pitchFamily="34" charset="0"/>
        <a:buNone/>
        <a:defRPr sz="800" kern="1200">
          <a:solidFill>
            <a:schemeClr val="tx1"/>
          </a:solidFill>
          <a:latin typeface="+mn-lt"/>
          <a:ea typeface="+mn-ea"/>
          <a:cs typeface="+mn-cs"/>
        </a:defRPr>
      </a:lvl3pPr>
      <a:lvl4pPr marL="1371669"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4pPr>
      <a:lvl5pPr marL="1828891"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0">
          <p15:clr>
            <a:srgbClr val="F26B43"/>
          </p15:clr>
        </p15:guide>
        <p15:guide id="2" pos="5760">
          <p15:clr>
            <a:srgbClr val="F26B43"/>
          </p15:clr>
        </p15:guide>
        <p15:guide id="4" orient="horz" pos="292">
          <p15:clr>
            <a:srgbClr val="F26B43"/>
          </p15:clr>
        </p15:guide>
        <p15:guide id="5" orient="horz" pos="6188">
          <p15:clr>
            <a:srgbClr val="F26B43"/>
          </p15:clr>
        </p15:guide>
        <p15:guide id="6" pos="884">
          <p15:clr>
            <a:srgbClr val="F26B43"/>
          </p15:clr>
        </p15:guide>
        <p15:guide id="7" pos="106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3.xml"/><Relationship Id="rId4" Type="http://schemas.openxmlformats.org/officeDocument/2006/relationships/image" Target="../media/image12.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1.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3.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36.xml"/><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008C1-0F0A-919E-C526-186F291A5DE1}"/>
              </a:ext>
            </a:extLst>
          </p:cNvPr>
          <p:cNvSpPr>
            <a:spLocks noGrp="1"/>
          </p:cNvSpPr>
          <p:nvPr>
            <p:ph type="ctrTitle"/>
          </p:nvPr>
        </p:nvSpPr>
        <p:spPr/>
        <p:txBody>
          <a:bodyPr/>
          <a:lstStyle/>
          <a:p>
            <a:r>
              <a:rPr lang="en-ID"/>
              <a:t>INTRODUCCIÓN A PYTHON</a:t>
            </a:r>
            <a:endParaRPr lang="en-ID" dirty="0"/>
          </a:p>
        </p:txBody>
      </p:sp>
      <p:sp>
        <p:nvSpPr>
          <p:cNvPr id="3" name="Subtitle 2">
            <a:extLst>
              <a:ext uri="{FF2B5EF4-FFF2-40B4-BE49-F238E27FC236}">
                <a16:creationId xmlns:a16="http://schemas.microsoft.com/office/drawing/2014/main" id="{52A6418B-E49B-465F-09CD-2347EEAB67C1}"/>
              </a:ext>
            </a:extLst>
          </p:cNvPr>
          <p:cNvSpPr>
            <a:spLocks noGrp="1"/>
          </p:cNvSpPr>
          <p:nvPr>
            <p:ph type="subTitle" idx="1"/>
          </p:nvPr>
        </p:nvSpPr>
        <p:spPr/>
        <p:txBody>
          <a:bodyPr/>
          <a:lstStyle/>
          <a:p>
            <a:r>
              <a:rPr lang="en-ID"/>
              <a:t>septiembre - 2024</a:t>
            </a:r>
            <a:endParaRPr lang="en-ID" dirty="0"/>
          </a:p>
        </p:txBody>
      </p:sp>
      <p:sp>
        <p:nvSpPr>
          <p:cNvPr id="4" name="Footer Placeholder 3">
            <a:extLst>
              <a:ext uri="{FF2B5EF4-FFF2-40B4-BE49-F238E27FC236}">
                <a16:creationId xmlns:a16="http://schemas.microsoft.com/office/drawing/2014/main" id="{D8E02E11-B3AA-7554-48C9-523774D9AA0E}"/>
              </a:ext>
            </a:extLst>
          </p:cNvPr>
          <p:cNvSpPr>
            <a:spLocks noGrp="1"/>
          </p:cNvSpPr>
          <p:nvPr>
            <p:ph type="ftr" sz="quarter" idx="11"/>
          </p:nvPr>
        </p:nvSpPr>
        <p:spPr/>
        <p:txBody>
          <a:bodyPr/>
          <a:lstStyle/>
          <a:p>
            <a:r>
              <a:rPr lang="en-ID"/>
              <a:t>INTRODUCCIÓN A PYTHON</a:t>
            </a:r>
            <a:endParaRPr lang="en-ID" dirty="0"/>
          </a:p>
        </p:txBody>
      </p:sp>
      <p:sp>
        <p:nvSpPr>
          <p:cNvPr id="5" name="Text Placeholder 4">
            <a:extLst>
              <a:ext uri="{FF2B5EF4-FFF2-40B4-BE49-F238E27FC236}">
                <a16:creationId xmlns:a16="http://schemas.microsoft.com/office/drawing/2014/main" id="{5C9194AB-E552-9351-5F4B-C638CD80D166}"/>
              </a:ext>
            </a:extLst>
          </p:cNvPr>
          <p:cNvSpPr>
            <a:spLocks noGrp="1"/>
          </p:cNvSpPr>
          <p:nvPr>
            <p:ph type="body" sz="quarter" idx="12"/>
          </p:nvPr>
        </p:nvSpPr>
        <p:spPr/>
        <p:txBody>
          <a:bodyPr/>
          <a:lstStyle/>
          <a:p>
            <a:pPr marL="0" indent="0">
              <a:buNone/>
            </a:pPr>
            <a:r>
              <a:rPr lang="en-ID"/>
              <a:t>Presentation by Ignacio López Aylagas</a:t>
            </a:r>
            <a:endParaRPr lang="en-ID" dirty="0"/>
          </a:p>
        </p:txBody>
      </p:sp>
    </p:spTree>
    <p:extLst>
      <p:ext uri="{BB962C8B-B14F-4D97-AF65-F5344CB8AC3E}">
        <p14:creationId xmlns:p14="http://schemas.microsoft.com/office/powerpoint/2010/main" val="1356807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939800" y="304800"/>
            <a:ext cx="10299700" cy="8509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dirty="0" err="1">
                <a:latin typeface="Montserrat ExtraBold"/>
              </a:rPr>
              <a:t>Bucle</a:t>
            </a:r>
            <a:r>
              <a:rPr lang="en-US" sz="4400" dirty="0">
                <a:latin typeface="Montserrat ExtraBold"/>
              </a:rPr>
              <a:t> for</a:t>
            </a:r>
          </a:p>
        </p:txBody>
      </p:sp>
      <p:sp>
        <p:nvSpPr>
          <p:cNvPr id="4" name="Shape 1"/>
          <p:cNvSpPr/>
          <p:nvPr/>
        </p:nvSpPr>
        <p:spPr>
          <a:xfrm>
            <a:off x="1219200" y="1219200"/>
            <a:ext cx="1219200" cy="1219200"/>
          </a:xfrm>
          <a:prstGeom prst="line">
            <a:avLst/>
          </a:prstGeom>
          <a:noFill/>
          <a:ln/>
        </p:spPr>
        <p:txBody>
          <a:bodyPr/>
          <a:lstStyle/>
          <a:p>
            <a:endParaRPr lang="ca-ES"/>
          </a:p>
        </p:txBody>
      </p:sp>
      <p:sp>
        <p:nvSpPr>
          <p:cNvPr id="25" name="Slide Number Placeholder 0"/>
          <p:cNvSpPr>
            <a:spLocks noGrp="1"/>
          </p:cNvSpPr>
          <p:nvPr>
            <p:ph type="sldNum" sz="quarter" idx="4294967295"/>
          </p:nvPr>
        </p:nvSpPr>
        <p:spPr>
          <a:xfrm>
            <a:off x="0" y="6172200"/>
            <a:ext cx="622300" cy="355600"/>
          </a:xfrm>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b="0">
                <a:latin typeface="Montserrat"/>
              </a:rPr>
              <a:pPr algn="ctr"/>
              <a:t>10</a:t>
            </a:fld>
            <a:endParaRPr lang="en-US" sz="1210">
              <a:latin typeface="Montserrat"/>
            </a:endParaRPr>
          </a:p>
        </p:txBody>
      </p:sp>
      <p:sp>
        <p:nvSpPr>
          <p:cNvPr id="5" name="Marcador de texto 5">
            <a:extLst>
              <a:ext uri="{FF2B5EF4-FFF2-40B4-BE49-F238E27FC236}">
                <a16:creationId xmlns:a16="http://schemas.microsoft.com/office/drawing/2014/main" id="{1EACE1B7-E365-CCBC-C2B8-6128BE318E8A}"/>
              </a:ext>
            </a:extLst>
          </p:cNvPr>
          <p:cNvSpPr txBox="1">
            <a:spLocks/>
          </p:cNvSpPr>
          <p:nvPr/>
        </p:nvSpPr>
        <p:spPr>
          <a:xfrm>
            <a:off x="1142710" y="1970242"/>
            <a:ext cx="10170557" cy="4578724"/>
          </a:xfrm>
          <a:prstGeom prst="rect">
            <a:avLst/>
          </a:prstGeom>
        </p:spPr>
        <p:txBody>
          <a:bodyPr/>
          <a:lstStyle>
            <a:lvl1pPr marL="0" indent="0" algn="l" defTabSz="360018" rtl="0" eaLnBrk="1" latinLnBrk="0" hangingPunct="1">
              <a:lnSpc>
                <a:spcPct val="130000"/>
              </a:lnSpc>
              <a:spcBef>
                <a:spcPts val="0"/>
              </a:spcBef>
              <a:buFont typeface="Arial" panose="020B0604020202020204" pitchFamily="34" charset="0"/>
              <a:buNone/>
              <a:defRPr sz="1200" kern="1200">
                <a:solidFill>
                  <a:schemeClr val="tx1"/>
                </a:solidFill>
                <a:latin typeface="+mn-lt"/>
                <a:ea typeface="+mn-ea"/>
                <a:cs typeface="+mn-cs"/>
              </a:defRPr>
            </a:lvl1pPr>
            <a:lvl2pPr marL="457223" indent="0" algn="l" defTabSz="360018" rtl="0" eaLnBrk="1" latinLnBrk="0" hangingPunct="1">
              <a:lnSpc>
                <a:spcPct val="130000"/>
              </a:lnSpc>
              <a:spcBef>
                <a:spcPts val="0"/>
              </a:spcBef>
              <a:buFont typeface="Arial" panose="020B0604020202020204" pitchFamily="34" charset="0"/>
              <a:buNone/>
              <a:defRPr sz="933" kern="1200">
                <a:solidFill>
                  <a:schemeClr val="tx1"/>
                </a:solidFill>
                <a:latin typeface="+mn-lt"/>
                <a:ea typeface="+mn-ea"/>
                <a:cs typeface="+mn-cs"/>
              </a:defRPr>
            </a:lvl2pPr>
            <a:lvl3pPr marL="914446" indent="0" algn="l" defTabSz="360018" rtl="0" eaLnBrk="1" latinLnBrk="0" hangingPunct="1">
              <a:lnSpc>
                <a:spcPct val="130000"/>
              </a:lnSpc>
              <a:spcBef>
                <a:spcPts val="0"/>
              </a:spcBef>
              <a:buFont typeface="Arial" panose="020B0604020202020204" pitchFamily="34" charset="0"/>
              <a:buNone/>
              <a:defRPr sz="800" kern="1200">
                <a:solidFill>
                  <a:schemeClr val="tx1"/>
                </a:solidFill>
                <a:latin typeface="+mn-lt"/>
                <a:ea typeface="+mn-ea"/>
                <a:cs typeface="+mn-cs"/>
              </a:defRPr>
            </a:lvl3pPr>
            <a:lvl4pPr marL="1371669"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4pPr>
            <a:lvl5pPr marL="1828891"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dirty="0" err="1"/>
              <a:t>Imprimeix</a:t>
            </a:r>
            <a:r>
              <a:rPr lang="es-ES" sz="2400" dirty="0"/>
              <a:t> per consola </a:t>
            </a:r>
            <a:r>
              <a:rPr lang="es-ES" sz="2400" dirty="0" err="1"/>
              <a:t>tots</a:t>
            </a:r>
            <a:r>
              <a:rPr lang="es-ES" sz="2400" dirty="0"/>
              <a:t> </a:t>
            </a:r>
            <a:r>
              <a:rPr lang="es-ES" sz="2400" dirty="0" err="1"/>
              <a:t>els</a:t>
            </a:r>
            <a:r>
              <a:rPr lang="es-ES" sz="2400" dirty="0"/>
              <a:t> nombres </a:t>
            </a:r>
            <a:r>
              <a:rPr lang="es-ES" sz="2400" dirty="0" err="1"/>
              <a:t>parells</a:t>
            </a:r>
            <a:r>
              <a:rPr lang="es-ES" sz="2400" dirty="0"/>
              <a:t> desde el 1 </a:t>
            </a:r>
            <a:r>
              <a:rPr lang="es-ES" sz="2400" dirty="0" err="1"/>
              <a:t>fins</a:t>
            </a:r>
            <a:r>
              <a:rPr lang="es-ES" sz="2400" dirty="0"/>
              <a:t> al 100 </a:t>
            </a:r>
            <a:r>
              <a:rPr lang="es-ES" sz="2400" dirty="0" err="1"/>
              <a:t>utilitzant</a:t>
            </a:r>
            <a:r>
              <a:rPr lang="es-ES" sz="2400" dirty="0"/>
              <a:t> un bucle </a:t>
            </a:r>
            <a:r>
              <a:rPr lang="es-ES" sz="2400" dirty="0" err="1"/>
              <a:t>for</a:t>
            </a:r>
            <a:r>
              <a:rPr lang="es-ES" sz="2400" dirty="0"/>
              <a:t>.</a:t>
            </a:r>
          </a:p>
          <a:p>
            <a:endParaRPr lang="en-US" sz="2400" b="1" dirty="0">
              <a:solidFill>
                <a:srgbClr val="D4D4D4"/>
              </a:solidFill>
              <a:effectLst/>
              <a:latin typeface="Courier New" panose="02070309020205020404" pitchFamily="49" charset="0"/>
            </a:endParaRPr>
          </a:p>
          <a:p>
            <a:endParaRPr lang="ca-ES" sz="1600" dirty="0"/>
          </a:p>
          <a:p>
            <a:endParaRPr lang="es-ES" sz="2000" dirty="0"/>
          </a:p>
          <a:p>
            <a:endParaRPr lang="ca-ES" sz="2400" dirty="0"/>
          </a:p>
        </p:txBody>
      </p:sp>
    </p:spTree>
    <p:extLst>
      <p:ext uri="{BB962C8B-B14F-4D97-AF65-F5344CB8AC3E}">
        <p14:creationId xmlns:p14="http://schemas.microsoft.com/office/powerpoint/2010/main" val="2630352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939800" y="304800"/>
            <a:ext cx="10299700" cy="8509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dirty="0" err="1">
                <a:latin typeface="Montserrat ExtraBold"/>
              </a:rPr>
              <a:t>Bucle</a:t>
            </a:r>
            <a:r>
              <a:rPr lang="en-US" sz="4400" dirty="0">
                <a:latin typeface="Montserrat ExtraBold"/>
              </a:rPr>
              <a:t> for</a:t>
            </a:r>
          </a:p>
        </p:txBody>
      </p:sp>
      <p:sp>
        <p:nvSpPr>
          <p:cNvPr id="4" name="Shape 1"/>
          <p:cNvSpPr/>
          <p:nvPr/>
        </p:nvSpPr>
        <p:spPr>
          <a:xfrm>
            <a:off x="1219200" y="1219200"/>
            <a:ext cx="1219200" cy="1219200"/>
          </a:xfrm>
          <a:prstGeom prst="line">
            <a:avLst/>
          </a:prstGeom>
          <a:noFill/>
          <a:ln/>
        </p:spPr>
        <p:txBody>
          <a:bodyPr/>
          <a:lstStyle/>
          <a:p>
            <a:endParaRPr lang="ca-ES"/>
          </a:p>
        </p:txBody>
      </p:sp>
      <p:sp>
        <p:nvSpPr>
          <p:cNvPr id="25" name="Slide Number Placeholder 0"/>
          <p:cNvSpPr>
            <a:spLocks noGrp="1"/>
          </p:cNvSpPr>
          <p:nvPr>
            <p:ph type="sldNum" sz="quarter" idx="4294967295"/>
          </p:nvPr>
        </p:nvSpPr>
        <p:spPr>
          <a:xfrm>
            <a:off x="0" y="6172200"/>
            <a:ext cx="622300" cy="355600"/>
          </a:xfrm>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b="0">
                <a:latin typeface="Montserrat"/>
              </a:rPr>
              <a:pPr algn="ctr"/>
              <a:t>11</a:t>
            </a:fld>
            <a:endParaRPr lang="en-US" sz="1210">
              <a:latin typeface="Montserrat"/>
            </a:endParaRPr>
          </a:p>
        </p:txBody>
      </p:sp>
      <p:sp>
        <p:nvSpPr>
          <p:cNvPr id="5" name="Marcador de texto 5">
            <a:extLst>
              <a:ext uri="{FF2B5EF4-FFF2-40B4-BE49-F238E27FC236}">
                <a16:creationId xmlns:a16="http://schemas.microsoft.com/office/drawing/2014/main" id="{1EACE1B7-E365-CCBC-C2B8-6128BE318E8A}"/>
              </a:ext>
            </a:extLst>
          </p:cNvPr>
          <p:cNvSpPr txBox="1">
            <a:spLocks/>
          </p:cNvSpPr>
          <p:nvPr/>
        </p:nvSpPr>
        <p:spPr>
          <a:xfrm>
            <a:off x="1142710" y="1970242"/>
            <a:ext cx="10170557" cy="4578724"/>
          </a:xfrm>
          <a:prstGeom prst="rect">
            <a:avLst/>
          </a:prstGeom>
        </p:spPr>
        <p:txBody>
          <a:bodyPr/>
          <a:lstStyle>
            <a:lvl1pPr marL="0" indent="0" algn="l" defTabSz="360018" rtl="0" eaLnBrk="1" latinLnBrk="0" hangingPunct="1">
              <a:lnSpc>
                <a:spcPct val="130000"/>
              </a:lnSpc>
              <a:spcBef>
                <a:spcPts val="0"/>
              </a:spcBef>
              <a:buFont typeface="Arial" panose="020B0604020202020204" pitchFamily="34" charset="0"/>
              <a:buNone/>
              <a:defRPr sz="1200" kern="1200">
                <a:solidFill>
                  <a:schemeClr val="tx1"/>
                </a:solidFill>
                <a:latin typeface="+mn-lt"/>
                <a:ea typeface="+mn-ea"/>
                <a:cs typeface="+mn-cs"/>
              </a:defRPr>
            </a:lvl1pPr>
            <a:lvl2pPr marL="457223" indent="0" algn="l" defTabSz="360018" rtl="0" eaLnBrk="1" latinLnBrk="0" hangingPunct="1">
              <a:lnSpc>
                <a:spcPct val="130000"/>
              </a:lnSpc>
              <a:spcBef>
                <a:spcPts val="0"/>
              </a:spcBef>
              <a:buFont typeface="Arial" panose="020B0604020202020204" pitchFamily="34" charset="0"/>
              <a:buNone/>
              <a:defRPr sz="933" kern="1200">
                <a:solidFill>
                  <a:schemeClr val="tx1"/>
                </a:solidFill>
                <a:latin typeface="+mn-lt"/>
                <a:ea typeface="+mn-ea"/>
                <a:cs typeface="+mn-cs"/>
              </a:defRPr>
            </a:lvl2pPr>
            <a:lvl3pPr marL="914446" indent="0" algn="l" defTabSz="360018" rtl="0" eaLnBrk="1" latinLnBrk="0" hangingPunct="1">
              <a:lnSpc>
                <a:spcPct val="130000"/>
              </a:lnSpc>
              <a:spcBef>
                <a:spcPts val="0"/>
              </a:spcBef>
              <a:buFont typeface="Arial" panose="020B0604020202020204" pitchFamily="34" charset="0"/>
              <a:buNone/>
              <a:defRPr sz="800" kern="1200">
                <a:solidFill>
                  <a:schemeClr val="tx1"/>
                </a:solidFill>
                <a:latin typeface="+mn-lt"/>
                <a:ea typeface="+mn-ea"/>
                <a:cs typeface="+mn-cs"/>
              </a:defRPr>
            </a:lvl3pPr>
            <a:lvl4pPr marL="1371669"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4pPr>
            <a:lvl5pPr marL="1828891"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dirty="0" err="1"/>
              <a:t>Imprimeix</a:t>
            </a:r>
            <a:r>
              <a:rPr lang="es-ES" sz="2400" dirty="0"/>
              <a:t> per pantalla la taula de multiplicar del 3. </a:t>
            </a:r>
            <a:r>
              <a:rPr lang="es-ES" sz="2400" dirty="0" err="1"/>
              <a:t>Utilitzant</a:t>
            </a:r>
            <a:r>
              <a:rPr lang="es-ES" sz="2400" dirty="0"/>
              <a:t> el bucle </a:t>
            </a:r>
            <a:r>
              <a:rPr lang="es-ES" sz="2400" dirty="0" err="1"/>
              <a:t>for</a:t>
            </a:r>
            <a:r>
              <a:rPr lang="es-ES" sz="2400" dirty="0"/>
              <a:t>.</a:t>
            </a:r>
          </a:p>
          <a:p>
            <a:endParaRPr lang="es-ES" sz="2400" dirty="0"/>
          </a:p>
          <a:p>
            <a:r>
              <a:rPr lang="ca-ES" sz="2400" dirty="0"/>
              <a:t>3 x 1 = 3 </a:t>
            </a:r>
          </a:p>
          <a:p>
            <a:r>
              <a:rPr lang="ca-ES" sz="2400" dirty="0"/>
              <a:t>3 x 2 = 6 </a:t>
            </a:r>
          </a:p>
          <a:p>
            <a:r>
              <a:rPr lang="ca-ES" sz="2400" dirty="0"/>
              <a:t>3 x 3 = 9</a:t>
            </a:r>
            <a:endParaRPr lang="es-ES" sz="2400" dirty="0"/>
          </a:p>
          <a:p>
            <a:endParaRPr lang="en-US" sz="2400" b="1" dirty="0">
              <a:solidFill>
                <a:srgbClr val="D4D4D4"/>
              </a:solidFill>
              <a:effectLst/>
              <a:latin typeface="Courier New" panose="02070309020205020404" pitchFamily="49" charset="0"/>
            </a:endParaRPr>
          </a:p>
          <a:p>
            <a:endParaRPr lang="ca-ES" sz="1600" dirty="0"/>
          </a:p>
          <a:p>
            <a:endParaRPr lang="es-ES" sz="2000" dirty="0"/>
          </a:p>
          <a:p>
            <a:endParaRPr lang="ca-ES" sz="2400" dirty="0"/>
          </a:p>
        </p:txBody>
      </p:sp>
    </p:spTree>
    <p:extLst>
      <p:ext uri="{BB962C8B-B14F-4D97-AF65-F5344CB8AC3E}">
        <p14:creationId xmlns:p14="http://schemas.microsoft.com/office/powerpoint/2010/main" val="75848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FCE337-2112-4FB1-2F60-C23B0D5BBA4C}"/>
              </a:ext>
            </a:extLst>
          </p:cNvPr>
          <p:cNvSpPr>
            <a:spLocks noGrp="1"/>
          </p:cNvSpPr>
          <p:nvPr>
            <p:ph type="title"/>
          </p:nvPr>
        </p:nvSpPr>
        <p:spPr/>
        <p:txBody>
          <a:bodyPr/>
          <a:lstStyle/>
          <a:p>
            <a:r>
              <a:rPr lang="ca-ES"/>
              <a:t>Definición de Funciones</a:t>
            </a:r>
          </a:p>
        </p:txBody>
      </p:sp>
      <p:sp>
        <p:nvSpPr>
          <p:cNvPr id="3" name="Marcador de pie de página 2">
            <a:extLst>
              <a:ext uri="{FF2B5EF4-FFF2-40B4-BE49-F238E27FC236}">
                <a16:creationId xmlns:a16="http://schemas.microsoft.com/office/drawing/2014/main" id="{0C099E85-ECE1-8188-3FE0-E58CA08BE836}"/>
              </a:ext>
            </a:extLst>
          </p:cNvPr>
          <p:cNvSpPr>
            <a:spLocks noGrp="1"/>
          </p:cNvSpPr>
          <p:nvPr>
            <p:ph type="ftr" sz="quarter" idx="10"/>
          </p:nvPr>
        </p:nvSpPr>
        <p:spPr/>
        <p:txBody>
          <a:bodyPr/>
          <a:lstStyle/>
          <a:p>
            <a:r>
              <a:rPr lang="en-ID"/>
              <a:t>INTRODUCCIÓN A PYTHON</a:t>
            </a:r>
            <a:endParaRPr lang="en-ID" dirty="0"/>
          </a:p>
        </p:txBody>
      </p:sp>
      <p:sp>
        <p:nvSpPr>
          <p:cNvPr id="4" name="Marcador de número de diapositiva 3">
            <a:extLst>
              <a:ext uri="{FF2B5EF4-FFF2-40B4-BE49-F238E27FC236}">
                <a16:creationId xmlns:a16="http://schemas.microsoft.com/office/drawing/2014/main" id="{5A040F8D-BE2C-05B2-2D29-A9797B338EDA}"/>
              </a:ext>
            </a:extLst>
          </p:cNvPr>
          <p:cNvSpPr>
            <a:spLocks noGrp="1"/>
          </p:cNvSpPr>
          <p:nvPr>
            <p:ph type="sldNum" sz="quarter" idx="11"/>
          </p:nvPr>
        </p:nvSpPr>
        <p:spPr/>
        <p:txBody>
          <a:bodyPr/>
          <a:lstStyle/>
          <a:p>
            <a:fld id="{F5342A4C-1D06-4798-B51F-D5804CA03D28}" type="slidenum">
              <a:rPr lang="en-ID" smtClean="0"/>
              <a:pPr/>
              <a:t>12</a:t>
            </a:fld>
            <a:endParaRPr lang="en-ID" dirty="0"/>
          </a:p>
        </p:txBody>
      </p:sp>
      <p:pic>
        <p:nvPicPr>
          <p:cNvPr id="8" name="Marcador de posición de imagen 7">
            <a:extLst>
              <a:ext uri="{FF2B5EF4-FFF2-40B4-BE49-F238E27FC236}">
                <a16:creationId xmlns:a16="http://schemas.microsoft.com/office/drawing/2014/main" id="{A04DF6EF-07F0-0431-75C5-1F4F2C48C70C}"/>
              </a:ext>
            </a:extLst>
          </p:cNvPr>
          <p:cNvPicPr>
            <a:picLocks noGrp="1" noChangeAspect="1"/>
          </p:cNvPicPr>
          <p:nvPr>
            <p:ph type="pic" sz="quarter" idx="12"/>
          </p:nvPr>
        </p:nvPicPr>
        <p:blipFill>
          <a:blip r:embed="rId2"/>
          <a:srcRect l="20039" r="20039"/>
          <a:stretch>
            <a:fillRect/>
          </a:stretch>
        </p:blipFill>
        <p:spPr/>
      </p:pic>
      <p:sp>
        <p:nvSpPr>
          <p:cNvPr id="6" name="Marcador de texto 5">
            <a:extLst>
              <a:ext uri="{FF2B5EF4-FFF2-40B4-BE49-F238E27FC236}">
                <a16:creationId xmlns:a16="http://schemas.microsoft.com/office/drawing/2014/main" id="{18B44CDB-CB9C-495E-0986-241BAA414754}"/>
              </a:ext>
            </a:extLst>
          </p:cNvPr>
          <p:cNvSpPr>
            <a:spLocks noGrp="1"/>
          </p:cNvSpPr>
          <p:nvPr>
            <p:ph type="body" sz="quarter" idx="15"/>
          </p:nvPr>
        </p:nvSpPr>
        <p:spPr/>
        <p:txBody>
          <a:bodyPr/>
          <a:lstStyle/>
          <a:p>
            <a:r>
              <a:rPr lang="es-ES" dirty="0"/>
              <a:t>Definir funciones en Python es sencillo con la palabra clave </a:t>
            </a:r>
            <a:r>
              <a:rPr lang="es-ES" dirty="0" err="1"/>
              <a:t>def</a:t>
            </a:r>
            <a:r>
              <a:rPr lang="es-ES" dirty="0"/>
              <a:t>, seguida del nombre de la función y parámetros opcionales. Las funciones pueden devolver un resultado usando </a:t>
            </a:r>
            <a:r>
              <a:rPr lang="es-ES" dirty="0" err="1"/>
              <a:t>return</a:t>
            </a:r>
            <a:r>
              <a:rPr lang="es-ES" dirty="0"/>
              <a:t>. Llamar a funciones permite reutilizar el código, mejorar la organización y simplificar pruebas y mantenimiento. Son bloques de código que realizan tareas específicas, esenciales para la modularidad.</a:t>
            </a:r>
            <a:endParaRPr lang="ca-ES" dirty="0"/>
          </a:p>
        </p:txBody>
      </p:sp>
      <p:sp>
        <p:nvSpPr>
          <p:cNvPr id="7" name="Marcador de texto 6">
            <a:extLst>
              <a:ext uri="{FF2B5EF4-FFF2-40B4-BE49-F238E27FC236}">
                <a16:creationId xmlns:a16="http://schemas.microsoft.com/office/drawing/2014/main" id="{FC7FAD9C-548C-4879-3140-76807DB68019}"/>
              </a:ext>
            </a:extLst>
          </p:cNvPr>
          <p:cNvSpPr>
            <a:spLocks noGrp="1"/>
          </p:cNvSpPr>
          <p:nvPr>
            <p:ph type="body" sz="quarter" idx="16"/>
          </p:nvPr>
        </p:nvSpPr>
        <p:spPr/>
        <p:txBody>
          <a:bodyPr/>
          <a:lstStyle/>
          <a:p>
            <a:r>
              <a:rPr lang="es-ES"/>
              <a:t>Creación y Uso de Funciones</a:t>
            </a:r>
            <a:endParaRPr lang="ca-ES"/>
          </a:p>
        </p:txBody>
      </p:sp>
    </p:spTree>
    <p:extLst>
      <p:ext uri="{BB962C8B-B14F-4D97-AF65-F5344CB8AC3E}">
        <p14:creationId xmlns:p14="http://schemas.microsoft.com/office/powerpoint/2010/main" val="960787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FCE337-2112-4FB1-2F60-C23B0D5BBA4C}"/>
              </a:ext>
            </a:extLst>
          </p:cNvPr>
          <p:cNvSpPr>
            <a:spLocks noGrp="1"/>
          </p:cNvSpPr>
          <p:nvPr>
            <p:ph type="title"/>
          </p:nvPr>
        </p:nvSpPr>
        <p:spPr/>
        <p:txBody>
          <a:bodyPr/>
          <a:lstStyle/>
          <a:p>
            <a:r>
              <a:rPr lang="ca-ES"/>
              <a:t>Definición de Funciones</a:t>
            </a:r>
          </a:p>
        </p:txBody>
      </p:sp>
      <p:sp>
        <p:nvSpPr>
          <p:cNvPr id="3" name="Marcador de pie de página 2">
            <a:extLst>
              <a:ext uri="{FF2B5EF4-FFF2-40B4-BE49-F238E27FC236}">
                <a16:creationId xmlns:a16="http://schemas.microsoft.com/office/drawing/2014/main" id="{0C099E85-ECE1-8188-3FE0-E58CA08BE836}"/>
              </a:ext>
            </a:extLst>
          </p:cNvPr>
          <p:cNvSpPr>
            <a:spLocks noGrp="1"/>
          </p:cNvSpPr>
          <p:nvPr>
            <p:ph type="ftr" sz="quarter" idx="10"/>
          </p:nvPr>
        </p:nvSpPr>
        <p:spPr/>
        <p:txBody>
          <a:bodyPr/>
          <a:lstStyle/>
          <a:p>
            <a:r>
              <a:rPr lang="en-ID"/>
              <a:t>INTRODUCCIÓN A PYTHON</a:t>
            </a:r>
            <a:endParaRPr lang="en-ID" dirty="0"/>
          </a:p>
        </p:txBody>
      </p:sp>
      <p:sp>
        <p:nvSpPr>
          <p:cNvPr id="4" name="Marcador de número de diapositiva 3">
            <a:extLst>
              <a:ext uri="{FF2B5EF4-FFF2-40B4-BE49-F238E27FC236}">
                <a16:creationId xmlns:a16="http://schemas.microsoft.com/office/drawing/2014/main" id="{5A040F8D-BE2C-05B2-2D29-A9797B338EDA}"/>
              </a:ext>
            </a:extLst>
          </p:cNvPr>
          <p:cNvSpPr>
            <a:spLocks noGrp="1"/>
          </p:cNvSpPr>
          <p:nvPr>
            <p:ph type="sldNum" sz="quarter" idx="11"/>
          </p:nvPr>
        </p:nvSpPr>
        <p:spPr/>
        <p:txBody>
          <a:bodyPr/>
          <a:lstStyle/>
          <a:p>
            <a:fld id="{F5342A4C-1D06-4798-B51F-D5804CA03D28}" type="slidenum">
              <a:rPr lang="en-ID" smtClean="0"/>
              <a:pPr/>
              <a:t>13</a:t>
            </a:fld>
            <a:endParaRPr lang="en-ID" dirty="0"/>
          </a:p>
        </p:txBody>
      </p:sp>
      <p:pic>
        <p:nvPicPr>
          <p:cNvPr id="8" name="Marcador de posición de imagen 7">
            <a:extLst>
              <a:ext uri="{FF2B5EF4-FFF2-40B4-BE49-F238E27FC236}">
                <a16:creationId xmlns:a16="http://schemas.microsoft.com/office/drawing/2014/main" id="{A04DF6EF-07F0-0431-75C5-1F4F2C48C70C}"/>
              </a:ext>
            </a:extLst>
          </p:cNvPr>
          <p:cNvPicPr>
            <a:picLocks noGrp="1" noChangeAspect="1"/>
          </p:cNvPicPr>
          <p:nvPr>
            <p:ph type="pic" sz="quarter" idx="12"/>
          </p:nvPr>
        </p:nvPicPr>
        <p:blipFill>
          <a:blip r:embed="rId2"/>
          <a:srcRect l="20039" r="20039"/>
          <a:stretch>
            <a:fillRect/>
          </a:stretch>
        </p:blipFill>
        <p:spPr>
          <a:xfrm>
            <a:off x="5907024" y="1524000"/>
            <a:ext cx="5349410" cy="5024966"/>
          </a:xfrm>
        </p:spPr>
      </p:pic>
      <p:sp>
        <p:nvSpPr>
          <p:cNvPr id="6" name="Marcador de texto 5">
            <a:extLst>
              <a:ext uri="{FF2B5EF4-FFF2-40B4-BE49-F238E27FC236}">
                <a16:creationId xmlns:a16="http://schemas.microsoft.com/office/drawing/2014/main" id="{18B44CDB-CB9C-495E-0986-241BAA414754}"/>
              </a:ext>
            </a:extLst>
          </p:cNvPr>
          <p:cNvSpPr>
            <a:spLocks noGrp="1"/>
          </p:cNvSpPr>
          <p:nvPr>
            <p:ph type="body" sz="quarter" idx="15"/>
          </p:nvPr>
        </p:nvSpPr>
        <p:spPr>
          <a:xfrm>
            <a:off x="1142710" y="1970242"/>
            <a:ext cx="6538250" cy="4578724"/>
          </a:xfrm>
        </p:spPr>
        <p:txBody>
          <a:bodyPr>
            <a:normAutofit/>
          </a:bodyPr>
          <a:lstStyle/>
          <a:p>
            <a:r>
              <a:rPr lang="es-ES" sz="1800" dirty="0" err="1"/>
              <a:t>def</a:t>
            </a:r>
            <a:r>
              <a:rPr lang="es-ES" sz="1800" dirty="0"/>
              <a:t> </a:t>
            </a:r>
            <a:r>
              <a:rPr lang="es-ES" sz="1800" dirty="0" err="1"/>
              <a:t>nombre_de_la_funcion</a:t>
            </a:r>
            <a:r>
              <a:rPr lang="es-ES" sz="1800" dirty="0"/>
              <a:t>(parámetros):</a:t>
            </a:r>
          </a:p>
          <a:p>
            <a:r>
              <a:rPr lang="es-ES" sz="1800" dirty="0"/>
              <a:t>    # Cuerpo de la función</a:t>
            </a:r>
          </a:p>
          <a:p>
            <a:r>
              <a:rPr lang="es-ES" sz="1800" dirty="0"/>
              <a:t>    instrucciones</a:t>
            </a:r>
          </a:p>
          <a:p>
            <a:r>
              <a:rPr lang="es-ES" sz="1800" dirty="0"/>
              <a:t>    </a:t>
            </a:r>
            <a:r>
              <a:rPr lang="es-ES" sz="1800" dirty="0" err="1"/>
              <a:t>return</a:t>
            </a:r>
            <a:r>
              <a:rPr lang="es-ES" sz="1800" dirty="0"/>
              <a:t> </a:t>
            </a:r>
            <a:r>
              <a:rPr lang="es-ES" sz="1800" dirty="0" err="1"/>
              <a:t>valor_de_retorno</a:t>
            </a:r>
            <a:endParaRPr lang="ca-ES" sz="1800" dirty="0"/>
          </a:p>
        </p:txBody>
      </p:sp>
      <p:sp>
        <p:nvSpPr>
          <p:cNvPr id="7" name="Marcador de texto 6">
            <a:extLst>
              <a:ext uri="{FF2B5EF4-FFF2-40B4-BE49-F238E27FC236}">
                <a16:creationId xmlns:a16="http://schemas.microsoft.com/office/drawing/2014/main" id="{FC7FAD9C-548C-4879-3140-76807DB68019}"/>
              </a:ext>
            </a:extLst>
          </p:cNvPr>
          <p:cNvSpPr>
            <a:spLocks noGrp="1"/>
          </p:cNvSpPr>
          <p:nvPr>
            <p:ph type="body" sz="quarter" idx="16"/>
          </p:nvPr>
        </p:nvSpPr>
        <p:spPr/>
        <p:txBody>
          <a:bodyPr/>
          <a:lstStyle/>
          <a:p>
            <a:r>
              <a:rPr lang="es-ES" dirty="0"/>
              <a:t>Sintaxis</a:t>
            </a:r>
            <a:endParaRPr lang="ca-ES" dirty="0"/>
          </a:p>
        </p:txBody>
      </p:sp>
    </p:spTree>
    <p:extLst>
      <p:ext uri="{BB962C8B-B14F-4D97-AF65-F5344CB8AC3E}">
        <p14:creationId xmlns:p14="http://schemas.microsoft.com/office/powerpoint/2010/main" val="1500743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FCE337-2112-4FB1-2F60-C23B0D5BBA4C}"/>
              </a:ext>
            </a:extLst>
          </p:cNvPr>
          <p:cNvSpPr>
            <a:spLocks noGrp="1"/>
          </p:cNvSpPr>
          <p:nvPr>
            <p:ph type="title"/>
          </p:nvPr>
        </p:nvSpPr>
        <p:spPr/>
        <p:txBody>
          <a:bodyPr/>
          <a:lstStyle/>
          <a:p>
            <a:r>
              <a:rPr lang="ca-ES"/>
              <a:t>Definición de Funciones</a:t>
            </a:r>
          </a:p>
        </p:txBody>
      </p:sp>
      <p:sp>
        <p:nvSpPr>
          <p:cNvPr id="3" name="Marcador de pie de página 2">
            <a:extLst>
              <a:ext uri="{FF2B5EF4-FFF2-40B4-BE49-F238E27FC236}">
                <a16:creationId xmlns:a16="http://schemas.microsoft.com/office/drawing/2014/main" id="{0C099E85-ECE1-8188-3FE0-E58CA08BE836}"/>
              </a:ext>
            </a:extLst>
          </p:cNvPr>
          <p:cNvSpPr>
            <a:spLocks noGrp="1"/>
          </p:cNvSpPr>
          <p:nvPr>
            <p:ph type="ftr" sz="quarter" idx="10"/>
          </p:nvPr>
        </p:nvSpPr>
        <p:spPr/>
        <p:txBody>
          <a:bodyPr/>
          <a:lstStyle/>
          <a:p>
            <a:r>
              <a:rPr lang="en-ID"/>
              <a:t>INTRODUCCIÓN A PYTHON</a:t>
            </a:r>
            <a:endParaRPr lang="en-ID" dirty="0"/>
          </a:p>
        </p:txBody>
      </p:sp>
      <p:sp>
        <p:nvSpPr>
          <p:cNvPr id="4" name="Marcador de número de diapositiva 3">
            <a:extLst>
              <a:ext uri="{FF2B5EF4-FFF2-40B4-BE49-F238E27FC236}">
                <a16:creationId xmlns:a16="http://schemas.microsoft.com/office/drawing/2014/main" id="{5A040F8D-BE2C-05B2-2D29-A9797B338EDA}"/>
              </a:ext>
            </a:extLst>
          </p:cNvPr>
          <p:cNvSpPr>
            <a:spLocks noGrp="1"/>
          </p:cNvSpPr>
          <p:nvPr>
            <p:ph type="sldNum" sz="quarter" idx="11"/>
          </p:nvPr>
        </p:nvSpPr>
        <p:spPr/>
        <p:txBody>
          <a:bodyPr/>
          <a:lstStyle/>
          <a:p>
            <a:fld id="{F5342A4C-1D06-4798-B51F-D5804CA03D28}" type="slidenum">
              <a:rPr lang="en-ID" smtClean="0"/>
              <a:pPr/>
              <a:t>14</a:t>
            </a:fld>
            <a:endParaRPr lang="en-ID" dirty="0"/>
          </a:p>
        </p:txBody>
      </p:sp>
      <p:pic>
        <p:nvPicPr>
          <p:cNvPr id="8" name="Marcador de posición de imagen 7">
            <a:extLst>
              <a:ext uri="{FF2B5EF4-FFF2-40B4-BE49-F238E27FC236}">
                <a16:creationId xmlns:a16="http://schemas.microsoft.com/office/drawing/2014/main" id="{A04DF6EF-07F0-0431-75C5-1F4F2C48C70C}"/>
              </a:ext>
            </a:extLst>
          </p:cNvPr>
          <p:cNvPicPr>
            <a:picLocks noGrp="1" noChangeAspect="1"/>
          </p:cNvPicPr>
          <p:nvPr>
            <p:ph type="pic" sz="quarter" idx="12"/>
          </p:nvPr>
        </p:nvPicPr>
        <p:blipFill>
          <a:blip r:embed="rId2"/>
          <a:srcRect l="20039" r="20039"/>
          <a:stretch>
            <a:fillRect/>
          </a:stretch>
        </p:blipFill>
        <p:spPr>
          <a:xfrm>
            <a:off x="5907024" y="1524000"/>
            <a:ext cx="5349410" cy="5024966"/>
          </a:xfrm>
        </p:spPr>
      </p:pic>
      <p:sp>
        <p:nvSpPr>
          <p:cNvPr id="6" name="Marcador de texto 5">
            <a:extLst>
              <a:ext uri="{FF2B5EF4-FFF2-40B4-BE49-F238E27FC236}">
                <a16:creationId xmlns:a16="http://schemas.microsoft.com/office/drawing/2014/main" id="{18B44CDB-CB9C-495E-0986-241BAA414754}"/>
              </a:ext>
            </a:extLst>
          </p:cNvPr>
          <p:cNvSpPr>
            <a:spLocks noGrp="1"/>
          </p:cNvSpPr>
          <p:nvPr>
            <p:ph type="body" sz="quarter" idx="15"/>
          </p:nvPr>
        </p:nvSpPr>
        <p:spPr>
          <a:xfrm>
            <a:off x="1142710" y="1970242"/>
            <a:ext cx="4535714" cy="4578724"/>
          </a:xfrm>
        </p:spPr>
        <p:txBody>
          <a:bodyPr>
            <a:normAutofit fontScale="92500" lnSpcReduction="10000"/>
          </a:bodyPr>
          <a:lstStyle/>
          <a:p>
            <a:r>
              <a:rPr lang="es-ES" sz="1800" dirty="0"/>
              <a:t>Las funciones lambda son funciones pequeñas y anónimas definidas con la palabra clave lambda.</a:t>
            </a:r>
          </a:p>
          <a:p>
            <a:endParaRPr lang="es-ES" sz="1800" dirty="0"/>
          </a:p>
          <a:p>
            <a:r>
              <a:rPr lang="es-ES" sz="1800" b="1" dirty="0"/>
              <a:t>Sintaxis</a:t>
            </a:r>
          </a:p>
          <a:p>
            <a:r>
              <a:rPr lang="es-ES" sz="1800" dirty="0"/>
              <a:t>lambda argumentos: expresión</a:t>
            </a:r>
          </a:p>
          <a:p>
            <a:endParaRPr lang="es-ES" sz="1800" dirty="0"/>
          </a:p>
          <a:p>
            <a:r>
              <a:rPr lang="es-ES" sz="1800" dirty="0"/>
              <a:t>multiplicar = lambda x, y: x * y</a:t>
            </a:r>
          </a:p>
          <a:p>
            <a:r>
              <a:rPr lang="es-ES" sz="1800" dirty="0" err="1"/>
              <a:t>print</a:t>
            </a:r>
            <a:r>
              <a:rPr lang="es-ES" sz="1800" dirty="0"/>
              <a:t>(multiplicar(3, 4))  # Salida: 12</a:t>
            </a:r>
          </a:p>
          <a:p>
            <a:endParaRPr lang="es-ES" sz="1800" dirty="0"/>
          </a:p>
          <a:p>
            <a:r>
              <a:rPr lang="pt-BR" sz="1600" b="0" dirty="0" err="1">
                <a:solidFill>
                  <a:srgbClr val="000000"/>
                </a:solidFill>
                <a:effectLst/>
                <a:latin typeface="Courier New" panose="02070309020205020404" pitchFamily="49" charset="0"/>
              </a:rPr>
              <a:t>calcular_volumen_cilindro</a:t>
            </a:r>
            <a:r>
              <a:rPr lang="pt-BR" sz="1600" b="0" dirty="0">
                <a:solidFill>
                  <a:srgbClr val="000000"/>
                </a:solidFill>
                <a:effectLst/>
                <a:latin typeface="Courier New" panose="02070309020205020404" pitchFamily="49" charset="0"/>
              </a:rPr>
              <a:t>=</a:t>
            </a:r>
            <a:r>
              <a:rPr lang="pt-BR" sz="1600" b="0" dirty="0">
                <a:solidFill>
                  <a:srgbClr val="0000FF"/>
                </a:solidFill>
                <a:effectLst/>
                <a:latin typeface="Courier New" panose="02070309020205020404" pitchFamily="49" charset="0"/>
              </a:rPr>
              <a:t>lambda</a:t>
            </a:r>
            <a:r>
              <a:rPr lang="pt-BR" sz="1600" b="0" dirty="0">
                <a:solidFill>
                  <a:srgbClr val="000000"/>
                </a:solidFill>
                <a:effectLst/>
                <a:latin typeface="Courier New" panose="02070309020205020404" pitchFamily="49" charset="0"/>
              </a:rPr>
              <a:t> </a:t>
            </a:r>
            <a:r>
              <a:rPr lang="pt-BR" sz="1600" b="0" dirty="0" err="1">
                <a:solidFill>
                  <a:srgbClr val="000000"/>
                </a:solidFill>
                <a:effectLst/>
                <a:latin typeface="Courier New" panose="02070309020205020404" pitchFamily="49" charset="0"/>
              </a:rPr>
              <a:t>r,h</a:t>
            </a:r>
            <a:r>
              <a:rPr lang="pt-BR" sz="1600" b="0" dirty="0">
                <a:solidFill>
                  <a:srgbClr val="000000"/>
                </a:solidFill>
                <a:effectLst/>
                <a:latin typeface="Courier New" panose="02070309020205020404" pitchFamily="49" charset="0"/>
              </a:rPr>
              <a:t>: r**</a:t>
            </a:r>
            <a:r>
              <a:rPr lang="pt-BR" sz="1600" b="0" dirty="0">
                <a:solidFill>
                  <a:srgbClr val="116644"/>
                </a:solidFill>
                <a:effectLst/>
                <a:latin typeface="Courier New" panose="02070309020205020404" pitchFamily="49" charset="0"/>
              </a:rPr>
              <a:t>2</a:t>
            </a:r>
            <a:r>
              <a:rPr lang="pt-BR" sz="1600" b="0" dirty="0">
                <a:solidFill>
                  <a:srgbClr val="000000"/>
                </a:solidFill>
                <a:effectLst/>
                <a:latin typeface="Courier New" panose="02070309020205020404" pitchFamily="49" charset="0"/>
              </a:rPr>
              <a:t>*h*</a:t>
            </a:r>
            <a:r>
              <a:rPr lang="pt-BR" sz="1600" b="0" dirty="0">
                <a:solidFill>
                  <a:srgbClr val="116644"/>
                </a:solidFill>
                <a:effectLst/>
                <a:latin typeface="Courier New" panose="02070309020205020404" pitchFamily="49" charset="0"/>
              </a:rPr>
              <a:t>3.1415</a:t>
            </a:r>
            <a:endParaRPr lang="pt-BR" sz="1600" b="0" dirty="0">
              <a:solidFill>
                <a:srgbClr val="000000"/>
              </a:solidFill>
              <a:effectLst/>
              <a:latin typeface="Courier New" panose="02070309020205020404" pitchFamily="49" charset="0"/>
            </a:endParaRPr>
          </a:p>
          <a:p>
            <a:br>
              <a:rPr lang="pt-BR" sz="1600" b="0" dirty="0">
                <a:solidFill>
                  <a:srgbClr val="000000"/>
                </a:solidFill>
                <a:effectLst/>
                <a:latin typeface="Courier New" panose="02070309020205020404" pitchFamily="49" charset="0"/>
              </a:rPr>
            </a:br>
            <a:r>
              <a:rPr lang="pt-BR" sz="1600" b="0" dirty="0">
                <a:solidFill>
                  <a:srgbClr val="795E26"/>
                </a:solidFill>
                <a:effectLst/>
                <a:latin typeface="Courier New" panose="02070309020205020404" pitchFamily="49" charset="0"/>
              </a:rPr>
              <a:t>print</a:t>
            </a:r>
            <a:r>
              <a:rPr lang="pt-BR" sz="1600" b="0" dirty="0">
                <a:solidFill>
                  <a:srgbClr val="000000"/>
                </a:solidFill>
                <a:effectLst/>
                <a:latin typeface="Courier New" panose="02070309020205020404" pitchFamily="49" charset="0"/>
              </a:rPr>
              <a:t>(</a:t>
            </a:r>
            <a:r>
              <a:rPr lang="pt-BR" sz="1600" b="0" dirty="0" err="1">
                <a:solidFill>
                  <a:srgbClr val="000000"/>
                </a:solidFill>
                <a:effectLst/>
                <a:latin typeface="Courier New" panose="02070309020205020404" pitchFamily="49" charset="0"/>
              </a:rPr>
              <a:t>calcular_volumen_cilindro</a:t>
            </a:r>
            <a:r>
              <a:rPr lang="pt-BR" sz="1600" b="0" dirty="0">
                <a:solidFill>
                  <a:srgbClr val="000000"/>
                </a:solidFill>
                <a:effectLst/>
                <a:latin typeface="Courier New" panose="02070309020205020404" pitchFamily="49" charset="0"/>
              </a:rPr>
              <a:t>(</a:t>
            </a:r>
            <a:r>
              <a:rPr lang="pt-BR" sz="1600" b="0" dirty="0">
                <a:solidFill>
                  <a:srgbClr val="116644"/>
                </a:solidFill>
                <a:effectLst/>
                <a:latin typeface="Courier New" panose="02070309020205020404" pitchFamily="49" charset="0"/>
              </a:rPr>
              <a:t>2</a:t>
            </a:r>
            <a:r>
              <a:rPr lang="pt-BR" sz="1600" b="0" dirty="0">
                <a:solidFill>
                  <a:srgbClr val="000000"/>
                </a:solidFill>
                <a:effectLst/>
                <a:latin typeface="Courier New" panose="02070309020205020404" pitchFamily="49" charset="0"/>
              </a:rPr>
              <a:t>,</a:t>
            </a:r>
            <a:r>
              <a:rPr lang="pt-BR" sz="1600" b="0" dirty="0">
                <a:solidFill>
                  <a:srgbClr val="116644"/>
                </a:solidFill>
                <a:effectLst/>
                <a:latin typeface="Courier New" panose="02070309020205020404" pitchFamily="49" charset="0"/>
              </a:rPr>
              <a:t>3</a:t>
            </a:r>
            <a:r>
              <a:rPr lang="pt-BR" sz="1600" b="0" dirty="0">
                <a:solidFill>
                  <a:srgbClr val="000000"/>
                </a:solidFill>
                <a:effectLst/>
                <a:latin typeface="Courier New" panose="02070309020205020404" pitchFamily="49" charset="0"/>
              </a:rPr>
              <a:t>))</a:t>
            </a:r>
          </a:p>
          <a:p>
            <a:endParaRPr lang="es-ES" sz="1800" dirty="0"/>
          </a:p>
        </p:txBody>
      </p:sp>
      <p:sp>
        <p:nvSpPr>
          <p:cNvPr id="7" name="Marcador de texto 6">
            <a:extLst>
              <a:ext uri="{FF2B5EF4-FFF2-40B4-BE49-F238E27FC236}">
                <a16:creationId xmlns:a16="http://schemas.microsoft.com/office/drawing/2014/main" id="{FC7FAD9C-548C-4879-3140-76807DB68019}"/>
              </a:ext>
            </a:extLst>
          </p:cNvPr>
          <p:cNvSpPr>
            <a:spLocks noGrp="1"/>
          </p:cNvSpPr>
          <p:nvPr>
            <p:ph type="body" sz="quarter" idx="16"/>
          </p:nvPr>
        </p:nvSpPr>
        <p:spPr/>
        <p:txBody>
          <a:bodyPr/>
          <a:lstStyle/>
          <a:p>
            <a:r>
              <a:rPr lang="es-ES" dirty="0"/>
              <a:t>Funciones lambda</a:t>
            </a:r>
            <a:endParaRPr lang="ca-ES" dirty="0"/>
          </a:p>
        </p:txBody>
      </p:sp>
    </p:spTree>
    <p:extLst>
      <p:ext uri="{BB962C8B-B14F-4D97-AF65-F5344CB8AC3E}">
        <p14:creationId xmlns:p14="http://schemas.microsoft.com/office/powerpoint/2010/main" val="3608181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FCE337-2112-4FB1-2F60-C23B0D5BBA4C}"/>
              </a:ext>
            </a:extLst>
          </p:cNvPr>
          <p:cNvSpPr>
            <a:spLocks noGrp="1"/>
          </p:cNvSpPr>
          <p:nvPr>
            <p:ph type="title"/>
          </p:nvPr>
        </p:nvSpPr>
        <p:spPr/>
        <p:txBody>
          <a:bodyPr/>
          <a:lstStyle/>
          <a:p>
            <a:r>
              <a:rPr lang="ca-ES"/>
              <a:t>Definición de Funciones</a:t>
            </a:r>
          </a:p>
        </p:txBody>
      </p:sp>
      <p:sp>
        <p:nvSpPr>
          <p:cNvPr id="3" name="Marcador de pie de página 2">
            <a:extLst>
              <a:ext uri="{FF2B5EF4-FFF2-40B4-BE49-F238E27FC236}">
                <a16:creationId xmlns:a16="http://schemas.microsoft.com/office/drawing/2014/main" id="{0C099E85-ECE1-8188-3FE0-E58CA08BE836}"/>
              </a:ext>
            </a:extLst>
          </p:cNvPr>
          <p:cNvSpPr>
            <a:spLocks noGrp="1"/>
          </p:cNvSpPr>
          <p:nvPr>
            <p:ph type="ftr" sz="quarter" idx="10"/>
          </p:nvPr>
        </p:nvSpPr>
        <p:spPr/>
        <p:txBody>
          <a:bodyPr/>
          <a:lstStyle/>
          <a:p>
            <a:r>
              <a:rPr lang="en-ID"/>
              <a:t>INTRODUCCIÓN A PYTHON</a:t>
            </a:r>
            <a:endParaRPr lang="en-ID" dirty="0"/>
          </a:p>
        </p:txBody>
      </p:sp>
      <p:sp>
        <p:nvSpPr>
          <p:cNvPr id="4" name="Marcador de número de diapositiva 3">
            <a:extLst>
              <a:ext uri="{FF2B5EF4-FFF2-40B4-BE49-F238E27FC236}">
                <a16:creationId xmlns:a16="http://schemas.microsoft.com/office/drawing/2014/main" id="{5A040F8D-BE2C-05B2-2D29-A9797B338EDA}"/>
              </a:ext>
            </a:extLst>
          </p:cNvPr>
          <p:cNvSpPr>
            <a:spLocks noGrp="1"/>
          </p:cNvSpPr>
          <p:nvPr>
            <p:ph type="sldNum" sz="quarter" idx="11"/>
          </p:nvPr>
        </p:nvSpPr>
        <p:spPr/>
        <p:txBody>
          <a:bodyPr/>
          <a:lstStyle/>
          <a:p>
            <a:fld id="{F5342A4C-1D06-4798-B51F-D5804CA03D28}" type="slidenum">
              <a:rPr lang="en-ID" smtClean="0"/>
              <a:pPr/>
              <a:t>15</a:t>
            </a:fld>
            <a:endParaRPr lang="en-ID" dirty="0"/>
          </a:p>
        </p:txBody>
      </p:sp>
      <p:pic>
        <p:nvPicPr>
          <p:cNvPr id="8" name="Marcador de posición de imagen 7">
            <a:extLst>
              <a:ext uri="{FF2B5EF4-FFF2-40B4-BE49-F238E27FC236}">
                <a16:creationId xmlns:a16="http://schemas.microsoft.com/office/drawing/2014/main" id="{A04DF6EF-07F0-0431-75C5-1F4F2C48C70C}"/>
              </a:ext>
            </a:extLst>
          </p:cNvPr>
          <p:cNvPicPr>
            <a:picLocks noGrp="1" noChangeAspect="1"/>
          </p:cNvPicPr>
          <p:nvPr>
            <p:ph type="pic" sz="quarter" idx="12"/>
          </p:nvPr>
        </p:nvPicPr>
        <p:blipFill>
          <a:blip r:embed="rId2"/>
          <a:srcRect l="20039" r="20039"/>
          <a:stretch>
            <a:fillRect/>
          </a:stretch>
        </p:blipFill>
        <p:spPr>
          <a:xfrm>
            <a:off x="5907024" y="1524000"/>
            <a:ext cx="5349410" cy="5024966"/>
          </a:xfrm>
        </p:spPr>
      </p:pic>
      <p:sp>
        <p:nvSpPr>
          <p:cNvPr id="6" name="Marcador de texto 5">
            <a:extLst>
              <a:ext uri="{FF2B5EF4-FFF2-40B4-BE49-F238E27FC236}">
                <a16:creationId xmlns:a16="http://schemas.microsoft.com/office/drawing/2014/main" id="{18B44CDB-CB9C-495E-0986-241BAA414754}"/>
              </a:ext>
            </a:extLst>
          </p:cNvPr>
          <p:cNvSpPr>
            <a:spLocks noGrp="1"/>
          </p:cNvSpPr>
          <p:nvPr>
            <p:ph type="body" sz="quarter" idx="15"/>
          </p:nvPr>
        </p:nvSpPr>
        <p:spPr>
          <a:xfrm>
            <a:off x="1142710" y="1970242"/>
            <a:ext cx="4535714" cy="4578724"/>
          </a:xfrm>
        </p:spPr>
        <p:txBody>
          <a:bodyPr>
            <a:normAutofit/>
          </a:bodyPr>
          <a:lstStyle/>
          <a:p>
            <a:r>
              <a:rPr lang="es-ES" sz="1800" dirty="0"/>
              <a:t>Una función puede llamarse a sí misma. Esto es útil para resolver problemas que pueden dividirse en subproblemas similares.</a:t>
            </a:r>
          </a:p>
          <a:p>
            <a:endParaRPr lang="es-ES" sz="1800" dirty="0"/>
          </a:p>
          <a:p>
            <a:r>
              <a:rPr lang="ca-ES" b="0" dirty="0" err="1">
                <a:solidFill>
                  <a:srgbClr val="0000FF"/>
                </a:solidFill>
                <a:effectLst/>
                <a:latin typeface="Courier New" panose="02070309020205020404" pitchFamily="49" charset="0"/>
              </a:rPr>
              <a:t>def</a:t>
            </a:r>
            <a:r>
              <a:rPr lang="ca-ES" b="0" dirty="0">
                <a:solidFill>
                  <a:srgbClr val="000000"/>
                </a:solidFill>
                <a:effectLst/>
                <a:latin typeface="Courier New" panose="02070309020205020404" pitchFamily="49" charset="0"/>
              </a:rPr>
              <a:t> </a:t>
            </a:r>
            <a:r>
              <a:rPr lang="ca-ES" b="0" dirty="0">
                <a:solidFill>
                  <a:srgbClr val="795E26"/>
                </a:solidFill>
                <a:effectLst/>
                <a:latin typeface="Courier New" panose="02070309020205020404" pitchFamily="49" charset="0"/>
              </a:rPr>
              <a:t>factorial</a:t>
            </a:r>
            <a:r>
              <a:rPr lang="ca-ES" b="0" dirty="0">
                <a:solidFill>
                  <a:srgbClr val="000000"/>
                </a:solidFill>
                <a:effectLst/>
                <a:latin typeface="Courier New" panose="02070309020205020404" pitchFamily="49" charset="0"/>
              </a:rPr>
              <a:t>(</a:t>
            </a:r>
            <a:r>
              <a:rPr lang="ca-ES" b="0" dirty="0">
                <a:solidFill>
                  <a:srgbClr val="001080"/>
                </a:solidFill>
                <a:effectLst/>
                <a:latin typeface="Courier New" panose="02070309020205020404" pitchFamily="49" charset="0"/>
              </a:rPr>
              <a:t>n</a:t>
            </a:r>
            <a:r>
              <a:rPr lang="ca-ES" b="0" dirty="0">
                <a:solidFill>
                  <a:srgbClr val="000000"/>
                </a:solidFill>
                <a:effectLst/>
                <a:latin typeface="Courier New" panose="02070309020205020404" pitchFamily="49" charset="0"/>
              </a:rPr>
              <a:t>):</a:t>
            </a:r>
          </a:p>
          <a:p>
            <a:r>
              <a:rPr lang="ca-ES" b="0" dirty="0">
                <a:solidFill>
                  <a:srgbClr val="000000"/>
                </a:solidFill>
                <a:effectLst/>
                <a:latin typeface="Courier New" panose="02070309020205020404" pitchFamily="49" charset="0"/>
              </a:rPr>
              <a:t>    </a:t>
            </a:r>
            <a:r>
              <a:rPr lang="ca-ES" b="0" dirty="0" err="1">
                <a:solidFill>
                  <a:srgbClr val="AF00DB"/>
                </a:solidFill>
                <a:effectLst/>
                <a:latin typeface="Courier New" panose="02070309020205020404" pitchFamily="49" charset="0"/>
              </a:rPr>
              <a:t>if</a:t>
            </a:r>
            <a:r>
              <a:rPr lang="ca-ES" b="0" dirty="0">
                <a:solidFill>
                  <a:srgbClr val="000000"/>
                </a:solidFill>
                <a:effectLst/>
                <a:latin typeface="Courier New" panose="02070309020205020404" pitchFamily="49" charset="0"/>
              </a:rPr>
              <a:t> n == </a:t>
            </a:r>
            <a:r>
              <a:rPr lang="ca-ES" b="0" dirty="0">
                <a:solidFill>
                  <a:srgbClr val="116644"/>
                </a:solidFill>
                <a:effectLst/>
                <a:latin typeface="Courier New" panose="02070309020205020404" pitchFamily="49" charset="0"/>
              </a:rPr>
              <a:t>1</a:t>
            </a:r>
            <a:r>
              <a:rPr lang="ca-ES" b="0" dirty="0">
                <a:solidFill>
                  <a:srgbClr val="000000"/>
                </a:solidFill>
                <a:effectLst/>
                <a:latin typeface="Courier New" panose="02070309020205020404" pitchFamily="49" charset="0"/>
              </a:rPr>
              <a:t>:</a:t>
            </a:r>
          </a:p>
          <a:p>
            <a:r>
              <a:rPr lang="ca-ES" b="0" dirty="0">
                <a:solidFill>
                  <a:srgbClr val="000000"/>
                </a:solidFill>
                <a:effectLst/>
                <a:latin typeface="Courier New" panose="02070309020205020404" pitchFamily="49" charset="0"/>
              </a:rPr>
              <a:t>        </a:t>
            </a:r>
            <a:r>
              <a:rPr lang="ca-ES" b="0" dirty="0" err="1">
                <a:solidFill>
                  <a:srgbClr val="AF00DB"/>
                </a:solidFill>
                <a:effectLst/>
                <a:latin typeface="Courier New" panose="02070309020205020404" pitchFamily="49" charset="0"/>
              </a:rPr>
              <a:t>return</a:t>
            </a:r>
            <a:r>
              <a:rPr lang="ca-ES" b="0" dirty="0">
                <a:solidFill>
                  <a:srgbClr val="000000"/>
                </a:solidFill>
                <a:effectLst/>
                <a:latin typeface="Courier New" panose="02070309020205020404" pitchFamily="49" charset="0"/>
              </a:rPr>
              <a:t> </a:t>
            </a:r>
            <a:r>
              <a:rPr lang="ca-ES" b="0" dirty="0">
                <a:solidFill>
                  <a:srgbClr val="116644"/>
                </a:solidFill>
                <a:effectLst/>
                <a:latin typeface="Courier New" panose="02070309020205020404" pitchFamily="49" charset="0"/>
              </a:rPr>
              <a:t>1</a:t>
            </a:r>
            <a:endParaRPr lang="ca-ES" b="0" dirty="0">
              <a:solidFill>
                <a:srgbClr val="000000"/>
              </a:solidFill>
              <a:effectLst/>
              <a:latin typeface="Courier New" panose="02070309020205020404" pitchFamily="49" charset="0"/>
            </a:endParaRPr>
          </a:p>
          <a:p>
            <a:r>
              <a:rPr lang="ca-ES" b="0" dirty="0">
                <a:solidFill>
                  <a:srgbClr val="000000"/>
                </a:solidFill>
                <a:effectLst/>
                <a:latin typeface="Courier New" panose="02070309020205020404" pitchFamily="49" charset="0"/>
              </a:rPr>
              <a:t>    </a:t>
            </a:r>
            <a:r>
              <a:rPr lang="ca-ES" b="0" dirty="0" err="1">
                <a:solidFill>
                  <a:srgbClr val="AF00DB"/>
                </a:solidFill>
                <a:effectLst/>
                <a:latin typeface="Courier New" panose="02070309020205020404" pitchFamily="49" charset="0"/>
              </a:rPr>
              <a:t>else</a:t>
            </a:r>
            <a:r>
              <a:rPr lang="ca-ES" b="0" dirty="0">
                <a:solidFill>
                  <a:srgbClr val="000000"/>
                </a:solidFill>
                <a:effectLst/>
                <a:latin typeface="Courier New" panose="02070309020205020404" pitchFamily="49" charset="0"/>
              </a:rPr>
              <a:t>:</a:t>
            </a:r>
          </a:p>
          <a:p>
            <a:r>
              <a:rPr lang="ca-ES" b="0" dirty="0">
                <a:solidFill>
                  <a:srgbClr val="000000"/>
                </a:solidFill>
                <a:effectLst/>
                <a:latin typeface="Courier New" panose="02070309020205020404" pitchFamily="49" charset="0"/>
              </a:rPr>
              <a:t>        </a:t>
            </a:r>
            <a:r>
              <a:rPr lang="ca-ES" b="0" dirty="0" err="1">
                <a:solidFill>
                  <a:srgbClr val="AF00DB"/>
                </a:solidFill>
                <a:effectLst/>
                <a:latin typeface="Courier New" panose="02070309020205020404" pitchFamily="49" charset="0"/>
              </a:rPr>
              <a:t>return</a:t>
            </a:r>
            <a:r>
              <a:rPr lang="ca-ES" b="0" dirty="0">
                <a:solidFill>
                  <a:srgbClr val="000000"/>
                </a:solidFill>
                <a:effectLst/>
                <a:latin typeface="Courier New" panose="02070309020205020404" pitchFamily="49" charset="0"/>
              </a:rPr>
              <a:t> n * factorial(n - </a:t>
            </a:r>
            <a:r>
              <a:rPr lang="ca-ES" b="0" dirty="0">
                <a:solidFill>
                  <a:srgbClr val="116644"/>
                </a:solidFill>
                <a:effectLst/>
                <a:latin typeface="Courier New" panose="02070309020205020404" pitchFamily="49" charset="0"/>
              </a:rPr>
              <a:t>1</a:t>
            </a:r>
            <a:r>
              <a:rPr lang="ca-ES" b="0" dirty="0">
                <a:solidFill>
                  <a:srgbClr val="000000"/>
                </a:solidFill>
                <a:effectLst/>
                <a:latin typeface="Courier New" panose="02070309020205020404" pitchFamily="49" charset="0"/>
              </a:rPr>
              <a:t>)</a:t>
            </a:r>
          </a:p>
          <a:p>
            <a:endParaRPr lang="es-ES" sz="1800" dirty="0"/>
          </a:p>
        </p:txBody>
      </p:sp>
      <p:sp>
        <p:nvSpPr>
          <p:cNvPr id="7" name="Marcador de texto 6">
            <a:extLst>
              <a:ext uri="{FF2B5EF4-FFF2-40B4-BE49-F238E27FC236}">
                <a16:creationId xmlns:a16="http://schemas.microsoft.com/office/drawing/2014/main" id="{FC7FAD9C-548C-4879-3140-76807DB68019}"/>
              </a:ext>
            </a:extLst>
          </p:cNvPr>
          <p:cNvSpPr>
            <a:spLocks noGrp="1"/>
          </p:cNvSpPr>
          <p:nvPr>
            <p:ph type="body" sz="quarter" idx="16"/>
          </p:nvPr>
        </p:nvSpPr>
        <p:spPr/>
        <p:txBody>
          <a:bodyPr/>
          <a:lstStyle/>
          <a:p>
            <a:r>
              <a:rPr lang="es-ES" dirty="0"/>
              <a:t>Funciones recursivas</a:t>
            </a:r>
            <a:endParaRPr lang="ca-ES" dirty="0"/>
          </a:p>
        </p:txBody>
      </p:sp>
    </p:spTree>
    <p:extLst>
      <p:ext uri="{BB962C8B-B14F-4D97-AF65-F5344CB8AC3E}">
        <p14:creationId xmlns:p14="http://schemas.microsoft.com/office/powerpoint/2010/main" val="917613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299A0D-6BCE-F0AB-4422-D520A16D1C31}"/>
              </a:ext>
            </a:extLst>
          </p:cNvPr>
          <p:cNvSpPr>
            <a:spLocks noGrp="1"/>
          </p:cNvSpPr>
          <p:nvPr>
            <p:ph type="title"/>
          </p:nvPr>
        </p:nvSpPr>
        <p:spPr/>
        <p:txBody>
          <a:bodyPr/>
          <a:lstStyle/>
          <a:p>
            <a:r>
              <a:rPr lang="ca-ES" dirty="0"/>
              <a:t>Classes i </a:t>
            </a:r>
            <a:r>
              <a:rPr lang="ca-ES" dirty="0" err="1"/>
              <a:t>Objetes</a:t>
            </a:r>
            <a:endParaRPr lang="ca-ES" dirty="0"/>
          </a:p>
        </p:txBody>
      </p:sp>
      <p:sp>
        <p:nvSpPr>
          <p:cNvPr id="3" name="Marcador de pie de página 2">
            <a:extLst>
              <a:ext uri="{FF2B5EF4-FFF2-40B4-BE49-F238E27FC236}">
                <a16:creationId xmlns:a16="http://schemas.microsoft.com/office/drawing/2014/main" id="{25350E70-4456-05C5-ABE0-355A3F64110A}"/>
              </a:ext>
            </a:extLst>
          </p:cNvPr>
          <p:cNvSpPr>
            <a:spLocks noGrp="1"/>
          </p:cNvSpPr>
          <p:nvPr>
            <p:ph type="ftr" sz="quarter" idx="10"/>
          </p:nvPr>
        </p:nvSpPr>
        <p:spPr/>
        <p:txBody>
          <a:bodyPr/>
          <a:lstStyle/>
          <a:p>
            <a:r>
              <a:rPr lang="en-ID"/>
              <a:t>INTRODUCCIÓN A PYTHON</a:t>
            </a:r>
            <a:endParaRPr lang="en-ID" dirty="0"/>
          </a:p>
        </p:txBody>
      </p:sp>
      <p:sp>
        <p:nvSpPr>
          <p:cNvPr id="4" name="Marcador de número de diapositiva 3">
            <a:extLst>
              <a:ext uri="{FF2B5EF4-FFF2-40B4-BE49-F238E27FC236}">
                <a16:creationId xmlns:a16="http://schemas.microsoft.com/office/drawing/2014/main" id="{67F3F849-86B2-0BAA-5877-0EBCE923EF33}"/>
              </a:ext>
            </a:extLst>
          </p:cNvPr>
          <p:cNvSpPr>
            <a:spLocks noGrp="1"/>
          </p:cNvSpPr>
          <p:nvPr>
            <p:ph type="sldNum" sz="quarter" idx="11"/>
          </p:nvPr>
        </p:nvSpPr>
        <p:spPr/>
        <p:txBody>
          <a:bodyPr/>
          <a:lstStyle/>
          <a:p>
            <a:fld id="{F5342A4C-1D06-4798-B51F-D5804CA03D28}" type="slidenum">
              <a:rPr lang="en-ID" smtClean="0"/>
              <a:pPr/>
              <a:t>16</a:t>
            </a:fld>
            <a:endParaRPr lang="en-ID" dirty="0"/>
          </a:p>
        </p:txBody>
      </p:sp>
      <p:sp>
        <p:nvSpPr>
          <p:cNvPr id="6" name="Marcador de texto 5">
            <a:extLst>
              <a:ext uri="{FF2B5EF4-FFF2-40B4-BE49-F238E27FC236}">
                <a16:creationId xmlns:a16="http://schemas.microsoft.com/office/drawing/2014/main" id="{81B141D8-9830-FCFB-897F-FBF7003DC4B6}"/>
              </a:ext>
            </a:extLst>
          </p:cNvPr>
          <p:cNvSpPr>
            <a:spLocks noGrp="1"/>
          </p:cNvSpPr>
          <p:nvPr>
            <p:ph type="body" sz="quarter" idx="19"/>
          </p:nvPr>
        </p:nvSpPr>
        <p:spPr/>
        <p:txBody>
          <a:bodyPr/>
          <a:lstStyle/>
          <a:p>
            <a:r>
              <a:rPr lang="es-ES" dirty="0"/>
              <a:t>Las clases en Python son plantillas para crear objetos, encapsulando datos y funcionalidades. La palabra clave </a:t>
            </a:r>
            <a:r>
              <a:rPr lang="es-ES" dirty="0" err="1"/>
              <a:t>class</a:t>
            </a:r>
            <a:r>
              <a:rPr lang="es-ES" dirty="0"/>
              <a:t> se utiliza para declarar una clase. Son fundamentales en la programación orientada a objetos.</a:t>
            </a:r>
            <a:endParaRPr lang="ca-ES" dirty="0"/>
          </a:p>
        </p:txBody>
      </p:sp>
      <p:sp>
        <p:nvSpPr>
          <p:cNvPr id="7" name="Marcador de texto 6">
            <a:extLst>
              <a:ext uri="{FF2B5EF4-FFF2-40B4-BE49-F238E27FC236}">
                <a16:creationId xmlns:a16="http://schemas.microsoft.com/office/drawing/2014/main" id="{4780BCFC-4105-0901-987A-D7746E3827F6}"/>
              </a:ext>
            </a:extLst>
          </p:cNvPr>
          <p:cNvSpPr>
            <a:spLocks noGrp="1"/>
          </p:cNvSpPr>
          <p:nvPr>
            <p:ph type="body" sz="quarter" idx="20"/>
          </p:nvPr>
        </p:nvSpPr>
        <p:spPr/>
        <p:txBody>
          <a:bodyPr/>
          <a:lstStyle/>
          <a:p>
            <a:r>
              <a:rPr lang="es-ES" dirty="0"/>
              <a:t>La función __</a:t>
            </a:r>
            <a:r>
              <a:rPr lang="es-ES" dirty="0" err="1"/>
              <a:t>init</a:t>
            </a:r>
            <a:r>
              <a:rPr lang="es-ES" dirty="0"/>
              <a:t>__ es el constructor de una clase. Inicializa los atributos de un objeto nuevo. Permite establecer el estado inicial de los objetos con parámetros específicos y personalizados.</a:t>
            </a:r>
            <a:endParaRPr lang="ca-ES" dirty="0"/>
          </a:p>
        </p:txBody>
      </p:sp>
      <p:sp>
        <p:nvSpPr>
          <p:cNvPr id="8" name="Marcador de texto 7">
            <a:extLst>
              <a:ext uri="{FF2B5EF4-FFF2-40B4-BE49-F238E27FC236}">
                <a16:creationId xmlns:a16="http://schemas.microsoft.com/office/drawing/2014/main" id="{9DB3651B-EFDA-36FF-A2C1-8414A0F997B2}"/>
              </a:ext>
            </a:extLst>
          </p:cNvPr>
          <p:cNvSpPr>
            <a:spLocks noGrp="1"/>
          </p:cNvSpPr>
          <p:nvPr>
            <p:ph type="body" sz="quarter" idx="21"/>
          </p:nvPr>
        </p:nvSpPr>
        <p:spPr/>
        <p:txBody>
          <a:bodyPr/>
          <a:lstStyle/>
          <a:p>
            <a:r>
              <a:rPr lang="es-ES"/>
              <a:t>Los métodos son funciones definidas dentro de una clase. Operan en el objeto utilizando el primer parámetro self. Proveen acciones específicas ysobre objetos y definir comportamientos. Son clave para manipular datos dentro de los objetos.</a:t>
            </a:r>
            <a:endParaRPr lang="ca-ES"/>
          </a:p>
        </p:txBody>
      </p:sp>
      <p:sp>
        <p:nvSpPr>
          <p:cNvPr id="9" name="Marcador de texto 8">
            <a:extLst>
              <a:ext uri="{FF2B5EF4-FFF2-40B4-BE49-F238E27FC236}">
                <a16:creationId xmlns:a16="http://schemas.microsoft.com/office/drawing/2014/main" id="{96FA9350-BBCA-65E1-AD3E-257478D0A7A3}"/>
              </a:ext>
            </a:extLst>
          </p:cNvPr>
          <p:cNvSpPr>
            <a:spLocks noGrp="1"/>
          </p:cNvSpPr>
          <p:nvPr>
            <p:ph type="body" sz="quarter" idx="22"/>
          </p:nvPr>
        </p:nvSpPr>
        <p:spPr/>
        <p:txBody>
          <a:bodyPr/>
          <a:lstStyle/>
          <a:p>
            <a:r>
              <a:rPr lang="ca-ES"/>
              <a:t>Concepto de Clases</a:t>
            </a:r>
          </a:p>
        </p:txBody>
      </p:sp>
      <p:sp>
        <p:nvSpPr>
          <p:cNvPr id="10" name="Marcador de texto 9">
            <a:extLst>
              <a:ext uri="{FF2B5EF4-FFF2-40B4-BE49-F238E27FC236}">
                <a16:creationId xmlns:a16="http://schemas.microsoft.com/office/drawing/2014/main" id="{90FA1EE9-E9E3-640D-FBA2-0CC56750E758}"/>
              </a:ext>
            </a:extLst>
          </p:cNvPr>
          <p:cNvSpPr>
            <a:spLocks noGrp="1"/>
          </p:cNvSpPr>
          <p:nvPr>
            <p:ph type="body" sz="quarter" idx="23"/>
          </p:nvPr>
        </p:nvSpPr>
        <p:spPr/>
        <p:txBody>
          <a:bodyPr/>
          <a:lstStyle/>
          <a:p>
            <a:r>
              <a:rPr lang="ca-ES"/>
              <a:t>Inicialización de Objetos</a:t>
            </a:r>
          </a:p>
        </p:txBody>
      </p:sp>
      <p:sp>
        <p:nvSpPr>
          <p:cNvPr id="11" name="Marcador de texto 10">
            <a:extLst>
              <a:ext uri="{FF2B5EF4-FFF2-40B4-BE49-F238E27FC236}">
                <a16:creationId xmlns:a16="http://schemas.microsoft.com/office/drawing/2014/main" id="{D07F929A-0715-81D7-5B2C-4F68CEE7172C}"/>
              </a:ext>
            </a:extLst>
          </p:cNvPr>
          <p:cNvSpPr>
            <a:spLocks noGrp="1"/>
          </p:cNvSpPr>
          <p:nvPr>
            <p:ph type="body" sz="quarter" idx="24"/>
          </p:nvPr>
        </p:nvSpPr>
        <p:spPr/>
        <p:txBody>
          <a:bodyPr/>
          <a:lstStyle/>
          <a:p>
            <a:r>
              <a:rPr lang="ca-ES"/>
              <a:t>Métodos de Clases</a:t>
            </a:r>
          </a:p>
        </p:txBody>
      </p:sp>
    </p:spTree>
    <p:extLst>
      <p:ext uri="{BB962C8B-B14F-4D97-AF65-F5344CB8AC3E}">
        <p14:creationId xmlns:p14="http://schemas.microsoft.com/office/powerpoint/2010/main" val="321683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5625E9-AECA-172A-81FB-69DF39A7FB34}"/>
              </a:ext>
            </a:extLst>
          </p:cNvPr>
          <p:cNvSpPr>
            <a:spLocks noGrp="1"/>
          </p:cNvSpPr>
          <p:nvPr>
            <p:ph type="title"/>
          </p:nvPr>
        </p:nvSpPr>
        <p:spPr>
          <a:xfrm>
            <a:off x="6096001" y="310284"/>
            <a:ext cx="5718047" cy="2644553"/>
          </a:xfrm>
        </p:spPr>
        <p:txBody>
          <a:bodyPr/>
          <a:lstStyle/>
          <a:p>
            <a:r>
              <a:rPr lang="ca-ES" dirty="0"/>
              <a:t>Classes i </a:t>
            </a:r>
            <a:r>
              <a:rPr lang="ca-ES" dirty="0" err="1"/>
              <a:t>Objetes</a:t>
            </a:r>
            <a:endParaRPr lang="ca-ES" dirty="0"/>
          </a:p>
        </p:txBody>
      </p:sp>
      <p:sp>
        <p:nvSpPr>
          <p:cNvPr id="3" name="Marcador de pie de página 2">
            <a:extLst>
              <a:ext uri="{FF2B5EF4-FFF2-40B4-BE49-F238E27FC236}">
                <a16:creationId xmlns:a16="http://schemas.microsoft.com/office/drawing/2014/main" id="{2FFF0C48-D427-E8AC-9FA6-C8C51B0A2760}"/>
              </a:ext>
            </a:extLst>
          </p:cNvPr>
          <p:cNvSpPr>
            <a:spLocks noGrp="1"/>
          </p:cNvSpPr>
          <p:nvPr>
            <p:ph type="ftr" sz="quarter" idx="10"/>
          </p:nvPr>
        </p:nvSpPr>
        <p:spPr/>
        <p:txBody>
          <a:bodyPr/>
          <a:lstStyle/>
          <a:p>
            <a:r>
              <a:rPr lang="en-ID"/>
              <a:t>INTRODUCCIÓN A PYTHON</a:t>
            </a:r>
            <a:endParaRPr lang="en-ID" dirty="0"/>
          </a:p>
        </p:txBody>
      </p:sp>
      <p:sp>
        <p:nvSpPr>
          <p:cNvPr id="4" name="Marcador de número de diapositiva 3">
            <a:extLst>
              <a:ext uri="{FF2B5EF4-FFF2-40B4-BE49-F238E27FC236}">
                <a16:creationId xmlns:a16="http://schemas.microsoft.com/office/drawing/2014/main" id="{BE100D17-503F-DED4-0B57-6A06AE13DC0F}"/>
              </a:ext>
            </a:extLst>
          </p:cNvPr>
          <p:cNvSpPr>
            <a:spLocks noGrp="1"/>
          </p:cNvSpPr>
          <p:nvPr>
            <p:ph type="sldNum" sz="quarter" idx="11"/>
          </p:nvPr>
        </p:nvSpPr>
        <p:spPr/>
        <p:txBody>
          <a:bodyPr/>
          <a:lstStyle/>
          <a:p>
            <a:fld id="{F5342A4C-1D06-4798-B51F-D5804CA03D28}" type="slidenum">
              <a:rPr lang="en-ID" smtClean="0"/>
              <a:pPr/>
              <a:t>17</a:t>
            </a:fld>
            <a:endParaRPr lang="en-ID" dirty="0"/>
          </a:p>
        </p:txBody>
      </p:sp>
      <p:sp>
        <p:nvSpPr>
          <p:cNvPr id="5" name="Marcador de texto 4">
            <a:extLst>
              <a:ext uri="{FF2B5EF4-FFF2-40B4-BE49-F238E27FC236}">
                <a16:creationId xmlns:a16="http://schemas.microsoft.com/office/drawing/2014/main" id="{78C73ADF-1BBF-3643-5147-A399DB7861E1}"/>
              </a:ext>
            </a:extLst>
          </p:cNvPr>
          <p:cNvSpPr>
            <a:spLocks noGrp="1"/>
          </p:cNvSpPr>
          <p:nvPr>
            <p:ph type="body" sz="quarter" idx="15"/>
          </p:nvPr>
        </p:nvSpPr>
        <p:spPr>
          <a:xfrm>
            <a:off x="6250145" y="5366278"/>
            <a:ext cx="4755405" cy="1181438"/>
          </a:xfrm>
        </p:spPr>
        <p:txBody>
          <a:bodyPr/>
          <a:lstStyle/>
          <a:p>
            <a:r>
              <a:rPr lang="es-ES" dirty="0"/>
              <a:t>En </a:t>
            </a:r>
            <a:r>
              <a:rPr lang="es-ES" dirty="0" err="1"/>
              <a:t>aquest</a:t>
            </a:r>
            <a:r>
              <a:rPr lang="es-ES" dirty="0"/>
              <a:t> </a:t>
            </a:r>
            <a:r>
              <a:rPr lang="es-ES" dirty="0" err="1"/>
              <a:t>exemple</a:t>
            </a:r>
            <a:r>
              <a:rPr lang="es-ES" dirty="0"/>
              <a:t>, </a:t>
            </a:r>
            <a:r>
              <a:rPr lang="es-ES" dirty="0" err="1"/>
              <a:t>hem</a:t>
            </a:r>
            <a:r>
              <a:rPr lang="es-ES" dirty="0"/>
              <a:t> </a:t>
            </a:r>
            <a:r>
              <a:rPr lang="es-ES" dirty="0" err="1"/>
              <a:t>definit</a:t>
            </a:r>
            <a:r>
              <a:rPr lang="es-ES" dirty="0"/>
              <a:t> una </a:t>
            </a:r>
            <a:r>
              <a:rPr lang="es-ES" dirty="0" err="1"/>
              <a:t>classe</a:t>
            </a:r>
            <a:r>
              <a:rPr lang="es-ES" dirty="0"/>
              <a:t> </a:t>
            </a:r>
            <a:r>
              <a:rPr lang="es-ES" dirty="0" err="1"/>
              <a:t>Cotxe</a:t>
            </a:r>
            <a:r>
              <a:rPr lang="es-ES" dirty="0"/>
              <a:t> </a:t>
            </a:r>
            <a:r>
              <a:rPr lang="es-ES" dirty="0" err="1"/>
              <a:t>amb</a:t>
            </a:r>
            <a:r>
              <a:rPr lang="es-ES" dirty="0"/>
              <a:t> tres </a:t>
            </a:r>
            <a:r>
              <a:rPr lang="es-ES" dirty="0" err="1"/>
              <a:t>atributs</a:t>
            </a:r>
            <a:r>
              <a:rPr lang="es-ES" dirty="0"/>
              <a:t>: marca, </a:t>
            </a:r>
            <a:r>
              <a:rPr lang="es-ES" dirty="0" err="1"/>
              <a:t>model</a:t>
            </a:r>
            <a:r>
              <a:rPr lang="es-ES" dirty="0"/>
              <a:t> i color. També </a:t>
            </a:r>
            <a:r>
              <a:rPr lang="es-ES" dirty="0" err="1"/>
              <a:t>hem</a:t>
            </a:r>
            <a:r>
              <a:rPr lang="es-ES" dirty="0"/>
              <a:t> </a:t>
            </a:r>
            <a:r>
              <a:rPr lang="es-ES" dirty="0" err="1"/>
              <a:t>definit</a:t>
            </a:r>
            <a:r>
              <a:rPr lang="es-ES" dirty="0"/>
              <a:t> un </a:t>
            </a:r>
            <a:r>
              <a:rPr lang="es-ES" dirty="0" err="1"/>
              <a:t>mètode</a:t>
            </a:r>
            <a:r>
              <a:rPr lang="es-ES" dirty="0"/>
              <a:t> </a:t>
            </a:r>
            <a:r>
              <a:rPr lang="es-ES" dirty="0" err="1"/>
              <a:t>descripcio</a:t>
            </a:r>
            <a:r>
              <a:rPr lang="es-ES" dirty="0"/>
              <a:t> que retorna una </a:t>
            </a:r>
            <a:r>
              <a:rPr lang="es-ES" dirty="0" err="1"/>
              <a:t>descripció</a:t>
            </a:r>
            <a:r>
              <a:rPr lang="es-ES" dirty="0"/>
              <a:t> del </a:t>
            </a:r>
            <a:r>
              <a:rPr lang="es-ES" dirty="0" err="1"/>
              <a:t>cotxe</a:t>
            </a:r>
            <a:endParaRPr lang="ca-ES" dirty="0"/>
          </a:p>
        </p:txBody>
      </p:sp>
      <p:sp>
        <p:nvSpPr>
          <p:cNvPr id="8" name="Marcador de texto 7">
            <a:extLst>
              <a:ext uri="{FF2B5EF4-FFF2-40B4-BE49-F238E27FC236}">
                <a16:creationId xmlns:a16="http://schemas.microsoft.com/office/drawing/2014/main" id="{E6D047A6-B0D3-FF5A-6B39-CB8FAD8E9B49}"/>
              </a:ext>
            </a:extLst>
          </p:cNvPr>
          <p:cNvSpPr>
            <a:spLocks noGrp="1"/>
          </p:cNvSpPr>
          <p:nvPr>
            <p:ph type="body" sz="quarter" idx="19"/>
          </p:nvPr>
        </p:nvSpPr>
        <p:spPr/>
        <p:txBody>
          <a:bodyPr/>
          <a:lstStyle/>
          <a:p>
            <a:pPr algn="just"/>
            <a:r>
              <a:rPr lang="ca-ES" dirty="0"/>
              <a:t>Per definir una classe en </a:t>
            </a:r>
            <a:r>
              <a:rPr lang="ca-ES" dirty="0" err="1"/>
              <a:t>Python</a:t>
            </a:r>
            <a:r>
              <a:rPr lang="ca-ES" dirty="0"/>
              <a:t>, utilitzem la paraula clau </a:t>
            </a:r>
            <a:r>
              <a:rPr lang="ca-ES" dirty="0" err="1"/>
              <a:t>class</a:t>
            </a:r>
            <a:r>
              <a:rPr lang="ca-ES" dirty="0"/>
              <a:t> seguida del nom de la classe. Per convenció, el nom de la classe comença amb majúscula.</a:t>
            </a:r>
          </a:p>
        </p:txBody>
      </p:sp>
      <p:sp>
        <p:nvSpPr>
          <p:cNvPr id="9" name="Marcador de texto 8">
            <a:extLst>
              <a:ext uri="{FF2B5EF4-FFF2-40B4-BE49-F238E27FC236}">
                <a16:creationId xmlns:a16="http://schemas.microsoft.com/office/drawing/2014/main" id="{A3514D3E-AE92-5B77-E933-D65A89893D52}"/>
              </a:ext>
            </a:extLst>
          </p:cNvPr>
          <p:cNvSpPr>
            <a:spLocks noGrp="1"/>
          </p:cNvSpPr>
          <p:nvPr>
            <p:ph type="body" sz="quarter" idx="20"/>
          </p:nvPr>
        </p:nvSpPr>
        <p:spPr/>
        <p:txBody>
          <a:bodyPr/>
          <a:lstStyle/>
          <a:p>
            <a:r>
              <a:rPr lang="ca-ES" dirty="0"/>
              <a:t>Definició de classes</a:t>
            </a:r>
          </a:p>
        </p:txBody>
      </p:sp>
      <p:pic>
        <p:nvPicPr>
          <p:cNvPr id="21" name="Imagen 20">
            <a:extLst>
              <a:ext uri="{FF2B5EF4-FFF2-40B4-BE49-F238E27FC236}">
                <a16:creationId xmlns:a16="http://schemas.microsoft.com/office/drawing/2014/main" id="{BAD2CB99-CA8F-FDE7-83A2-D01CF34574E5}"/>
              </a:ext>
            </a:extLst>
          </p:cNvPr>
          <p:cNvPicPr>
            <a:picLocks noChangeAspect="1"/>
          </p:cNvPicPr>
          <p:nvPr/>
        </p:nvPicPr>
        <p:blipFill>
          <a:blip r:embed="rId2"/>
          <a:stretch>
            <a:fillRect/>
          </a:stretch>
        </p:blipFill>
        <p:spPr>
          <a:xfrm>
            <a:off x="1186450" y="1967604"/>
            <a:ext cx="4215938" cy="4626682"/>
          </a:xfrm>
          <a:prstGeom prst="rect">
            <a:avLst/>
          </a:prstGeom>
        </p:spPr>
      </p:pic>
    </p:spTree>
    <p:extLst>
      <p:ext uri="{BB962C8B-B14F-4D97-AF65-F5344CB8AC3E}">
        <p14:creationId xmlns:p14="http://schemas.microsoft.com/office/powerpoint/2010/main" val="3283338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5625E9-AECA-172A-81FB-69DF39A7FB34}"/>
              </a:ext>
            </a:extLst>
          </p:cNvPr>
          <p:cNvSpPr>
            <a:spLocks noGrp="1"/>
          </p:cNvSpPr>
          <p:nvPr>
            <p:ph type="title"/>
          </p:nvPr>
        </p:nvSpPr>
        <p:spPr>
          <a:xfrm>
            <a:off x="6096001" y="310284"/>
            <a:ext cx="5718047" cy="2644553"/>
          </a:xfrm>
        </p:spPr>
        <p:txBody>
          <a:bodyPr/>
          <a:lstStyle/>
          <a:p>
            <a:r>
              <a:rPr lang="ca-ES" dirty="0"/>
              <a:t>Classes i </a:t>
            </a:r>
            <a:r>
              <a:rPr lang="ca-ES" dirty="0" err="1"/>
              <a:t>Objetes</a:t>
            </a:r>
            <a:endParaRPr lang="ca-ES" dirty="0"/>
          </a:p>
        </p:txBody>
      </p:sp>
      <p:sp>
        <p:nvSpPr>
          <p:cNvPr id="3" name="Marcador de pie de página 2">
            <a:extLst>
              <a:ext uri="{FF2B5EF4-FFF2-40B4-BE49-F238E27FC236}">
                <a16:creationId xmlns:a16="http://schemas.microsoft.com/office/drawing/2014/main" id="{2FFF0C48-D427-E8AC-9FA6-C8C51B0A2760}"/>
              </a:ext>
            </a:extLst>
          </p:cNvPr>
          <p:cNvSpPr>
            <a:spLocks noGrp="1"/>
          </p:cNvSpPr>
          <p:nvPr>
            <p:ph type="ftr" sz="quarter" idx="10"/>
          </p:nvPr>
        </p:nvSpPr>
        <p:spPr/>
        <p:txBody>
          <a:bodyPr/>
          <a:lstStyle/>
          <a:p>
            <a:r>
              <a:rPr lang="en-ID"/>
              <a:t>INTRODUCCIÓN A PYTHON</a:t>
            </a:r>
            <a:endParaRPr lang="en-ID" dirty="0"/>
          </a:p>
        </p:txBody>
      </p:sp>
      <p:sp>
        <p:nvSpPr>
          <p:cNvPr id="4" name="Marcador de número de diapositiva 3">
            <a:extLst>
              <a:ext uri="{FF2B5EF4-FFF2-40B4-BE49-F238E27FC236}">
                <a16:creationId xmlns:a16="http://schemas.microsoft.com/office/drawing/2014/main" id="{BE100D17-503F-DED4-0B57-6A06AE13DC0F}"/>
              </a:ext>
            </a:extLst>
          </p:cNvPr>
          <p:cNvSpPr>
            <a:spLocks noGrp="1"/>
          </p:cNvSpPr>
          <p:nvPr>
            <p:ph type="sldNum" sz="quarter" idx="11"/>
          </p:nvPr>
        </p:nvSpPr>
        <p:spPr/>
        <p:txBody>
          <a:bodyPr/>
          <a:lstStyle/>
          <a:p>
            <a:fld id="{F5342A4C-1D06-4798-B51F-D5804CA03D28}" type="slidenum">
              <a:rPr lang="en-ID" smtClean="0"/>
              <a:pPr/>
              <a:t>18</a:t>
            </a:fld>
            <a:endParaRPr lang="en-ID" dirty="0"/>
          </a:p>
        </p:txBody>
      </p:sp>
      <p:sp>
        <p:nvSpPr>
          <p:cNvPr id="8" name="Marcador de texto 7">
            <a:extLst>
              <a:ext uri="{FF2B5EF4-FFF2-40B4-BE49-F238E27FC236}">
                <a16:creationId xmlns:a16="http://schemas.microsoft.com/office/drawing/2014/main" id="{E6D047A6-B0D3-FF5A-6B39-CB8FAD8E9B49}"/>
              </a:ext>
            </a:extLst>
          </p:cNvPr>
          <p:cNvSpPr>
            <a:spLocks noGrp="1"/>
          </p:cNvSpPr>
          <p:nvPr>
            <p:ph type="body" sz="quarter" idx="19"/>
          </p:nvPr>
        </p:nvSpPr>
        <p:spPr>
          <a:xfrm>
            <a:off x="935567" y="756312"/>
            <a:ext cx="4456240" cy="5534760"/>
          </a:xfrm>
        </p:spPr>
        <p:txBody>
          <a:bodyPr/>
          <a:lstStyle/>
          <a:p>
            <a:pPr algn="just"/>
            <a:r>
              <a:rPr lang="ca-ES" dirty="0"/>
              <a:t>El mètode __</a:t>
            </a:r>
            <a:r>
              <a:rPr lang="ca-ES" dirty="0" err="1"/>
              <a:t>init</a:t>
            </a:r>
            <a:r>
              <a:rPr lang="ca-ES" dirty="0"/>
              <a:t>__ en </a:t>
            </a:r>
            <a:r>
              <a:rPr lang="ca-ES" dirty="0" err="1"/>
              <a:t>Python</a:t>
            </a:r>
            <a:r>
              <a:rPr lang="ca-ES" dirty="0"/>
              <a:t> és un mètode especial que s'anomena constructor.  Serveix per inicialitzar els atributs d'un objecte quan aquest es crea a partir d'una </a:t>
            </a:r>
            <a:r>
              <a:rPr lang="ca-ES" dirty="0" err="1"/>
              <a:t>classe.Pensa</a:t>
            </a:r>
            <a:r>
              <a:rPr lang="ca-ES" dirty="0"/>
              <a:t> en una classe com un pla per construir una casa. El mètode __</a:t>
            </a:r>
            <a:r>
              <a:rPr lang="ca-ES" dirty="0" err="1"/>
              <a:t>init</a:t>
            </a:r>
            <a:r>
              <a:rPr lang="ca-ES" dirty="0"/>
              <a:t>__ seria com la fase de construcció on es posen els fonaments, les parets i el sostre. Defineix l'estat inicial de l'objecte, assignant valors als seus atributs.</a:t>
            </a:r>
          </a:p>
        </p:txBody>
      </p:sp>
      <p:sp>
        <p:nvSpPr>
          <p:cNvPr id="9" name="Marcador de texto 8">
            <a:extLst>
              <a:ext uri="{FF2B5EF4-FFF2-40B4-BE49-F238E27FC236}">
                <a16:creationId xmlns:a16="http://schemas.microsoft.com/office/drawing/2014/main" id="{A3514D3E-AE92-5B77-E933-D65A89893D52}"/>
              </a:ext>
            </a:extLst>
          </p:cNvPr>
          <p:cNvSpPr>
            <a:spLocks noGrp="1"/>
          </p:cNvSpPr>
          <p:nvPr>
            <p:ph type="body" sz="quarter" idx="20"/>
          </p:nvPr>
        </p:nvSpPr>
        <p:spPr/>
        <p:txBody>
          <a:bodyPr/>
          <a:lstStyle/>
          <a:p>
            <a:r>
              <a:rPr lang="ca-ES" dirty="0"/>
              <a:t>Mètode __</a:t>
            </a:r>
            <a:r>
              <a:rPr lang="ca-ES" dirty="0" err="1"/>
              <a:t>init</a:t>
            </a:r>
            <a:r>
              <a:rPr lang="ca-ES" dirty="0"/>
              <a:t>__</a:t>
            </a:r>
          </a:p>
        </p:txBody>
      </p:sp>
      <p:pic>
        <p:nvPicPr>
          <p:cNvPr id="13" name="Imagen 12">
            <a:extLst>
              <a:ext uri="{FF2B5EF4-FFF2-40B4-BE49-F238E27FC236}">
                <a16:creationId xmlns:a16="http://schemas.microsoft.com/office/drawing/2014/main" id="{E3C436C5-5B6D-9FFC-508D-D0F34D17D56A}"/>
              </a:ext>
            </a:extLst>
          </p:cNvPr>
          <p:cNvPicPr>
            <a:picLocks noChangeAspect="1"/>
          </p:cNvPicPr>
          <p:nvPr/>
        </p:nvPicPr>
        <p:blipFill>
          <a:blip r:embed="rId2"/>
          <a:stretch>
            <a:fillRect/>
          </a:stretch>
        </p:blipFill>
        <p:spPr>
          <a:xfrm>
            <a:off x="1046138" y="3598227"/>
            <a:ext cx="3991532" cy="1819529"/>
          </a:xfrm>
          <a:prstGeom prst="rect">
            <a:avLst/>
          </a:prstGeom>
        </p:spPr>
      </p:pic>
      <p:sp>
        <p:nvSpPr>
          <p:cNvPr id="14" name="Marcador de texto 6">
            <a:extLst>
              <a:ext uri="{FF2B5EF4-FFF2-40B4-BE49-F238E27FC236}">
                <a16:creationId xmlns:a16="http://schemas.microsoft.com/office/drawing/2014/main" id="{88B127DD-A2D1-8EA3-816B-2DDAAADAFF98}"/>
              </a:ext>
            </a:extLst>
          </p:cNvPr>
          <p:cNvSpPr txBox="1">
            <a:spLocks/>
          </p:cNvSpPr>
          <p:nvPr/>
        </p:nvSpPr>
        <p:spPr>
          <a:xfrm>
            <a:off x="6096000" y="3429000"/>
            <a:ext cx="5171013" cy="2978041"/>
          </a:xfrm>
          <a:prstGeom prst="rect">
            <a:avLst/>
          </a:prstGeom>
        </p:spPr>
        <p:txBody>
          <a:bodyPr vert="horz" lIns="91440" tIns="45720" rIns="91440" bIns="45720" rtlCol="0" anchor="b">
            <a:noAutofit/>
          </a:bodyPr>
          <a:lstStyle>
            <a:lvl1pPr marL="0" indent="0" algn="l" defTabSz="360018" rtl="0" eaLnBrk="1" latinLnBrk="0" hangingPunct="1">
              <a:lnSpc>
                <a:spcPct val="130000"/>
              </a:lnSpc>
              <a:spcBef>
                <a:spcPts val="0"/>
              </a:spcBef>
              <a:buFont typeface="Arial" panose="020B0604020202020204" pitchFamily="34" charset="0"/>
              <a:buNone/>
              <a:defRPr sz="1450" b="1" kern="1200">
                <a:solidFill>
                  <a:schemeClr val="tx1"/>
                </a:solidFill>
                <a:latin typeface="+mn-lt"/>
                <a:ea typeface="+mn-ea"/>
                <a:cs typeface="+mn-cs"/>
              </a:defRPr>
            </a:lvl1pPr>
            <a:lvl2pPr marL="457223" indent="0" algn="l" defTabSz="360018" rtl="0" eaLnBrk="1" latinLnBrk="0" hangingPunct="1">
              <a:lnSpc>
                <a:spcPct val="130000"/>
              </a:lnSpc>
              <a:spcBef>
                <a:spcPts val="0"/>
              </a:spcBef>
              <a:buFont typeface="Arial" panose="020B0604020202020204" pitchFamily="34" charset="0"/>
              <a:buNone/>
              <a:defRPr sz="933" b="1" kern="1200">
                <a:solidFill>
                  <a:schemeClr val="tx1"/>
                </a:solidFill>
                <a:latin typeface="+mn-lt"/>
                <a:ea typeface="+mn-ea"/>
                <a:cs typeface="+mn-cs"/>
              </a:defRPr>
            </a:lvl2pPr>
            <a:lvl3pPr marL="914446" indent="0" algn="l" defTabSz="360018" rtl="0" eaLnBrk="1" latinLnBrk="0" hangingPunct="1">
              <a:lnSpc>
                <a:spcPct val="130000"/>
              </a:lnSpc>
              <a:spcBef>
                <a:spcPts val="0"/>
              </a:spcBef>
              <a:buFont typeface="Arial" panose="020B0604020202020204" pitchFamily="34" charset="0"/>
              <a:buNone/>
              <a:defRPr sz="800" b="1" kern="1200">
                <a:solidFill>
                  <a:schemeClr val="tx1"/>
                </a:solidFill>
                <a:latin typeface="+mn-lt"/>
                <a:ea typeface="+mn-ea"/>
                <a:cs typeface="+mn-cs"/>
              </a:defRPr>
            </a:lvl3pPr>
            <a:lvl4pPr marL="1371669" indent="0" algn="l" defTabSz="360018" rtl="0" eaLnBrk="1" latinLnBrk="0" hangingPunct="1">
              <a:lnSpc>
                <a:spcPct val="130000"/>
              </a:lnSpc>
              <a:spcBef>
                <a:spcPts val="0"/>
              </a:spcBef>
              <a:buFont typeface="Arial" panose="020B0604020202020204" pitchFamily="34" charset="0"/>
              <a:buNone/>
              <a:defRPr sz="733" b="1" kern="1200">
                <a:solidFill>
                  <a:schemeClr val="tx1"/>
                </a:solidFill>
                <a:latin typeface="+mn-lt"/>
                <a:ea typeface="+mn-ea"/>
                <a:cs typeface="+mn-cs"/>
              </a:defRPr>
            </a:lvl4pPr>
            <a:lvl5pPr marL="1828891" indent="0" algn="l" defTabSz="360018" rtl="0" eaLnBrk="1" latinLnBrk="0" hangingPunct="1">
              <a:lnSpc>
                <a:spcPct val="130000"/>
              </a:lnSpc>
              <a:spcBef>
                <a:spcPts val="0"/>
              </a:spcBef>
              <a:buFont typeface="Arial" panose="020B0604020202020204" pitchFamily="34" charset="0"/>
              <a:buNone/>
              <a:defRPr sz="733" b="1"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b="0" dirty="0"/>
              <a:t>__</a:t>
            </a:r>
            <a:r>
              <a:rPr lang="es-ES" b="0" dirty="0" err="1"/>
              <a:t>init</a:t>
            </a:r>
            <a:r>
              <a:rPr lang="es-ES" b="0" dirty="0"/>
              <a:t>__ </a:t>
            </a:r>
            <a:r>
              <a:rPr lang="es-ES" b="0" dirty="0" err="1"/>
              <a:t>és</a:t>
            </a:r>
            <a:r>
              <a:rPr lang="es-ES" b="0" dirty="0"/>
              <a:t> el constructor de la </a:t>
            </a:r>
            <a:r>
              <a:rPr lang="es-ES" b="0" dirty="0" err="1"/>
              <a:t>classe</a:t>
            </a:r>
            <a:r>
              <a:rPr lang="es-ES" b="0" dirty="0"/>
              <a:t> </a:t>
            </a:r>
            <a:r>
              <a:rPr lang="es-ES" b="0" dirty="0" err="1"/>
              <a:t>Persona.self</a:t>
            </a:r>
            <a:r>
              <a:rPr lang="es-ES" b="0" dirty="0"/>
              <a:t> fa </a:t>
            </a:r>
            <a:r>
              <a:rPr lang="es-ES" b="0" dirty="0" err="1"/>
              <a:t>referència</a:t>
            </a:r>
            <a:r>
              <a:rPr lang="es-ES" b="0" dirty="0"/>
              <a:t> a </a:t>
            </a:r>
            <a:r>
              <a:rPr lang="es-ES" b="0" dirty="0" err="1"/>
              <a:t>l'objecte</a:t>
            </a:r>
            <a:r>
              <a:rPr lang="es-ES" b="0" dirty="0"/>
              <a:t> que </a:t>
            </a:r>
            <a:r>
              <a:rPr lang="es-ES" b="0" dirty="0" err="1"/>
              <a:t>s'està</a:t>
            </a:r>
            <a:r>
              <a:rPr lang="es-ES" b="0" dirty="0"/>
              <a:t> </a:t>
            </a:r>
            <a:r>
              <a:rPr lang="es-ES" b="0" dirty="0" err="1"/>
              <a:t>creant</a:t>
            </a:r>
            <a:r>
              <a:rPr lang="es-ES" b="0" dirty="0"/>
              <a:t> (en </a:t>
            </a:r>
            <a:r>
              <a:rPr lang="es-ES" b="0" dirty="0" err="1"/>
              <a:t>aquest</a:t>
            </a:r>
            <a:r>
              <a:rPr lang="es-ES" b="0" dirty="0"/>
              <a:t> cas, persona1).</a:t>
            </a:r>
            <a:r>
              <a:rPr lang="es-ES" b="0" dirty="0" err="1"/>
              <a:t>nom</a:t>
            </a:r>
            <a:r>
              <a:rPr lang="es-ES" b="0" dirty="0"/>
              <a:t> i </a:t>
            </a:r>
            <a:r>
              <a:rPr lang="es-ES" b="0" dirty="0" err="1"/>
              <a:t>edat</a:t>
            </a:r>
            <a:r>
              <a:rPr lang="es-ES" b="0" dirty="0"/>
              <a:t> </a:t>
            </a:r>
            <a:r>
              <a:rPr lang="es-ES" b="0" dirty="0" err="1"/>
              <a:t>són</a:t>
            </a:r>
            <a:r>
              <a:rPr lang="es-ES" b="0" dirty="0"/>
              <a:t> </a:t>
            </a:r>
            <a:r>
              <a:rPr lang="es-ES" b="0" dirty="0" err="1"/>
              <a:t>els</a:t>
            </a:r>
            <a:r>
              <a:rPr lang="es-ES" b="0" dirty="0"/>
              <a:t> </a:t>
            </a:r>
            <a:r>
              <a:rPr lang="es-ES" b="0" dirty="0" err="1"/>
              <a:t>atributs</a:t>
            </a:r>
            <a:r>
              <a:rPr lang="es-ES" b="0" dirty="0"/>
              <a:t> de la </a:t>
            </a:r>
            <a:r>
              <a:rPr lang="es-ES" b="0" dirty="0" err="1"/>
              <a:t>classe</a:t>
            </a:r>
            <a:r>
              <a:rPr lang="es-ES" b="0" dirty="0"/>
              <a:t> </a:t>
            </a:r>
            <a:r>
              <a:rPr lang="es-ES" b="0" dirty="0" err="1"/>
              <a:t>Persona.Quan</a:t>
            </a:r>
            <a:r>
              <a:rPr lang="es-ES" b="0" dirty="0"/>
              <a:t> </a:t>
            </a:r>
            <a:r>
              <a:rPr lang="es-ES" b="0" dirty="0" err="1"/>
              <a:t>creem</a:t>
            </a:r>
            <a:r>
              <a:rPr lang="es-ES" b="0" dirty="0"/>
              <a:t> persona1, el </a:t>
            </a:r>
            <a:r>
              <a:rPr lang="es-ES" b="0" dirty="0" err="1"/>
              <a:t>mètode</a:t>
            </a:r>
            <a:r>
              <a:rPr lang="es-ES" b="0" dirty="0"/>
              <a:t> __</a:t>
            </a:r>
            <a:r>
              <a:rPr lang="es-ES" b="0" dirty="0" err="1"/>
              <a:t>init</a:t>
            </a:r>
            <a:r>
              <a:rPr lang="es-ES" b="0" dirty="0"/>
              <a:t>__ </a:t>
            </a:r>
            <a:r>
              <a:rPr lang="es-ES" b="0" dirty="0" err="1"/>
              <a:t>s'executa</a:t>
            </a:r>
            <a:r>
              <a:rPr lang="es-ES" b="0" dirty="0"/>
              <a:t> </a:t>
            </a:r>
            <a:r>
              <a:rPr lang="es-ES" b="0" dirty="0" err="1"/>
              <a:t>automàticament</a:t>
            </a:r>
            <a:r>
              <a:rPr lang="es-ES" b="0" dirty="0"/>
              <a:t> i </a:t>
            </a:r>
            <a:r>
              <a:rPr lang="es-ES" b="0" dirty="0" err="1"/>
              <a:t>assigna</a:t>
            </a:r>
            <a:r>
              <a:rPr lang="es-ES" b="0" dirty="0"/>
              <a:t> </a:t>
            </a:r>
            <a:r>
              <a:rPr lang="es-ES" b="0" dirty="0" err="1"/>
              <a:t>els</a:t>
            </a:r>
            <a:r>
              <a:rPr lang="es-ES" b="0" dirty="0"/>
              <a:t> </a:t>
            </a:r>
            <a:r>
              <a:rPr lang="es-ES" b="0" dirty="0" err="1"/>
              <a:t>valors</a:t>
            </a:r>
            <a:r>
              <a:rPr lang="es-ES" b="0" dirty="0"/>
              <a:t> "Anna" a </a:t>
            </a:r>
            <a:r>
              <a:rPr lang="es-ES" b="0" dirty="0" err="1"/>
              <a:t>l'atribut</a:t>
            </a:r>
            <a:r>
              <a:rPr lang="es-ES" b="0" dirty="0"/>
              <a:t> </a:t>
            </a:r>
            <a:r>
              <a:rPr lang="es-ES" b="0" dirty="0" err="1"/>
              <a:t>nom</a:t>
            </a:r>
            <a:r>
              <a:rPr lang="es-ES" b="0" dirty="0"/>
              <a:t> i 30 a </a:t>
            </a:r>
            <a:r>
              <a:rPr lang="es-ES" b="0" dirty="0" err="1"/>
              <a:t>l'atribut</a:t>
            </a:r>
            <a:r>
              <a:rPr lang="es-ES" b="0" dirty="0"/>
              <a:t> </a:t>
            </a:r>
            <a:r>
              <a:rPr lang="es-ES" b="0" dirty="0" err="1"/>
              <a:t>edat</a:t>
            </a:r>
            <a:r>
              <a:rPr lang="es-ES" b="0" dirty="0"/>
              <a:t>.</a:t>
            </a:r>
            <a:endParaRPr lang="ca-ES" b="0" dirty="0"/>
          </a:p>
        </p:txBody>
      </p:sp>
    </p:spTree>
    <p:extLst>
      <p:ext uri="{BB962C8B-B14F-4D97-AF65-F5344CB8AC3E}">
        <p14:creationId xmlns:p14="http://schemas.microsoft.com/office/powerpoint/2010/main" val="1468973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5625E9-AECA-172A-81FB-69DF39A7FB34}"/>
              </a:ext>
            </a:extLst>
          </p:cNvPr>
          <p:cNvSpPr>
            <a:spLocks noGrp="1"/>
          </p:cNvSpPr>
          <p:nvPr>
            <p:ph type="title"/>
          </p:nvPr>
        </p:nvSpPr>
        <p:spPr>
          <a:xfrm>
            <a:off x="6096001" y="310284"/>
            <a:ext cx="5718047" cy="2644553"/>
          </a:xfrm>
        </p:spPr>
        <p:txBody>
          <a:bodyPr/>
          <a:lstStyle/>
          <a:p>
            <a:r>
              <a:rPr lang="ca-ES" dirty="0"/>
              <a:t>Classes i </a:t>
            </a:r>
            <a:r>
              <a:rPr lang="ca-ES" dirty="0" err="1"/>
              <a:t>Objetes</a:t>
            </a:r>
            <a:endParaRPr lang="ca-ES" dirty="0"/>
          </a:p>
        </p:txBody>
      </p:sp>
      <p:sp>
        <p:nvSpPr>
          <p:cNvPr id="3" name="Marcador de pie de página 2">
            <a:extLst>
              <a:ext uri="{FF2B5EF4-FFF2-40B4-BE49-F238E27FC236}">
                <a16:creationId xmlns:a16="http://schemas.microsoft.com/office/drawing/2014/main" id="{2FFF0C48-D427-E8AC-9FA6-C8C51B0A2760}"/>
              </a:ext>
            </a:extLst>
          </p:cNvPr>
          <p:cNvSpPr>
            <a:spLocks noGrp="1"/>
          </p:cNvSpPr>
          <p:nvPr>
            <p:ph type="ftr" sz="quarter" idx="10"/>
          </p:nvPr>
        </p:nvSpPr>
        <p:spPr/>
        <p:txBody>
          <a:bodyPr/>
          <a:lstStyle/>
          <a:p>
            <a:r>
              <a:rPr lang="en-ID"/>
              <a:t>INTRODUCCIÓN A PYTHON</a:t>
            </a:r>
            <a:endParaRPr lang="en-ID" dirty="0"/>
          </a:p>
        </p:txBody>
      </p:sp>
      <p:sp>
        <p:nvSpPr>
          <p:cNvPr id="4" name="Marcador de número de diapositiva 3">
            <a:extLst>
              <a:ext uri="{FF2B5EF4-FFF2-40B4-BE49-F238E27FC236}">
                <a16:creationId xmlns:a16="http://schemas.microsoft.com/office/drawing/2014/main" id="{BE100D17-503F-DED4-0B57-6A06AE13DC0F}"/>
              </a:ext>
            </a:extLst>
          </p:cNvPr>
          <p:cNvSpPr>
            <a:spLocks noGrp="1"/>
          </p:cNvSpPr>
          <p:nvPr>
            <p:ph type="sldNum" sz="quarter" idx="11"/>
          </p:nvPr>
        </p:nvSpPr>
        <p:spPr/>
        <p:txBody>
          <a:bodyPr/>
          <a:lstStyle/>
          <a:p>
            <a:fld id="{F5342A4C-1D06-4798-B51F-D5804CA03D28}" type="slidenum">
              <a:rPr lang="en-ID" smtClean="0"/>
              <a:pPr/>
              <a:t>19</a:t>
            </a:fld>
            <a:endParaRPr lang="en-ID" dirty="0"/>
          </a:p>
        </p:txBody>
      </p:sp>
      <p:sp>
        <p:nvSpPr>
          <p:cNvPr id="8" name="Marcador de texto 7">
            <a:extLst>
              <a:ext uri="{FF2B5EF4-FFF2-40B4-BE49-F238E27FC236}">
                <a16:creationId xmlns:a16="http://schemas.microsoft.com/office/drawing/2014/main" id="{E6D047A6-B0D3-FF5A-6B39-CB8FAD8E9B49}"/>
              </a:ext>
            </a:extLst>
          </p:cNvPr>
          <p:cNvSpPr>
            <a:spLocks noGrp="1"/>
          </p:cNvSpPr>
          <p:nvPr>
            <p:ph type="body" sz="quarter" idx="19"/>
          </p:nvPr>
        </p:nvSpPr>
        <p:spPr>
          <a:xfrm>
            <a:off x="935567" y="756312"/>
            <a:ext cx="4456240" cy="1758288"/>
          </a:xfrm>
        </p:spPr>
        <p:txBody>
          <a:bodyPr/>
          <a:lstStyle/>
          <a:p>
            <a:pPr algn="just"/>
            <a:r>
              <a:rPr lang="ca-ES" dirty="0"/>
              <a:t>Per crear un objecte d'una classe, simplement cridem el nom de la classe com si fos una funció, passant els arguments necessaris al constructor.</a:t>
            </a:r>
          </a:p>
        </p:txBody>
      </p:sp>
      <p:sp>
        <p:nvSpPr>
          <p:cNvPr id="9" name="Marcador de texto 8">
            <a:extLst>
              <a:ext uri="{FF2B5EF4-FFF2-40B4-BE49-F238E27FC236}">
                <a16:creationId xmlns:a16="http://schemas.microsoft.com/office/drawing/2014/main" id="{A3514D3E-AE92-5B77-E933-D65A89893D52}"/>
              </a:ext>
            </a:extLst>
          </p:cNvPr>
          <p:cNvSpPr>
            <a:spLocks noGrp="1"/>
          </p:cNvSpPr>
          <p:nvPr>
            <p:ph type="body" sz="quarter" idx="20"/>
          </p:nvPr>
        </p:nvSpPr>
        <p:spPr/>
        <p:txBody>
          <a:bodyPr/>
          <a:lstStyle/>
          <a:p>
            <a:r>
              <a:rPr lang="ca-ES" dirty="0"/>
              <a:t>Creació d’Objectes</a:t>
            </a:r>
          </a:p>
        </p:txBody>
      </p:sp>
      <p:sp>
        <p:nvSpPr>
          <p:cNvPr id="14" name="Marcador de texto 6">
            <a:extLst>
              <a:ext uri="{FF2B5EF4-FFF2-40B4-BE49-F238E27FC236}">
                <a16:creationId xmlns:a16="http://schemas.microsoft.com/office/drawing/2014/main" id="{88B127DD-A2D1-8EA3-816B-2DDAAADAFF98}"/>
              </a:ext>
            </a:extLst>
          </p:cNvPr>
          <p:cNvSpPr txBox="1">
            <a:spLocks/>
          </p:cNvSpPr>
          <p:nvPr/>
        </p:nvSpPr>
        <p:spPr>
          <a:xfrm>
            <a:off x="6096000" y="3429000"/>
            <a:ext cx="5171013" cy="2978041"/>
          </a:xfrm>
          <a:prstGeom prst="rect">
            <a:avLst/>
          </a:prstGeom>
        </p:spPr>
        <p:txBody>
          <a:bodyPr vert="horz" lIns="91440" tIns="45720" rIns="91440" bIns="45720" rtlCol="0" anchor="b">
            <a:noAutofit/>
          </a:bodyPr>
          <a:lstStyle>
            <a:lvl1pPr marL="0" indent="0" algn="l" defTabSz="360018" rtl="0" eaLnBrk="1" latinLnBrk="0" hangingPunct="1">
              <a:lnSpc>
                <a:spcPct val="130000"/>
              </a:lnSpc>
              <a:spcBef>
                <a:spcPts val="0"/>
              </a:spcBef>
              <a:buFont typeface="Arial" panose="020B0604020202020204" pitchFamily="34" charset="0"/>
              <a:buNone/>
              <a:defRPr sz="1450" b="1" kern="1200">
                <a:solidFill>
                  <a:schemeClr val="tx1"/>
                </a:solidFill>
                <a:latin typeface="+mn-lt"/>
                <a:ea typeface="+mn-ea"/>
                <a:cs typeface="+mn-cs"/>
              </a:defRPr>
            </a:lvl1pPr>
            <a:lvl2pPr marL="457223" indent="0" algn="l" defTabSz="360018" rtl="0" eaLnBrk="1" latinLnBrk="0" hangingPunct="1">
              <a:lnSpc>
                <a:spcPct val="130000"/>
              </a:lnSpc>
              <a:spcBef>
                <a:spcPts val="0"/>
              </a:spcBef>
              <a:buFont typeface="Arial" panose="020B0604020202020204" pitchFamily="34" charset="0"/>
              <a:buNone/>
              <a:defRPr sz="933" b="1" kern="1200">
                <a:solidFill>
                  <a:schemeClr val="tx1"/>
                </a:solidFill>
                <a:latin typeface="+mn-lt"/>
                <a:ea typeface="+mn-ea"/>
                <a:cs typeface="+mn-cs"/>
              </a:defRPr>
            </a:lvl2pPr>
            <a:lvl3pPr marL="914446" indent="0" algn="l" defTabSz="360018" rtl="0" eaLnBrk="1" latinLnBrk="0" hangingPunct="1">
              <a:lnSpc>
                <a:spcPct val="130000"/>
              </a:lnSpc>
              <a:spcBef>
                <a:spcPts val="0"/>
              </a:spcBef>
              <a:buFont typeface="Arial" panose="020B0604020202020204" pitchFamily="34" charset="0"/>
              <a:buNone/>
              <a:defRPr sz="800" b="1" kern="1200">
                <a:solidFill>
                  <a:schemeClr val="tx1"/>
                </a:solidFill>
                <a:latin typeface="+mn-lt"/>
                <a:ea typeface="+mn-ea"/>
                <a:cs typeface="+mn-cs"/>
              </a:defRPr>
            </a:lvl3pPr>
            <a:lvl4pPr marL="1371669" indent="0" algn="l" defTabSz="360018" rtl="0" eaLnBrk="1" latinLnBrk="0" hangingPunct="1">
              <a:lnSpc>
                <a:spcPct val="130000"/>
              </a:lnSpc>
              <a:spcBef>
                <a:spcPts val="0"/>
              </a:spcBef>
              <a:buFont typeface="Arial" panose="020B0604020202020204" pitchFamily="34" charset="0"/>
              <a:buNone/>
              <a:defRPr sz="733" b="1" kern="1200">
                <a:solidFill>
                  <a:schemeClr val="tx1"/>
                </a:solidFill>
                <a:latin typeface="+mn-lt"/>
                <a:ea typeface="+mn-ea"/>
                <a:cs typeface="+mn-cs"/>
              </a:defRPr>
            </a:lvl4pPr>
            <a:lvl5pPr marL="1828891" indent="0" algn="l" defTabSz="360018" rtl="0" eaLnBrk="1" latinLnBrk="0" hangingPunct="1">
              <a:lnSpc>
                <a:spcPct val="130000"/>
              </a:lnSpc>
              <a:spcBef>
                <a:spcPts val="0"/>
              </a:spcBef>
              <a:buFont typeface="Arial" panose="020B0604020202020204" pitchFamily="34" charset="0"/>
              <a:buNone/>
              <a:defRPr sz="733" b="1"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ca-ES" b="0" dirty="0"/>
          </a:p>
        </p:txBody>
      </p:sp>
      <p:pic>
        <p:nvPicPr>
          <p:cNvPr id="6" name="Imagen 5">
            <a:extLst>
              <a:ext uri="{FF2B5EF4-FFF2-40B4-BE49-F238E27FC236}">
                <a16:creationId xmlns:a16="http://schemas.microsoft.com/office/drawing/2014/main" id="{AE40ABA7-833A-33A2-A6D3-080C722E368D}"/>
              </a:ext>
            </a:extLst>
          </p:cNvPr>
          <p:cNvPicPr>
            <a:picLocks noChangeAspect="1"/>
          </p:cNvPicPr>
          <p:nvPr/>
        </p:nvPicPr>
        <p:blipFill>
          <a:blip r:embed="rId2"/>
          <a:stretch>
            <a:fillRect/>
          </a:stretch>
        </p:blipFill>
        <p:spPr>
          <a:xfrm>
            <a:off x="935567" y="1869546"/>
            <a:ext cx="4667901" cy="514422"/>
          </a:xfrm>
          <a:prstGeom prst="rect">
            <a:avLst/>
          </a:prstGeom>
        </p:spPr>
      </p:pic>
      <p:sp>
        <p:nvSpPr>
          <p:cNvPr id="7" name="Marcador de texto 8">
            <a:extLst>
              <a:ext uri="{FF2B5EF4-FFF2-40B4-BE49-F238E27FC236}">
                <a16:creationId xmlns:a16="http://schemas.microsoft.com/office/drawing/2014/main" id="{153851F0-50F5-FA9A-AAB7-40594D17142C}"/>
              </a:ext>
            </a:extLst>
          </p:cNvPr>
          <p:cNvSpPr txBox="1">
            <a:spLocks/>
          </p:cNvSpPr>
          <p:nvPr/>
        </p:nvSpPr>
        <p:spPr>
          <a:xfrm>
            <a:off x="910872" y="2614178"/>
            <a:ext cx="4456240" cy="340659"/>
          </a:xfrm>
          <a:prstGeom prst="rect">
            <a:avLst/>
          </a:prstGeom>
        </p:spPr>
        <p:txBody>
          <a:bodyPr vert="horz" lIns="91440" tIns="45720" rIns="91440" bIns="45720" rtlCol="0" anchor="b">
            <a:noAutofit/>
          </a:bodyPr>
          <a:lstStyle>
            <a:lvl1pPr marL="0" indent="0" algn="l" defTabSz="360018" rtl="0" eaLnBrk="1" latinLnBrk="0" hangingPunct="1">
              <a:lnSpc>
                <a:spcPct val="130000"/>
              </a:lnSpc>
              <a:spcBef>
                <a:spcPts val="0"/>
              </a:spcBef>
              <a:buFont typeface="Arial" panose="020B0604020202020204" pitchFamily="34" charset="0"/>
              <a:buNone/>
              <a:defRPr sz="1450" b="1" kern="1200">
                <a:solidFill>
                  <a:schemeClr val="tx1"/>
                </a:solidFill>
                <a:latin typeface="+mn-lt"/>
                <a:ea typeface="+mn-ea"/>
                <a:cs typeface="+mn-cs"/>
              </a:defRPr>
            </a:lvl1pPr>
            <a:lvl2pPr marL="457223" indent="0" algn="l" defTabSz="360018" rtl="0" eaLnBrk="1" latinLnBrk="0" hangingPunct="1">
              <a:lnSpc>
                <a:spcPct val="130000"/>
              </a:lnSpc>
              <a:spcBef>
                <a:spcPts val="0"/>
              </a:spcBef>
              <a:buFont typeface="Arial" panose="020B0604020202020204" pitchFamily="34" charset="0"/>
              <a:buNone/>
              <a:defRPr sz="933" b="1" kern="1200">
                <a:solidFill>
                  <a:schemeClr val="tx1"/>
                </a:solidFill>
                <a:latin typeface="+mn-lt"/>
                <a:ea typeface="+mn-ea"/>
                <a:cs typeface="+mn-cs"/>
              </a:defRPr>
            </a:lvl2pPr>
            <a:lvl3pPr marL="914446" indent="0" algn="l" defTabSz="360018" rtl="0" eaLnBrk="1" latinLnBrk="0" hangingPunct="1">
              <a:lnSpc>
                <a:spcPct val="130000"/>
              </a:lnSpc>
              <a:spcBef>
                <a:spcPts val="0"/>
              </a:spcBef>
              <a:buFont typeface="Arial" panose="020B0604020202020204" pitchFamily="34" charset="0"/>
              <a:buNone/>
              <a:defRPr sz="800" b="1" kern="1200">
                <a:solidFill>
                  <a:schemeClr val="tx1"/>
                </a:solidFill>
                <a:latin typeface="+mn-lt"/>
                <a:ea typeface="+mn-ea"/>
                <a:cs typeface="+mn-cs"/>
              </a:defRPr>
            </a:lvl3pPr>
            <a:lvl4pPr marL="1371669" indent="0" algn="l" defTabSz="360018" rtl="0" eaLnBrk="1" latinLnBrk="0" hangingPunct="1">
              <a:lnSpc>
                <a:spcPct val="130000"/>
              </a:lnSpc>
              <a:spcBef>
                <a:spcPts val="0"/>
              </a:spcBef>
              <a:buFont typeface="Arial" panose="020B0604020202020204" pitchFamily="34" charset="0"/>
              <a:buNone/>
              <a:defRPr sz="733" b="1" kern="1200">
                <a:solidFill>
                  <a:schemeClr val="tx1"/>
                </a:solidFill>
                <a:latin typeface="+mn-lt"/>
                <a:ea typeface="+mn-ea"/>
                <a:cs typeface="+mn-cs"/>
              </a:defRPr>
            </a:lvl4pPr>
            <a:lvl5pPr marL="1828891" indent="0" algn="l" defTabSz="360018" rtl="0" eaLnBrk="1" latinLnBrk="0" hangingPunct="1">
              <a:lnSpc>
                <a:spcPct val="130000"/>
              </a:lnSpc>
              <a:spcBef>
                <a:spcPts val="0"/>
              </a:spcBef>
              <a:buFont typeface="Arial" panose="020B0604020202020204" pitchFamily="34" charset="0"/>
              <a:buNone/>
              <a:defRPr sz="733" b="1"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A</a:t>
            </a:r>
            <a:r>
              <a:rPr lang="ca-ES" dirty="0" err="1"/>
              <a:t>ccés</a:t>
            </a:r>
            <a:r>
              <a:rPr lang="ca-ES" dirty="0"/>
              <a:t> als Atributs i als Mètodes</a:t>
            </a:r>
          </a:p>
        </p:txBody>
      </p:sp>
      <p:sp>
        <p:nvSpPr>
          <p:cNvPr id="10" name="Marcador de texto 7">
            <a:extLst>
              <a:ext uri="{FF2B5EF4-FFF2-40B4-BE49-F238E27FC236}">
                <a16:creationId xmlns:a16="http://schemas.microsoft.com/office/drawing/2014/main" id="{26C413D9-5E46-C009-7F84-4140E9F3F7E1}"/>
              </a:ext>
            </a:extLst>
          </p:cNvPr>
          <p:cNvSpPr txBox="1">
            <a:spLocks/>
          </p:cNvSpPr>
          <p:nvPr/>
        </p:nvSpPr>
        <p:spPr>
          <a:xfrm>
            <a:off x="946148" y="3024020"/>
            <a:ext cx="4456240" cy="710434"/>
          </a:xfrm>
          <a:prstGeom prst="rect">
            <a:avLst/>
          </a:prstGeom>
        </p:spPr>
        <p:txBody>
          <a:bodyPr vert="horz" lIns="91440" tIns="45720" rIns="91440" bIns="45720" rtlCol="0">
            <a:normAutofit/>
          </a:bodyPr>
          <a:lstStyle>
            <a:lvl1pPr marL="0" indent="0" algn="l" defTabSz="360018" rtl="0" eaLnBrk="1" latinLnBrk="0" hangingPunct="1">
              <a:lnSpc>
                <a:spcPct val="130000"/>
              </a:lnSpc>
              <a:spcBef>
                <a:spcPts val="0"/>
              </a:spcBef>
              <a:buFont typeface="Arial" panose="020B0604020202020204" pitchFamily="34" charset="0"/>
              <a:buNone/>
              <a:defRPr sz="1400" kern="1200">
                <a:solidFill>
                  <a:schemeClr val="tx1"/>
                </a:solidFill>
                <a:latin typeface="+mn-lt"/>
                <a:ea typeface="+mn-ea"/>
                <a:cs typeface="+mn-cs"/>
              </a:defRPr>
            </a:lvl1pPr>
            <a:lvl2pPr marL="457223" indent="0" algn="l" defTabSz="360018" rtl="0" eaLnBrk="1" latinLnBrk="0" hangingPunct="1">
              <a:lnSpc>
                <a:spcPct val="130000"/>
              </a:lnSpc>
              <a:spcBef>
                <a:spcPts val="0"/>
              </a:spcBef>
              <a:buFont typeface="Arial" panose="020B0604020202020204" pitchFamily="34" charset="0"/>
              <a:buNone/>
              <a:defRPr sz="933" kern="1200">
                <a:solidFill>
                  <a:schemeClr val="tx1"/>
                </a:solidFill>
                <a:latin typeface="+mn-lt"/>
                <a:ea typeface="+mn-ea"/>
                <a:cs typeface="+mn-cs"/>
              </a:defRPr>
            </a:lvl2pPr>
            <a:lvl3pPr marL="914446" indent="0" algn="l" defTabSz="360018" rtl="0" eaLnBrk="1" latinLnBrk="0" hangingPunct="1">
              <a:lnSpc>
                <a:spcPct val="130000"/>
              </a:lnSpc>
              <a:spcBef>
                <a:spcPts val="0"/>
              </a:spcBef>
              <a:buFont typeface="Arial" panose="020B0604020202020204" pitchFamily="34" charset="0"/>
              <a:buNone/>
              <a:defRPr sz="800" kern="1200">
                <a:solidFill>
                  <a:schemeClr val="tx1"/>
                </a:solidFill>
                <a:latin typeface="+mn-lt"/>
                <a:ea typeface="+mn-ea"/>
                <a:cs typeface="+mn-cs"/>
              </a:defRPr>
            </a:lvl3pPr>
            <a:lvl4pPr marL="1371669"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4pPr>
            <a:lvl5pPr marL="1828891"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ca-ES" dirty="0"/>
              <a:t>Per accedir als atributs i mètodes d'un objecte, utilitzem la notació de punt</a:t>
            </a:r>
          </a:p>
        </p:txBody>
      </p:sp>
      <p:pic>
        <p:nvPicPr>
          <p:cNvPr id="16" name="Imagen 15">
            <a:extLst>
              <a:ext uri="{FF2B5EF4-FFF2-40B4-BE49-F238E27FC236}">
                <a16:creationId xmlns:a16="http://schemas.microsoft.com/office/drawing/2014/main" id="{42577865-41AD-B169-6E47-2C1CEA66954E}"/>
              </a:ext>
            </a:extLst>
          </p:cNvPr>
          <p:cNvPicPr>
            <a:picLocks noChangeAspect="1"/>
          </p:cNvPicPr>
          <p:nvPr/>
        </p:nvPicPr>
        <p:blipFill>
          <a:blip r:embed="rId3"/>
          <a:stretch>
            <a:fillRect/>
          </a:stretch>
        </p:blipFill>
        <p:spPr>
          <a:xfrm>
            <a:off x="910872" y="3803637"/>
            <a:ext cx="5544324" cy="666843"/>
          </a:xfrm>
          <a:prstGeom prst="rect">
            <a:avLst/>
          </a:prstGeom>
        </p:spPr>
      </p:pic>
    </p:spTree>
    <p:extLst>
      <p:ext uri="{BB962C8B-B14F-4D97-AF65-F5344CB8AC3E}">
        <p14:creationId xmlns:p14="http://schemas.microsoft.com/office/powerpoint/2010/main" val="3725132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AABBC0-2531-1250-A0E2-5C65D60838DF}"/>
              </a:ext>
            </a:extLst>
          </p:cNvPr>
          <p:cNvSpPr>
            <a:spLocks noGrp="1"/>
          </p:cNvSpPr>
          <p:nvPr>
            <p:ph type="title"/>
          </p:nvPr>
        </p:nvSpPr>
        <p:spPr/>
        <p:txBody>
          <a:bodyPr/>
          <a:lstStyle/>
          <a:p>
            <a:r>
              <a:rPr lang="ca-ES"/>
              <a:t>Sintaxis Clara y Legible</a:t>
            </a:r>
          </a:p>
        </p:txBody>
      </p:sp>
      <p:sp>
        <p:nvSpPr>
          <p:cNvPr id="3" name="Marcador de pie de página 2">
            <a:extLst>
              <a:ext uri="{FF2B5EF4-FFF2-40B4-BE49-F238E27FC236}">
                <a16:creationId xmlns:a16="http://schemas.microsoft.com/office/drawing/2014/main" id="{16A22C83-2A3D-9287-F0D3-8E97C67978A6}"/>
              </a:ext>
            </a:extLst>
          </p:cNvPr>
          <p:cNvSpPr>
            <a:spLocks noGrp="1"/>
          </p:cNvSpPr>
          <p:nvPr>
            <p:ph type="ftr" sz="quarter" idx="10"/>
          </p:nvPr>
        </p:nvSpPr>
        <p:spPr/>
        <p:txBody>
          <a:bodyPr/>
          <a:lstStyle/>
          <a:p>
            <a:r>
              <a:rPr lang="en-ID"/>
              <a:t>INTRODUCCIÓN A PYTHON</a:t>
            </a:r>
            <a:endParaRPr lang="en-ID" dirty="0"/>
          </a:p>
        </p:txBody>
      </p:sp>
      <p:sp>
        <p:nvSpPr>
          <p:cNvPr id="4" name="Marcador de número de diapositiva 3">
            <a:extLst>
              <a:ext uri="{FF2B5EF4-FFF2-40B4-BE49-F238E27FC236}">
                <a16:creationId xmlns:a16="http://schemas.microsoft.com/office/drawing/2014/main" id="{10CD3314-B173-2CC8-8BC9-25643E2BA855}"/>
              </a:ext>
            </a:extLst>
          </p:cNvPr>
          <p:cNvSpPr>
            <a:spLocks noGrp="1"/>
          </p:cNvSpPr>
          <p:nvPr>
            <p:ph type="sldNum" sz="quarter" idx="11"/>
          </p:nvPr>
        </p:nvSpPr>
        <p:spPr/>
        <p:txBody>
          <a:bodyPr/>
          <a:lstStyle/>
          <a:p>
            <a:fld id="{F5342A4C-1D06-4798-B51F-D5804CA03D28}" type="slidenum">
              <a:rPr lang="en-ID" smtClean="0"/>
              <a:pPr/>
              <a:t>2</a:t>
            </a:fld>
            <a:endParaRPr lang="en-ID" dirty="0"/>
          </a:p>
        </p:txBody>
      </p:sp>
      <p:sp>
        <p:nvSpPr>
          <p:cNvPr id="5" name="Marcador de texto 4">
            <a:extLst>
              <a:ext uri="{FF2B5EF4-FFF2-40B4-BE49-F238E27FC236}">
                <a16:creationId xmlns:a16="http://schemas.microsoft.com/office/drawing/2014/main" id="{86715A08-2FA9-777A-C94E-F81E3D791396}"/>
              </a:ext>
            </a:extLst>
          </p:cNvPr>
          <p:cNvSpPr>
            <a:spLocks noGrp="1"/>
          </p:cNvSpPr>
          <p:nvPr>
            <p:ph type="body" sz="quarter" idx="12"/>
          </p:nvPr>
        </p:nvSpPr>
        <p:spPr/>
        <p:txBody>
          <a:bodyPr/>
          <a:lstStyle/>
          <a:p>
            <a:pPr algn="just"/>
            <a:r>
              <a:rPr lang="es-ES" dirty="0"/>
              <a:t>Python es famoso por su sintaxis clara, lo que facilita la lectura y escritura del código. Esto reduce la posibilidad de errores y hace que Python sea ideal para principiantes. También promueve la colaboración entre desarrolladores, ya que el código es fácil de entender. Una sintaxis clara permite a Python ser utilizado en diversos campos, desde la ciencia hasta el entretenimiento.</a:t>
            </a:r>
            <a:endParaRPr lang="ca-ES" dirty="0"/>
          </a:p>
        </p:txBody>
      </p:sp>
      <p:pic>
        <p:nvPicPr>
          <p:cNvPr id="8" name="Marcador de posición de imagen 7">
            <a:extLst>
              <a:ext uri="{FF2B5EF4-FFF2-40B4-BE49-F238E27FC236}">
                <a16:creationId xmlns:a16="http://schemas.microsoft.com/office/drawing/2014/main" id="{EB6F421B-9FEE-28F2-B450-F6AE7505B19F}"/>
              </a:ext>
            </a:extLst>
          </p:cNvPr>
          <p:cNvPicPr>
            <a:picLocks noGrp="1" noChangeAspect="1"/>
          </p:cNvPicPr>
          <p:nvPr>
            <p:ph type="pic" sz="quarter" idx="13"/>
          </p:nvPr>
        </p:nvPicPr>
        <p:blipFill>
          <a:blip r:embed="rId2"/>
          <a:srcRect l="14979" r="14979"/>
          <a:stretch>
            <a:fillRect/>
          </a:stretch>
        </p:blipFill>
        <p:spPr/>
      </p:pic>
      <p:sp>
        <p:nvSpPr>
          <p:cNvPr id="7" name="Marcador de texto 6">
            <a:extLst>
              <a:ext uri="{FF2B5EF4-FFF2-40B4-BE49-F238E27FC236}">
                <a16:creationId xmlns:a16="http://schemas.microsoft.com/office/drawing/2014/main" id="{51203EC9-CC0E-B96F-BB8D-8E9310A97F83}"/>
              </a:ext>
            </a:extLst>
          </p:cNvPr>
          <p:cNvSpPr>
            <a:spLocks noGrp="1"/>
          </p:cNvSpPr>
          <p:nvPr>
            <p:ph type="body" sz="quarter" idx="14"/>
          </p:nvPr>
        </p:nvSpPr>
        <p:spPr/>
        <p:txBody>
          <a:bodyPr/>
          <a:lstStyle/>
          <a:p>
            <a:r>
              <a:rPr lang="es-ES"/>
              <a:t>Ventajas de la Sintaxis Clara</a:t>
            </a:r>
            <a:endParaRPr lang="ca-ES"/>
          </a:p>
        </p:txBody>
      </p:sp>
    </p:spTree>
    <p:extLst>
      <p:ext uri="{BB962C8B-B14F-4D97-AF65-F5344CB8AC3E}">
        <p14:creationId xmlns:p14="http://schemas.microsoft.com/office/powerpoint/2010/main" val="1397090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5625E9-AECA-172A-81FB-69DF39A7FB34}"/>
              </a:ext>
            </a:extLst>
          </p:cNvPr>
          <p:cNvSpPr>
            <a:spLocks noGrp="1"/>
          </p:cNvSpPr>
          <p:nvPr>
            <p:ph type="title"/>
          </p:nvPr>
        </p:nvSpPr>
        <p:spPr>
          <a:xfrm>
            <a:off x="6096001" y="310284"/>
            <a:ext cx="5718047" cy="2644553"/>
          </a:xfrm>
        </p:spPr>
        <p:txBody>
          <a:bodyPr/>
          <a:lstStyle/>
          <a:p>
            <a:r>
              <a:rPr lang="ca-ES" dirty="0"/>
              <a:t>Classes i </a:t>
            </a:r>
            <a:r>
              <a:rPr lang="ca-ES" dirty="0" err="1"/>
              <a:t>Objetes</a:t>
            </a:r>
            <a:endParaRPr lang="ca-ES" dirty="0"/>
          </a:p>
        </p:txBody>
      </p:sp>
      <p:sp>
        <p:nvSpPr>
          <p:cNvPr id="3" name="Marcador de pie de página 2">
            <a:extLst>
              <a:ext uri="{FF2B5EF4-FFF2-40B4-BE49-F238E27FC236}">
                <a16:creationId xmlns:a16="http://schemas.microsoft.com/office/drawing/2014/main" id="{2FFF0C48-D427-E8AC-9FA6-C8C51B0A2760}"/>
              </a:ext>
            </a:extLst>
          </p:cNvPr>
          <p:cNvSpPr>
            <a:spLocks noGrp="1"/>
          </p:cNvSpPr>
          <p:nvPr>
            <p:ph type="ftr" sz="quarter" idx="10"/>
          </p:nvPr>
        </p:nvSpPr>
        <p:spPr/>
        <p:txBody>
          <a:bodyPr/>
          <a:lstStyle/>
          <a:p>
            <a:r>
              <a:rPr lang="en-ID"/>
              <a:t>INTRODUCCIÓN A PYTHON</a:t>
            </a:r>
            <a:endParaRPr lang="en-ID" dirty="0"/>
          </a:p>
        </p:txBody>
      </p:sp>
      <p:sp>
        <p:nvSpPr>
          <p:cNvPr id="4" name="Marcador de número de diapositiva 3">
            <a:extLst>
              <a:ext uri="{FF2B5EF4-FFF2-40B4-BE49-F238E27FC236}">
                <a16:creationId xmlns:a16="http://schemas.microsoft.com/office/drawing/2014/main" id="{BE100D17-503F-DED4-0B57-6A06AE13DC0F}"/>
              </a:ext>
            </a:extLst>
          </p:cNvPr>
          <p:cNvSpPr>
            <a:spLocks noGrp="1"/>
          </p:cNvSpPr>
          <p:nvPr>
            <p:ph type="sldNum" sz="quarter" idx="11"/>
          </p:nvPr>
        </p:nvSpPr>
        <p:spPr/>
        <p:txBody>
          <a:bodyPr/>
          <a:lstStyle/>
          <a:p>
            <a:fld id="{F5342A4C-1D06-4798-B51F-D5804CA03D28}" type="slidenum">
              <a:rPr lang="en-ID" smtClean="0"/>
              <a:pPr/>
              <a:t>20</a:t>
            </a:fld>
            <a:endParaRPr lang="en-ID" dirty="0"/>
          </a:p>
        </p:txBody>
      </p:sp>
      <p:sp>
        <p:nvSpPr>
          <p:cNvPr id="8" name="Marcador de texto 7">
            <a:extLst>
              <a:ext uri="{FF2B5EF4-FFF2-40B4-BE49-F238E27FC236}">
                <a16:creationId xmlns:a16="http://schemas.microsoft.com/office/drawing/2014/main" id="{E6D047A6-B0D3-FF5A-6B39-CB8FAD8E9B49}"/>
              </a:ext>
            </a:extLst>
          </p:cNvPr>
          <p:cNvSpPr>
            <a:spLocks noGrp="1"/>
          </p:cNvSpPr>
          <p:nvPr>
            <p:ph type="body" sz="quarter" idx="19"/>
          </p:nvPr>
        </p:nvSpPr>
        <p:spPr>
          <a:xfrm>
            <a:off x="6517989" y="1234440"/>
            <a:ext cx="4456240" cy="4005072"/>
          </a:xfrm>
        </p:spPr>
        <p:txBody>
          <a:bodyPr/>
          <a:lstStyle/>
          <a:p>
            <a:pPr marL="285750" indent="-285750" algn="just">
              <a:buFont typeface="Arial" panose="020B0604020202020204" pitchFamily="34" charset="0"/>
              <a:buChar char="•"/>
            </a:pPr>
            <a:r>
              <a:rPr lang="ca-ES" dirty="0"/>
              <a:t>Afegir un atribut: Afegiu un atribut edat a la classe </a:t>
            </a:r>
            <a:r>
              <a:rPr lang="ca-ES" dirty="0" err="1"/>
              <a:t>Animal.Afegir</a:t>
            </a:r>
            <a:r>
              <a:rPr lang="ca-ES" dirty="0"/>
              <a:t> un mètode: </a:t>
            </a:r>
          </a:p>
          <a:p>
            <a:pPr marL="285750" indent="-285750" algn="just">
              <a:buFont typeface="Arial" panose="020B0604020202020204" pitchFamily="34" charset="0"/>
              <a:buChar char="•"/>
            </a:pPr>
            <a:endParaRPr lang="ca-ES" dirty="0"/>
          </a:p>
          <a:p>
            <a:pPr marL="285750" indent="-285750" algn="just">
              <a:buFont typeface="Arial" panose="020B0604020202020204" pitchFamily="34" charset="0"/>
              <a:buChar char="•"/>
            </a:pPr>
            <a:r>
              <a:rPr lang="ca-ES" dirty="0"/>
              <a:t>Afegiu un mètode presentar-se() que imprimeixi "Hola, </a:t>
            </a:r>
            <a:r>
              <a:rPr lang="ca-ES" dirty="0" err="1"/>
              <a:t>sóc</a:t>
            </a:r>
            <a:r>
              <a:rPr lang="ca-ES" dirty="0"/>
              <a:t> [nom] i </a:t>
            </a:r>
            <a:r>
              <a:rPr lang="ca-ES" dirty="0" err="1"/>
              <a:t>sóc</a:t>
            </a:r>
            <a:r>
              <a:rPr lang="ca-ES" dirty="0"/>
              <a:t> un [</a:t>
            </a:r>
            <a:r>
              <a:rPr lang="ca-ES" dirty="0" err="1"/>
              <a:t>especie</a:t>
            </a:r>
            <a:r>
              <a:rPr lang="ca-ES" dirty="0"/>
              <a:t>]".</a:t>
            </a:r>
          </a:p>
          <a:p>
            <a:pPr marL="285750" indent="-285750" algn="just">
              <a:buFont typeface="Arial" panose="020B0604020202020204" pitchFamily="34" charset="0"/>
              <a:buChar char="•"/>
            </a:pPr>
            <a:endParaRPr lang="ca-ES" dirty="0"/>
          </a:p>
          <a:p>
            <a:pPr marL="285750" indent="-285750" algn="just">
              <a:buFont typeface="Arial" panose="020B0604020202020204" pitchFamily="34" charset="0"/>
              <a:buChar char="•"/>
            </a:pPr>
            <a:r>
              <a:rPr lang="ca-ES" dirty="0"/>
              <a:t>Crear més animals: Creeu objectes per a altres animals, com un ocell, un lleó o un elefant.</a:t>
            </a:r>
          </a:p>
        </p:txBody>
      </p:sp>
      <p:sp>
        <p:nvSpPr>
          <p:cNvPr id="9" name="Marcador de texto 8">
            <a:extLst>
              <a:ext uri="{FF2B5EF4-FFF2-40B4-BE49-F238E27FC236}">
                <a16:creationId xmlns:a16="http://schemas.microsoft.com/office/drawing/2014/main" id="{A3514D3E-AE92-5B77-E933-D65A89893D52}"/>
              </a:ext>
            </a:extLst>
          </p:cNvPr>
          <p:cNvSpPr>
            <a:spLocks noGrp="1"/>
          </p:cNvSpPr>
          <p:nvPr>
            <p:ph type="body" sz="quarter" idx="20"/>
          </p:nvPr>
        </p:nvSpPr>
        <p:spPr/>
        <p:txBody>
          <a:bodyPr/>
          <a:lstStyle/>
          <a:p>
            <a:r>
              <a:rPr lang="ca-ES" dirty="0"/>
              <a:t>Exemple</a:t>
            </a:r>
          </a:p>
        </p:txBody>
      </p:sp>
      <p:sp>
        <p:nvSpPr>
          <p:cNvPr id="14" name="Marcador de texto 6">
            <a:extLst>
              <a:ext uri="{FF2B5EF4-FFF2-40B4-BE49-F238E27FC236}">
                <a16:creationId xmlns:a16="http://schemas.microsoft.com/office/drawing/2014/main" id="{88B127DD-A2D1-8EA3-816B-2DDAAADAFF98}"/>
              </a:ext>
            </a:extLst>
          </p:cNvPr>
          <p:cNvSpPr txBox="1">
            <a:spLocks/>
          </p:cNvSpPr>
          <p:nvPr/>
        </p:nvSpPr>
        <p:spPr>
          <a:xfrm>
            <a:off x="6096000" y="3429000"/>
            <a:ext cx="5171013" cy="2978041"/>
          </a:xfrm>
          <a:prstGeom prst="rect">
            <a:avLst/>
          </a:prstGeom>
        </p:spPr>
        <p:txBody>
          <a:bodyPr vert="horz" lIns="91440" tIns="45720" rIns="91440" bIns="45720" rtlCol="0" anchor="b">
            <a:noAutofit/>
          </a:bodyPr>
          <a:lstStyle>
            <a:lvl1pPr marL="0" indent="0" algn="l" defTabSz="360018" rtl="0" eaLnBrk="1" latinLnBrk="0" hangingPunct="1">
              <a:lnSpc>
                <a:spcPct val="130000"/>
              </a:lnSpc>
              <a:spcBef>
                <a:spcPts val="0"/>
              </a:spcBef>
              <a:buFont typeface="Arial" panose="020B0604020202020204" pitchFamily="34" charset="0"/>
              <a:buNone/>
              <a:defRPr sz="1450" b="1" kern="1200">
                <a:solidFill>
                  <a:schemeClr val="tx1"/>
                </a:solidFill>
                <a:latin typeface="+mn-lt"/>
                <a:ea typeface="+mn-ea"/>
                <a:cs typeface="+mn-cs"/>
              </a:defRPr>
            </a:lvl1pPr>
            <a:lvl2pPr marL="457223" indent="0" algn="l" defTabSz="360018" rtl="0" eaLnBrk="1" latinLnBrk="0" hangingPunct="1">
              <a:lnSpc>
                <a:spcPct val="130000"/>
              </a:lnSpc>
              <a:spcBef>
                <a:spcPts val="0"/>
              </a:spcBef>
              <a:buFont typeface="Arial" panose="020B0604020202020204" pitchFamily="34" charset="0"/>
              <a:buNone/>
              <a:defRPr sz="933" b="1" kern="1200">
                <a:solidFill>
                  <a:schemeClr val="tx1"/>
                </a:solidFill>
                <a:latin typeface="+mn-lt"/>
                <a:ea typeface="+mn-ea"/>
                <a:cs typeface="+mn-cs"/>
              </a:defRPr>
            </a:lvl2pPr>
            <a:lvl3pPr marL="914446" indent="0" algn="l" defTabSz="360018" rtl="0" eaLnBrk="1" latinLnBrk="0" hangingPunct="1">
              <a:lnSpc>
                <a:spcPct val="130000"/>
              </a:lnSpc>
              <a:spcBef>
                <a:spcPts val="0"/>
              </a:spcBef>
              <a:buFont typeface="Arial" panose="020B0604020202020204" pitchFamily="34" charset="0"/>
              <a:buNone/>
              <a:defRPr sz="800" b="1" kern="1200">
                <a:solidFill>
                  <a:schemeClr val="tx1"/>
                </a:solidFill>
                <a:latin typeface="+mn-lt"/>
                <a:ea typeface="+mn-ea"/>
                <a:cs typeface="+mn-cs"/>
              </a:defRPr>
            </a:lvl3pPr>
            <a:lvl4pPr marL="1371669" indent="0" algn="l" defTabSz="360018" rtl="0" eaLnBrk="1" latinLnBrk="0" hangingPunct="1">
              <a:lnSpc>
                <a:spcPct val="130000"/>
              </a:lnSpc>
              <a:spcBef>
                <a:spcPts val="0"/>
              </a:spcBef>
              <a:buFont typeface="Arial" panose="020B0604020202020204" pitchFamily="34" charset="0"/>
              <a:buNone/>
              <a:defRPr sz="733" b="1" kern="1200">
                <a:solidFill>
                  <a:schemeClr val="tx1"/>
                </a:solidFill>
                <a:latin typeface="+mn-lt"/>
                <a:ea typeface="+mn-ea"/>
                <a:cs typeface="+mn-cs"/>
              </a:defRPr>
            </a:lvl4pPr>
            <a:lvl5pPr marL="1828891" indent="0" algn="l" defTabSz="360018" rtl="0" eaLnBrk="1" latinLnBrk="0" hangingPunct="1">
              <a:lnSpc>
                <a:spcPct val="130000"/>
              </a:lnSpc>
              <a:spcBef>
                <a:spcPts val="0"/>
              </a:spcBef>
              <a:buFont typeface="Arial" panose="020B0604020202020204" pitchFamily="34" charset="0"/>
              <a:buNone/>
              <a:defRPr sz="733" b="1"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ca-ES" b="0" dirty="0"/>
          </a:p>
        </p:txBody>
      </p:sp>
      <p:sp>
        <p:nvSpPr>
          <p:cNvPr id="10" name="Marcador de texto 7">
            <a:extLst>
              <a:ext uri="{FF2B5EF4-FFF2-40B4-BE49-F238E27FC236}">
                <a16:creationId xmlns:a16="http://schemas.microsoft.com/office/drawing/2014/main" id="{26C413D9-5E46-C009-7F84-4140E9F3F7E1}"/>
              </a:ext>
            </a:extLst>
          </p:cNvPr>
          <p:cNvSpPr txBox="1">
            <a:spLocks/>
          </p:cNvSpPr>
          <p:nvPr/>
        </p:nvSpPr>
        <p:spPr>
          <a:xfrm>
            <a:off x="946148" y="3024020"/>
            <a:ext cx="4456240" cy="710434"/>
          </a:xfrm>
          <a:prstGeom prst="rect">
            <a:avLst/>
          </a:prstGeom>
        </p:spPr>
        <p:txBody>
          <a:bodyPr vert="horz" lIns="91440" tIns="45720" rIns="91440" bIns="45720" rtlCol="0">
            <a:normAutofit/>
          </a:bodyPr>
          <a:lstStyle>
            <a:lvl1pPr marL="0" indent="0" algn="l" defTabSz="360018" rtl="0" eaLnBrk="1" latinLnBrk="0" hangingPunct="1">
              <a:lnSpc>
                <a:spcPct val="130000"/>
              </a:lnSpc>
              <a:spcBef>
                <a:spcPts val="0"/>
              </a:spcBef>
              <a:buFont typeface="Arial" panose="020B0604020202020204" pitchFamily="34" charset="0"/>
              <a:buNone/>
              <a:defRPr sz="1400" kern="1200">
                <a:solidFill>
                  <a:schemeClr val="tx1"/>
                </a:solidFill>
                <a:latin typeface="+mn-lt"/>
                <a:ea typeface="+mn-ea"/>
                <a:cs typeface="+mn-cs"/>
              </a:defRPr>
            </a:lvl1pPr>
            <a:lvl2pPr marL="457223" indent="0" algn="l" defTabSz="360018" rtl="0" eaLnBrk="1" latinLnBrk="0" hangingPunct="1">
              <a:lnSpc>
                <a:spcPct val="130000"/>
              </a:lnSpc>
              <a:spcBef>
                <a:spcPts val="0"/>
              </a:spcBef>
              <a:buFont typeface="Arial" panose="020B0604020202020204" pitchFamily="34" charset="0"/>
              <a:buNone/>
              <a:defRPr sz="933" kern="1200">
                <a:solidFill>
                  <a:schemeClr val="tx1"/>
                </a:solidFill>
                <a:latin typeface="+mn-lt"/>
                <a:ea typeface="+mn-ea"/>
                <a:cs typeface="+mn-cs"/>
              </a:defRPr>
            </a:lvl2pPr>
            <a:lvl3pPr marL="914446" indent="0" algn="l" defTabSz="360018" rtl="0" eaLnBrk="1" latinLnBrk="0" hangingPunct="1">
              <a:lnSpc>
                <a:spcPct val="130000"/>
              </a:lnSpc>
              <a:spcBef>
                <a:spcPts val="0"/>
              </a:spcBef>
              <a:buFont typeface="Arial" panose="020B0604020202020204" pitchFamily="34" charset="0"/>
              <a:buNone/>
              <a:defRPr sz="800" kern="1200">
                <a:solidFill>
                  <a:schemeClr val="tx1"/>
                </a:solidFill>
                <a:latin typeface="+mn-lt"/>
                <a:ea typeface="+mn-ea"/>
                <a:cs typeface="+mn-cs"/>
              </a:defRPr>
            </a:lvl3pPr>
            <a:lvl4pPr marL="1371669"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4pPr>
            <a:lvl5pPr marL="1828891"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ca-ES" dirty="0"/>
          </a:p>
        </p:txBody>
      </p:sp>
      <p:sp>
        <p:nvSpPr>
          <p:cNvPr id="5" name="Marcador de texto 7">
            <a:extLst>
              <a:ext uri="{FF2B5EF4-FFF2-40B4-BE49-F238E27FC236}">
                <a16:creationId xmlns:a16="http://schemas.microsoft.com/office/drawing/2014/main" id="{96D1DF1B-18CA-86F2-C75F-F843698307F4}"/>
              </a:ext>
            </a:extLst>
          </p:cNvPr>
          <p:cNvSpPr txBox="1">
            <a:spLocks/>
          </p:cNvSpPr>
          <p:nvPr/>
        </p:nvSpPr>
        <p:spPr>
          <a:xfrm>
            <a:off x="870966" y="912947"/>
            <a:ext cx="4456240" cy="5636019"/>
          </a:xfrm>
          <a:prstGeom prst="rect">
            <a:avLst/>
          </a:prstGeom>
        </p:spPr>
        <p:txBody>
          <a:bodyPr vert="horz" lIns="91440" tIns="45720" rIns="91440" bIns="45720" rtlCol="0">
            <a:normAutofit/>
          </a:bodyPr>
          <a:lstStyle>
            <a:lvl1pPr marL="0" indent="0" algn="l" defTabSz="360018" rtl="0" eaLnBrk="1" latinLnBrk="0" hangingPunct="1">
              <a:lnSpc>
                <a:spcPct val="130000"/>
              </a:lnSpc>
              <a:spcBef>
                <a:spcPts val="0"/>
              </a:spcBef>
              <a:buFont typeface="Arial" panose="020B0604020202020204" pitchFamily="34" charset="0"/>
              <a:buNone/>
              <a:defRPr sz="1400" kern="1200">
                <a:solidFill>
                  <a:schemeClr val="tx1"/>
                </a:solidFill>
                <a:latin typeface="+mn-lt"/>
                <a:ea typeface="+mn-ea"/>
                <a:cs typeface="+mn-cs"/>
              </a:defRPr>
            </a:lvl1pPr>
            <a:lvl2pPr marL="457223" indent="0" algn="l" defTabSz="360018" rtl="0" eaLnBrk="1" latinLnBrk="0" hangingPunct="1">
              <a:lnSpc>
                <a:spcPct val="130000"/>
              </a:lnSpc>
              <a:spcBef>
                <a:spcPts val="0"/>
              </a:spcBef>
              <a:buFont typeface="Arial" panose="020B0604020202020204" pitchFamily="34" charset="0"/>
              <a:buNone/>
              <a:defRPr sz="933" kern="1200">
                <a:solidFill>
                  <a:schemeClr val="tx1"/>
                </a:solidFill>
                <a:latin typeface="+mn-lt"/>
                <a:ea typeface="+mn-ea"/>
                <a:cs typeface="+mn-cs"/>
              </a:defRPr>
            </a:lvl2pPr>
            <a:lvl3pPr marL="914446" indent="0" algn="l" defTabSz="360018" rtl="0" eaLnBrk="1" latinLnBrk="0" hangingPunct="1">
              <a:lnSpc>
                <a:spcPct val="130000"/>
              </a:lnSpc>
              <a:spcBef>
                <a:spcPts val="0"/>
              </a:spcBef>
              <a:buFont typeface="Arial" panose="020B0604020202020204" pitchFamily="34" charset="0"/>
              <a:buNone/>
              <a:defRPr sz="800" kern="1200">
                <a:solidFill>
                  <a:schemeClr val="tx1"/>
                </a:solidFill>
                <a:latin typeface="+mn-lt"/>
                <a:ea typeface="+mn-ea"/>
                <a:cs typeface="+mn-cs"/>
              </a:defRPr>
            </a:lvl3pPr>
            <a:lvl4pPr marL="1371669"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4pPr>
            <a:lvl5pPr marL="1828891"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s-ES" dirty="0"/>
          </a:p>
          <a:p>
            <a:pPr algn="just"/>
            <a:endParaRPr lang="ca-ES" dirty="0"/>
          </a:p>
        </p:txBody>
      </p:sp>
      <p:sp>
        <p:nvSpPr>
          <p:cNvPr id="13" name="Marcador de texto 5">
            <a:extLst>
              <a:ext uri="{FF2B5EF4-FFF2-40B4-BE49-F238E27FC236}">
                <a16:creationId xmlns:a16="http://schemas.microsoft.com/office/drawing/2014/main" id="{B832534B-B5AA-5CAD-5FB2-C11DE1CA2DB5}"/>
              </a:ext>
            </a:extLst>
          </p:cNvPr>
          <p:cNvSpPr>
            <a:spLocks noGrp="1"/>
          </p:cNvSpPr>
          <p:nvPr>
            <p:ph type="body" sz="quarter" idx="15"/>
          </p:nvPr>
        </p:nvSpPr>
        <p:spPr>
          <a:xfrm>
            <a:off x="1002486" y="845529"/>
            <a:ext cx="4904538" cy="5561511"/>
          </a:xfrm>
        </p:spPr>
        <p:txBody>
          <a:bodyPr>
            <a:normAutofit fontScale="55000" lnSpcReduction="20000"/>
          </a:bodyPr>
          <a:lstStyle/>
          <a:p>
            <a:r>
              <a:rPr lang="es-ES" sz="1800" dirty="0" err="1"/>
              <a:t>class</a:t>
            </a:r>
            <a:r>
              <a:rPr lang="es-ES" sz="1800" dirty="0"/>
              <a:t> Animal:</a:t>
            </a:r>
          </a:p>
          <a:p>
            <a:r>
              <a:rPr lang="es-ES" sz="1800" dirty="0"/>
              <a:t>  """</a:t>
            </a:r>
          </a:p>
          <a:p>
            <a:r>
              <a:rPr lang="es-ES" sz="1800" dirty="0"/>
              <a:t>  </a:t>
            </a:r>
            <a:r>
              <a:rPr lang="es-ES" sz="1800" dirty="0" err="1"/>
              <a:t>Aquesta</a:t>
            </a:r>
            <a:r>
              <a:rPr lang="es-ES" sz="1800" dirty="0"/>
              <a:t> </a:t>
            </a:r>
            <a:r>
              <a:rPr lang="es-ES" sz="1800" dirty="0" err="1"/>
              <a:t>classe</a:t>
            </a:r>
            <a:r>
              <a:rPr lang="es-ES" sz="1800" dirty="0"/>
              <a:t> representa un animal.</a:t>
            </a:r>
          </a:p>
          <a:p>
            <a:r>
              <a:rPr lang="es-ES" sz="1800" dirty="0"/>
              <a:t>  """</a:t>
            </a:r>
          </a:p>
          <a:p>
            <a:r>
              <a:rPr lang="es-ES" sz="1800" dirty="0"/>
              <a:t>  </a:t>
            </a:r>
            <a:r>
              <a:rPr lang="es-ES" sz="1800" dirty="0" err="1"/>
              <a:t>def</a:t>
            </a:r>
            <a:r>
              <a:rPr lang="es-ES" sz="1800" dirty="0"/>
              <a:t> __</a:t>
            </a:r>
            <a:r>
              <a:rPr lang="es-ES" sz="1800" dirty="0" err="1"/>
              <a:t>init</a:t>
            </a:r>
            <a:r>
              <a:rPr lang="es-ES" sz="1800" dirty="0"/>
              <a:t>__(</a:t>
            </a:r>
            <a:r>
              <a:rPr lang="es-ES" sz="1800" dirty="0" err="1"/>
              <a:t>self</a:t>
            </a:r>
            <a:r>
              <a:rPr lang="es-ES" sz="1800" dirty="0"/>
              <a:t>, </a:t>
            </a:r>
            <a:r>
              <a:rPr lang="es-ES" sz="1800" dirty="0" err="1"/>
              <a:t>nom</a:t>
            </a:r>
            <a:r>
              <a:rPr lang="es-ES" sz="1800" dirty="0"/>
              <a:t>, especie, so):</a:t>
            </a:r>
          </a:p>
          <a:p>
            <a:r>
              <a:rPr lang="es-ES" sz="1800" dirty="0"/>
              <a:t>    """</a:t>
            </a:r>
          </a:p>
          <a:p>
            <a:r>
              <a:rPr lang="es-ES" sz="1800" dirty="0"/>
              <a:t>    Constructor de la </a:t>
            </a:r>
            <a:r>
              <a:rPr lang="es-ES" sz="1800" dirty="0" err="1"/>
              <a:t>classe</a:t>
            </a:r>
            <a:r>
              <a:rPr lang="es-ES" sz="1800" dirty="0"/>
              <a:t> Animal.</a:t>
            </a:r>
          </a:p>
          <a:p>
            <a:endParaRPr lang="es-ES" sz="1800" dirty="0"/>
          </a:p>
          <a:p>
            <a:r>
              <a:rPr lang="es-ES" sz="1800" dirty="0"/>
              <a:t>    </a:t>
            </a:r>
            <a:r>
              <a:rPr lang="es-ES" sz="1800" dirty="0" err="1"/>
              <a:t>Args</a:t>
            </a:r>
            <a:r>
              <a:rPr lang="es-ES" sz="1800" dirty="0"/>
              <a:t>:</a:t>
            </a:r>
          </a:p>
          <a:p>
            <a:r>
              <a:rPr lang="es-ES" sz="1800" dirty="0"/>
              <a:t>      </a:t>
            </a:r>
            <a:r>
              <a:rPr lang="es-ES" sz="1800" dirty="0" err="1"/>
              <a:t>nom</a:t>
            </a:r>
            <a:r>
              <a:rPr lang="es-ES" sz="1800" dirty="0"/>
              <a:t>: El </a:t>
            </a:r>
            <a:r>
              <a:rPr lang="es-ES" sz="1800" dirty="0" err="1"/>
              <a:t>nom</a:t>
            </a:r>
            <a:r>
              <a:rPr lang="es-ES" sz="1800" dirty="0"/>
              <a:t> de </a:t>
            </a:r>
            <a:r>
              <a:rPr lang="es-ES" sz="1800" dirty="0" err="1"/>
              <a:t>l'animal</a:t>
            </a:r>
            <a:r>
              <a:rPr lang="es-ES" sz="1800" dirty="0"/>
              <a:t>.</a:t>
            </a:r>
          </a:p>
          <a:p>
            <a:r>
              <a:rPr lang="es-ES" sz="1800" dirty="0"/>
              <a:t>      especie: </a:t>
            </a:r>
            <a:r>
              <a:rPr lang="es-ES" sz="1800" dirty="0" err="1"/>
              <a:t>L'espècie</a:t>
            </a:r>
            <a:r>
              <a:rPr lang="es-ES" sz="1800" dirty="0"/>
              <a:t> de </a:t>
            </a:r>
            <a:r>
              <a:rPr lang="es-ES" sz="1800" dirty="0" err="1"/>
              <a:t>l'animal</a:t>
            </a:r>
            <a:r>
              <a:rPr lang="es-ES" sz="1800" dirty="0"/>
              <a:t>.</a:t>
            </a:r>
          </a:p>
          <a:p>
            <a:r>
              <a:rPr lang="es-ES" sz="1800" dirty="0"/>
              <a:t>      so: El so que fa </a:t>
            </a:r>
            <a:r>
              <a:rPr lang="es-ES" sz="1800" dirty="0" err="1"/>
              <a:t>l'animal</a:t>
            </a:r>
            <a:r>
              <a:rPr lang="es-ES" sz="1800" dirty="0"/>
              <a:t>.</a:t>
            </a:r>
          </a:p>
          <a:p>
            <a:r>
              <a:rPr lang="es-ES" sz="1800" dirty="0"/>
              <a:t>    """</a:t>
            </a:r>
          </a:p>
          <a:p>
            <a:r>
              <a:rPr lang="es-ES" sz="1800" dirty="0"/>
              <a:t>    </a:t>
            </a:r>
            <a:r>
              <a:rPr lang="es-ES" sz="1800" dirty="0" err="1"/>
              <a:t>self.nom</a:t>
            </a:r>
            <a:r>
              <a:rPr lang="es-ES" sz="1800" dirty="0"/>
              <a:t> = </a:t>
            </a:r>
            <a:r>
              <a:rPr lang="es-ES" sz="1800" dirty="0" err="1"/>
              <a:t>nom</a:t>
            </a:r>
            <a:endParaRPr lang="es-ES" sz="1800" dirty="0"/>
          </a:p>
          <a:p>
            <a:r>
              <a:rPr lang="es-ES" sz="1800" dirty="0"/>
              <a:t>    </a:t>
            </a:r>
            <a:r>
              <a:rPr lang="es-ES" sz="1800" dirty="0" err="1"/>
              <a:t>self.especie</a:t>
            </a:r>
            <a:r>
              <a:rPr lang="es-ES" sz="1800" dirty="0"/>
              <a:t> = especie</a:t>
            </a:r>
          </a:p>
          <a:p>
            <a:r>
              <a:rPr lang="es-ES" sz="1800" dirty="0"/>
              <a:t>    self.so = so</a:t>
            </a:r>
          </a:p>
          <a:p>
            <a:endParaRPr lang="es-ES" sz="1800" dirty="0"/>
          </a:p>
          <a:p>
            <a:r>
              <a:rPr lang="es-ES" sz="1800" dirty="0"/>
              <a:t>  </a:t>
            </a:r>
            <a:r>
              <a:rPr lang="es-ES" sz="1800" dirty="0" err="1"/>
              <a:t>def</a:t>
            </a:r>
            <a:r>
              <a:rPr lang="es-ES" sz="1800" dirty="0"/>
              <a:t> </a:t>
            </a:r>
            <a:r>
              <a:rPr lang="es-ES" sz="1800" dirty="0" err="1"/>
              <a:t>fer_so</a:t>
            </a:r>
            <a:r>
              <a:rPr lang="es-ES" sz="1800" dirty="0"/>
              <a:t>(</a:t>
            </a:r>
            <a:r>
              <a:rPr lang="es-ES" sz="1800" dirty="0" err="1"/>
              <a:t>self</a:t>
            </a:r>
            <a:r>
              <a:rPr lang="es-ES" sz="1800" dirty="0"/>
              <a:t>):</a:t>
            </a:r>
          </a:p>
          <a:p>
            <a:r>
              <a:rPr lang="es-ES" sz="1800" dirty="0"/>
              <a:t>    """</a:t>
            </a:r>
          </a:p>
          <a:p>
            <a:r>
              <a:rPr lang="es-ES" sz="1800" dirty="0"/>
              <a:t>    Fa que </a:t>
            </a:r>
            <a:r>
              <a:rPr lang="es-ES" sz="1800" dirty="0" err="1"/>
              <a:t>l'animal</a:t>
            </a:r>
            <a:r>
              <a:rPr lang="es-ES" sz="1800" dirty="0"/>
              <a:t> </a:t>
            </a:r>
            <a:r>
              <a:rPr lang="es-ES" sz="1800" dirty="0" err="1"/>
              <a:t>emeti</a:t>
            </a:r>
            <a:r>
              <a:rPr lang="es-ES" sz="1800" dirty="0"/>
              <a:t> el </a:t>
            </a:r>
            <a:r>
              <a:rPr lang="es-ES" sz="1800" dirty="0" err="1"/>
              <a:t>seu</a:t>
            </a:r>
            <a:r>
              <a:rPr lang="es-ES" sz="1800" dirty="0"/>
              <a:t> so </a:t>
            </a:r>
            <a:r>
              <a:rPr lang="es-ES" sz="1800" dirty="0" err="1"/>
              <a:t>característic</a:t>
            </a:r>
            <a:r>
              <a:rPr lang="es-ES" sz="1800" dirty="0"/>
              <a:t>.</a:t>
            </a:r>
          </a:p>
          <a:p>
            <a:r>
              <a:rPr lang="es-ES" sz="1800" dirty="0"/>
              <a:t>    """</a:t>
            </a:r>
          </a:p>
          <a:p>
            <a:r>
              <a:rPr lang="es-ES" sz="1800" dirty="0"/>
              <a:t>    </a:t>
            </a:r>
            <a:r>
              <a:rPr lang="es-ES" sz="1800" dirty="0" err="1"/>
              <a:t>return</a:t>
            </a:r>
            <a:r>
              <a:rPr lang="es-ES" sz="1800" dirty="0"/>
              <a:t> </a:t>
            </a:r>
            <a:r>
              <a:rPr lang="es-ES" sz="1800" dirty="0" err="1"/>
              <a:t>f"El</a:t>
            </a:r>
            <a:r>
              <a:rPr lang="es-ES" sz="1800" dirty="0"/>
              <a:t> {</a:t>
            </a:r>
            <a:r>
              <a:rPr lang="es-ES" sz="1800" dirty="0" err="1"/>
              <a:t>self.especie</a:t>
            </a:r>
            <a:r>
              <a:rPr lang="es-ES" sz="1800" dirty="0"/>
              <a:t>} {</a:t>
            </a:r>
            <a:r>
              <a:rPr lang="es-ES" sz="1800" dirty="0" err="1"/>
              <a:t>self.nom</a:t>
            </a:r>
            <a:r>
              <a:rPr lang="es-ES" sz="1800" dirty="0"/>
              <a:t>} fa {self.so}"</a:t>
            </a:r>
          </a:p>
          <a:p>
            <a:endParaRPr lang="es-ES" sz="1800" dirty="0"/>
          </a:p>
          <a:p>
            <a:r>
              <a:rPr lang="es-ES" sz="1800" dirty="0" err="1"/>
              <a:t>gat</a:t>
            </a:r>
            <a:r>
              <a:rPr lang="es-ES" sz="1800" dirty="0"/>
              <a:t> = Animal("Michi", "</a:t>
            </a:r>
            <a:r>
              <a:rPr lang="es-ES" sz="1800" dirty="0" err="1"/>
              <a:t>gat</a:t>
            </a:r>
            <a:r>
              <a:rPr lang="es-ES" sz="1800" dirty="0"/>
              <a:t>", "miau")</a:t>
            </a:r>
          </a:p>
          <a:p>
            <a:r>
              <a:rPr lang="es-ES" sz="1800" dirty="0" err="1"/>
              <a:t>gos</a:t>
            </a:r>
            <a:r>
              <a:rPr lang="es-ES" sz="1800" dirty="0"/>
              <a:t> = Animal("Max", "</a:t>
            </a:r>
            <a:r>
              <a:rPr lang="es-ES" sz="1800" dirty="0" err="1"/>
              <a:t>gos</a:t>
            </a:r>
            <a:r>
              <a:rPr lang="es-ES" sz="1800" dirty="0"/>
              <a:t>", "guau")</a:t>
            </a:r>
          </a:p>
          <a:p>
            <a:r>
              <a:rPr lang="es-ES" sz="1800" dirty="0"/>
              <a:t>vaca = Animal("Mu", "vaca", "</a:t>
            </a:r>
            <a:r>
              <a:rPr lang="es-ES" sz="1800" dirty="0" err="1"/>
              <a:t>muuu</a:t>
            </a:r>
            <a:r>
              <a:rPr lang="es-ES" sz="1800" dirty="0"/>
              <a:t>")</a:t>
            </a:r>
          </a:p>
          <a:p>
            <a:endParaRPr lang="es-ES" sz="1800" dirty="0"/>
          </a:p>
          <a:p>
            <a:r>
              <a:rPr lang="es-ES" sz="1800" dirty="0" err="1"/>
              <a:t>print</a:t>
            </a:r>
            <a:r>
              <a:rPr lang="es-ES" sz="1800" dirty="0"/>
              <a:t>(</a:t>
            </a:r>
            <a:r>
              <a:rPr lang="es-ES" sz="1800" dirty="0" err="1"/>
              <a:t>gat.fer_so</a:t>
            </a:r>
            <a:r>
              <a:rPr lang="es-ES" sz="1800" dirty="0"/>
              <a:t>())  # </a:t>
            </a:r>
            <a:r>
              <a:rPr lang="es-ES" sz="1800" dirty="0" err="1"/>
              <a:t>Imprimeix</a:t>
            </a:r>
            <a:r>
              <a:rPr lang="es-ES" sz="1800" dirty="0"/>
              <a:t> "El </a:t>
            </a:r>
            <a:r>
              <a:rPr lang="es-ES" sz="1800" dirty="0" err="1"/>
              <a:t>gat</a:t>
            </a:r>
            <a:r>
              <a:rPr lang="es-ES" sz="1800" dirty="0"/>
              <a:t> Michi fa miau"</a:t>
            </a:r>
          </a:p>
          <a:p>
            <a:r>
              <a:rPr lang="es-ES" sz="1800" dirty="0" err="1"/>
              <a:t>print</a:t>
            </a:r>
            <a:r>
              <a:rPr lang="es-ES" sz="1800" dirty="0"/>
              <a:t>(</a:t>
            </a:r>
            <a:r>
              <a:rPr lang="es-ES" sz="1800" dirty="0" err="1"/>
              <a:t>gos.fer_so</a:t>
            </a:r>
            <a:r>
              <a:rPr lang="es-ES" sz="1800" dirty="0"/>
              <a:t>())  # </a:t>
            </a:r>
            <a:r>
              <a:rPr lang="es-ES" sz="1800" dirty="0" err="1"/>
              <a:t>Imprimeix</a:t>
            </a:r>
            <a:r>
              <a:rPr lang="es-ES" sz="1800" dirty="0"/>
              <a:t> "El </a:t>
            </a:r>
            <a:r>
              <a:rPr lang="es-ES" sz="1800" dirty="0" err="1"/>
              <a:t>gos</a:t>
            </a:r>
            <a:r>
              <a:rPr lang="es-ES" sz="1800" dirty="0"/>
              <a:t> Max fa guau"</a:t>
            </a:r>
          </a:p>
          <a:p>
            <a:r>
              <a:rPr lang="es-ES" sz="1800" dirty="0" err="1"/>
              <a:t>print</a:t>
            </a:r>
            <a:r>
              <a:rPr lang="es-ES" sz="1800" dirty="0"/>
              <a:t>(</a:t>
            </a:r>
            <a:r>
              <a:rPr lang="es-ES" sz="1800" dirty="0" err="1"/>
              <a:t>vaca.fer_so</a:t>
            </a:r>
            <a:r>
              <a:rPr lang="es-ES" sz="1800" dirty="0"/>
              <a:t>())  # </a:t>
            </a:r>
            <a:r>
              <a:rPr lang="es-ES" sz="1800" dirty="0" err="1"/>
              <a:t>Imprimeix</a:t>
            </a:r>
            <a:r>
              <a:rPr lang="es-ES" sz="1800" dirty="0"/>
              <a:t> "La vaca Mu fa </a:t>
            </a:r>
            <a:r>
              <a:rPr lang="es-ES" sz="1800" dirty="0" err="1"/>
              <a:t>muuu</a:t>
            </a:r>
            <a:r>
              <a:rPr lang="es-ES" sz="1800" dirty="0"/>
              <a:t>"</a:t>
            </a:r>
          </a:p>
        </p:txBody>
      </p:sp>
    </p:spTree>
    <p:extLst>
      <p:ext uri="{BB962C8B-B14F-4D97-AF65-F5344CB8AC3E}">
        <p14:creationId xmlns:p14="http://schemas.microsoft.com/office/powerpoint/2010/main" val="3392399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5625E9-AECA-172A-81FB-69DF39A7FB34}"/>
              </a:ext>
            </a:extLst>
          </p:cNvPr>
          <p:cNvSpPr>
            <a:spLocks noGrp="1"/>
          </p:cNvSpPr>
          <p:nvPr>
            <p:ph type="title"/>
          </p:nvPr>
        </p:nvSpPr>
        <p:spPr/>
        <p:txBody>
          <a:bodyPr/>
          <a:lstStyle/>
          <a:p>
            <a:r>
              <a:rPr lang="ca-ES"/>
              <a:t>Uso de Módulos</a:t>
            </a:r>
          </a:p>
        </p:txBody>
      </p:sp>
      <p:sp>
        <p:nvSpPr>
          <p:cNvPr id="3" name="Marcador de pie de página 2">
            <a:extLst>
              <a:ext uri="{FF2B5EF4-FFF2-40B4-BE49-F238E27FC236}">
                <a16:creationId xmlns:a16="http://schemas.microsoft.com/office/drawing/2014/main" id="{2FFF0C48-D427-E8AC-9FA6-C8C51B0A2760}"/>
              </a:ext>
            </a:extLst>
          </p:cNvPr>
          <p:cNvSpPr>
            <a:spLocks noGrp="1"/>
          </p:cNvSpPr>
          <p:nvPr>
            <p:ph type="ftr" sz="quarter" idx="10"/>
          </p:nvPr>
        </p:nvSpPr>
        <p:spPr/>
        <p:txBody>
          <a:bodyPr/>
          <a:lstStyle/>
          <a:p>
            <a:r>
              <a:rPr lang="en-ID"/>
              <a:t>INTRODUCCIÓN A PYTHON</a:t>
            </a:r>
            <a:endParaRPr lang="en-ID" dirty="0"/>
          </a:p>
        </p:txBody>
      </p:sp>
      <p:sp>
        <p:nvSpPr>
          <p:cNvPr id="4" name="Marcador de número de diapositiva 3">
            <a:extLst>
              <a:ext uri="{FF2B5EF4-FFF2-40B4-BE49-F238E27FC236}">
                <a16:creationId xmlns:a16="http://schemas.microsoft.com/office/drawing/2014/main" id="{BE100D17-503F-DED4-0B57-6A06AE13DC0F}"/>
              </a:ext>
            </a:extLst>
          </p:cNvPr>
          <p:cNvSpPr>
            <a:spLocks noGrp="1"/>
          </p:cNvSpPr>
          <p:nvPr>
            <p:ph type="sldNum" sz="quarter" idx="11"/>
          </p:nvPr>
        </p:nvSpPr>
        <p:spPr/>
        <p:txBody>
          <a:bodyPr/>
          <a:lstStyle/>
          <a:p>
            <a:fld id="{F5342A4C-1D06-4798-B51F-D5804CA03D28}" type="slidenum">
              <a:rPr lang="en-ID" smtClean="0"/>
              <a:pPr/>
              <a:t>21</a:t>
            </a:fld>
            <a:endParaRPr lang="en-ID" dirty="0"/>
          </a:p>
        </p:txBody>
      </p:sp>
      <p:sp>
        <p:nvSpPr>
          <p:cNvPr id="5" name="Marcador de texto 4">
            <a:extLst>
              <a:ext uri="{FF2B5EF4-FFF2-40B4-BE49-F238E27FC236}">
                <a16:creationId xmlns:a16="http://schemas.microsoft.com/office/drawing/2014/main" id="{78C73ADF-1BBF-3643-5147-A399DB7861E1}"/>
              </a:ext>
            </a:extLst>
          </p:cNvPr>
          <p:cNvSpPr>
            <a:spLocks noGrp="1"/>
          </p:cNvSpPr>
          <p:nvPr>
            <p:ph type="body" sz="quarter" idx="15"/>
          </p:nvPr>
        </p:nvSpPr>
        <p:spPr/>
        <p:txBody>
          <a:bodyPr/>
          <a:lstStyle/>
          <a:p>
            <a:r>
              <a:rPr lang="es-ES"/>
              <a:t>Python permite importar módulos completos usando la instrucción import. Estos módulos pueden contener funciones, clases, y variables predefinidas, extendiendo las capacidades estándares del lenguaje. Esto permite a los desarrolladores acceder y reutilizar código preexistente, ahorrando tiempo y esfuerzo en el desarrollo.</a:t>
            </a:r>
            <a:endParaRPr lang="ca-ES"/>
          </a:p>
        </p:txBody>
      </p:sp>
      <p:sp>
        <p:nvSpPr>
          <p:cNvPr id="6" name="Marcador de texto 5">
            <a:extLst>
              <a:ext uri="{FF2B5EF4-FFF2-40B4-BE49-F238E27FC236}">
                <a16:creationId xmlns:a16="http://schemas.microsoft.com/office/drawing/2014/main" id="{7F518895-534A-2834-3229-1FDB8AA86150}"/>
              </a:ext>
            </a:extLst>
          </p:cNvPr>
          <p:cNvSpPr>
            <a:spLocks noGrp="1"/>
          </p:cNvSpPr>
          <p:nvPr>
            <p:ph type="body" sz="quarter" idx="16"/>
          </p:nvPr>
        </p:nvSpPr>
        <p:spPr/>
        <p:txBody>
          <a:bodyPr/>
          <a:lstStyle/>
          <a:p>
            <a:r>
              <a:rPr lang="ca-ES"/>
              <a:t>Importar Módulos</a:t>
            </a:r>
          </a:p>
        </p:txBody>
      </p:sp>
      <p:pic>
        <p:nvPicPr>
          <p:cNvPr id="10" name="Marcador de posición de imagen 9">
            <a:extLst>
              <a:ext uri="{FF2B5EF4-FFF2-40B4-BE49-F238E27FC236}">
                <a16:creationId xmlns:a16="http://schemas.microsoft.com/office/drawing/2014/main" id="{96607EF8-DE84-024A-B2E8-7AF5712017DC}"/>
              </a:ext>
            </a:extLst>
          </p:cNvPr>
          <p:cNvPicPr>
            <a:picLocks noGrp="1" noChangeAspect="1"/>
          </p:cNvPicPr>
          <p:nvPr>
            <p:ph type="pic" sz="quarter" idx="17"/>
          </p:nvPr>
        </p:nvPicPr>
        <p:blipFill>
          <a:blip r:embed="rId2"/>
          <a:srcRect t="7906" b="7906"/>
          <a:stretch>
            <a:fillRect/>
          </a:stretch>
        </p:blipFill>
        <p:spPr/>
      </p:pic>
      <p:sp>
        <p:nvSpPr>
          <p:cNvPr id="8" name="Marcador de texto 7">
            <a:extLst>
              <a:ext uri="{FF2B5EF4-FFF2-40B4-BE49-F238E27FC236}">
                <a16:creationId xmlns:a16="http://schemas.microsoft.com/office/drawing/2014/main" id="{E6D047A6-B0D3-FF5A-6B39-CB8FAD8E9B49}"/>
              </a:ext>
            </a:extLst>
          </p:cNvPr>
          <p:cNvSpPr>
            <a:spLocks noGrp="1"/>
          </p:cNvSpPr>
          <p:nvPr>
            <p:ph type="body" sz="quarter" idx="19"/>
          </p:nvPr>
        </p:nvSpPr>
        <p:spPr/>
        <p:txBody>
          <a:bodyPr/>
          <a:lstStyle/>
          <a:p>
            <a:r>
              <a:rPr lang="es-ES"/>
              <a:t>Utiliza from module import elemento1, elemento2 para importar elementos específicos. Esto puede reducir la carga de memoria y tiempos de ejecución. También puedes usar alias para evitar conflictos de nombre o para mejorar la legibilidad del código.</a:t>
            </a:r>
            <a:endParaRPr lang="ca-ES"/>
          </a:p>
        </p:txBody>
      </p:sp>
      <p:sp>
        <p:nvSpPr>
          <p:cNvPr id="9" name="Marcador de texto 8">
            <a:extLst>
              <a:ext uri="{FF2B5EF4-FFF2-40B4-BE49-F238E27FC236}">
                <a16:creationId xmlns:a16="http://schemas.microsoft.com/office/drawing/2014/main" id="{A3514D3E-AE92-5B77-E933-D65A89893D52}"/>
              </a:ext>
            </a:extLst>
          </p:cNvPr>
          <p:cNvSpPr>
            <a:spLocks noGrp="1"/>
          </p:cNvSpPr>
          <p:nvPr>
            <p:ph type="body" sz="quarter" idx="20"/>
          </p:nvPr>
        </p:nvSpPr>
        <p:spPr/>
        <p:txBody>
          <a:bodyPr/>
          <a:lstStyle/>
          <a:p>
            <a:r>
              <a:rPr lang="ca-ES"/>
              <a:t>Importaciones Específicas</a:t>
            </a:r>
          </a:p>
        </p:txBody>
      </p:sp>
    </p:spTree>
    <p:extLst>
      <p:ext uri="{BB962C8B-B14F-4D97-AF65-F5344CB8AC3E}">
        <p14:creationId xmlns:p14="http://schemas.microsoft.com/office/powerpoint/2010/main" val="1670742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5625E9-AECA-172A-81FB-69DF39A7FB34}"/>
              </a:ext>
            </a:extLst>
          </p:cNvPr>
          <p:cNvSpPr>
            <a:spLocks noGrp="1"/>
          </p:cNvSpPr>
          <p:nvPr>
            <p:ph type="title"/>
          </p:nvPr>
        </p:nvSpPr>
        <p:spPr/>
        <p:txBody>
          <a:bodyPr/>
          <a:lstStyle/>
          <a:p>
            <a:r>
              <a:rPr lang="ca-ES"/>
              <a:t>Uso de Módulos</a:t>
            </a:r>
          </a:p>
        </p:txBody>
      </p:sp>
      <p:sp>
        <p:nvSpPr>
          <p:cNvPr id="3" name="Marcador de pie de página 2">
            <a:extLst>
              <a:ext uri="{FF2B5EF4-FFF2-40B4-BE49-F238E27FC236}">
                <a16:creationId xmlns:a16="http://schemas.microsoft.com/office/drawing/2014/main" id="{2FFF0C48-D427-E8AC-9FA6-C8C51B0A2760}"/>
              </a:ext>
            </a:extLst>
          </p:cNvPr>
          <p:cNvSpPr>
            <a:spLocks noGrp="1"/>
          </p:cNvSpPr>
          <p:nvPr>
            <p:ph type="ftr" sz="quarter" idx="10"/>
          </p:nvPr>
        </p:nvSpPr>
        <p:spPr/>
        <p:txBody>
          <a:bodyPr/>
          <a:lstStyle/>
          <a:p>
            <a:r>
              <a:rPr lang="en-ID"/>
              <a:t>INTRODUCCIÓN A PYTHON</a:t>
            </a:r>
            <a:endParaRPr lang="en-ID" dirty="0"/>
          </a:p>
        </p:txBody>
      </p:sp>
      <p:sp>
        <p:nvSpPr>
          <p:cNvPr id="4" name="Marcador de número de diapositiva 3">
            <a:extLst>
              <a:ext uri="{FF2B5EF4-FFF2-40B4-BE49-F238E27FC236}">
                <a16:creationId xmlns:a16="http://schemas.microsoft.com/office/drawing/2014/main" id="{BE100D17-503F-DED4-0B57-6A06AE13DC0F}"/>
              </a:ext>
            </a:extLst>
          </p:cNvPr>
          <p:cNvSpPr>
            <a:spLocks noGrp="1"/>
          </p:cNvSpPr>
          <p:nvPr>
            <p:ph type="sldNum" sz="quarter" idx="11"/>
          </p:nvPr>
        </p:nvSpPr>
        <p:spPr/>
        <p:txBody>
          <a:bodyPr/>
          <a:lstStyle/>
          <a:p>
            <a:fld id="{F5342A4C-1D06-4798-B51F-D5804CA03D28}" type="slidenum">
              <a:rPr lang="en-ID" smtClean="0"/>
              <a:pPr/>
              <a:t>22</a:t>
            </a:fld>
            <a:endParaRPr lang="en-ID" dirty="0"/>
          </a:p>
        </p:txBody>
      </p:sp>
      <p:sp>
        <p:nvSpPr>
          <p:cNvPr id="5" name="Marcador de texto 4">
            <a:extLst>
              <a:ext uri="{FF2B5EF4-FFF2-40B4-BE49-F238E27FC236}">
                <a16:creationId xmlns:a16="http://schemas.microsoft.com/office/drawing/2014/main" id="{78C73ADF-1BBF-3643-5147-A399DB7861E1}"/>
              </a:ext>
            </a:extLst>
          </p:cNvPr>
          <p:cNvSpPr>
            <a:spLocks noGrp="1"/>
          </p:cNvSpPr>
          <p:nvPr>
            <p:ph type="body" sz="quarter" idx="15"/>
          </p:nvPr>
        </p:nvSpPr>
        <p:spPr/>
        <p:txBody>
          <a:bodyPr/>
          <a:lstStyle/>
          <a:p>
            <a:r>
              <a:rPr lang="es-ES"/>
              <a:t>Python permite importar módulos completos usando la instrucción import. Estos módulos pueden contener funciones, clases, y variables predefinidas, extendiendo las capacidades estándares del lenguaje. Esto permite a los desarrolladores acceder y reutilizar código preexistente, ahorrando tiempo y esfuerzo en el desarrollo.</a:t>
            </a:r>
            <a:endParaRPr lang="ca-ES"/>
          </a:p>
        </p:txBody>
      </p:sp>
      <p:sp>
        <p:nvSpPr>
          <p:cNvPr id="6" name="Marcador de texto 5">
            <a:extLst>
              <a:ext uri="{FF2B5EF4-FFF2-40B4-BE49-F238E27FC236}">
                <a16:creationId xmlns:a16="http://schemas.microsoft.com/office/drawing/2014/main" id="{7F518895-534A-2834-3229-1FDB8AA86150}"/>
              </a:ext>
            </a:extLst>
          </p:cNvPr>
          <p:cNvSpPr>
            <a:spLocks noGrp="1"/>
          </p:cNvSpPr>
          <p:nvPr>
            <p:ph type="body" sz="quarter" idx="16"/>
          </p:nvPr>
        </p:nvSpPr>
        <p:spPr/>
        <p:txBody>
          <a:bodyPr/>
          <a:lstStyle/>
          <a:p>
            <a:r>
              <a:rPr lang="ca-ES"/>
              <a:t>Importar Módulos</a:t>
            </a:r>
          </a:p>
        </p:txBody>
      </p:sp>
      <p:pic>
        <p:nvPicPr>
          <p:cNvPr id="10" name="Marcador de posición de imagen 9">
            <a:extLst>
              <a:ext uri="{FF2B5EF4-FFF2-40B4-BE49-F238E27FC236}">
                <a16:creationId xmlns:a16="http://schemas.microsoft.com/office/drawing/2014/main" id="{96607EF8-DE84-024A-B2E8-7AF5712017DC}"/>
              </a:ext>
            </a:extLst>
          </p:cNvPr>
          <p:cNvPicPr>
            <a:picLocks noGrp="1" noChangeAspect="1"/>
          </p:cNvPicPr>
          <p:nvPr>
            <p:ph type="pic" sz="quarter" idx="17"/>
          </p:nvPr>
        </p:nvPicPr>
        <p:blipFill>
          <a:blip r:embed="rId2"/>
          <a:srcRect t="7906" b="7906"/>
          <a:stretch>
            <a:fillRect/>
          </a:stretch>
        </p:blipFill>
        <p:spPr/>
      </p:pic>
      <p:sp>
        <p:nvSpPr>
          <p:cNvPr id="8" name="Marcador de texto 7">
            <a:extLst>
              <a:ext uri="{FF2B5EF4-FFF2-40B4-BE49-F238E27FC236}">
                <a16:creationId xmlns:a16="http://schemas.microsoft.com/office/drawing/2014/main" id="{E6D047A6-B0D3-FF5A-6B39-CB8FAD8E9B49}"/>
              </a:ext>
            </a:extLst>
          </p:cNvPr>
          <p:cNvSpPr>
            <a:spLocks noGrp="1"/>
          </p:cNvSpPr>
          <p:nvPr>
            <p:ph type="body" sz="quarter" idx="19"/>
          </p:nvPr>
        </p:nvSpPr>
        <p:spPr/>
        <p:txBody>
          <a:bodyPr/>
          <a:lstStyle/>
          <a:p>
            <a:r>
              <a:rPr lang="es-ES"/>
              <a:t>Utiliza from module import elemento1, elemento2 para importar elementos específicos. Esto puede reducir la carga de memoria y tiempos de ejecución. También puedes usar alias para evitar conflictos de nombre o para mejorar la legibilidad del código.</a:t>
            </a:r>
            <a:endParaRPr lang="ca-ES"/>
          </a:p>
        </p:txBody>
      </p:sp>
      <p:sp>
        <p:nvSpPr>
          <p:cNvPr id="9" name="Marcador de texto 8">
            <a:extLst>
              <a:ext uri="{FF2B5EF4-FFF2-40B4-BE49-F238E27FC236}">
                <a16:creationId xmlns:a16="http://schemas.microsoft.com/office/drawing/2014/main" id="{A3514D3E-AE92-5B77-E933-D65A89893D52}"/>
              </a:ext>
            </a:extLst>
          </p:cNvPr>
          <p:cNvSpPr>
            <a:spLocks noGrp="1"/>
          </p:cNvSpPr>
          <p:nvPr>
            <p:ph type="body" sz="quarter" idx="20"/>
          </p:nvPr>
        </p:nvSpPr>
        <p:spPr/>
        <p:txBody>
          <a:bodyPr/>
          <a:lstStyle/>
          <a:p>
            <a:r>
              <a:rPr lang="ca-ES"/>
              <a:t>Importaciones Específicas</a:t>
            </a:r>
          </a:p>
        </p:txBody>
      </p:sp>
    </p:spTree>
    <p:extLst>
      <p:ext uri="{BB962C8B-B14F-4D97-AF65-F5344CB8AC3E}">
        <p14:creationId xmlns:p14="http://schemas.microsoft.com/office/powerpoint/2010/main" val="1067506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111DDF-0044-2446-15A2-FB5539AE0BC4}"/>
              </a:ext>
            </a:extLst>
          </p:cNvPr>
          <p:cNvSpPr>
            <a:spLocks noGrp="1"/>
          </p:cNvSpPr>
          <p:nvPr>
            <p:ph type="title"/>
          </p:nvPr>
        </p:nvSpPr>
        <p:spPr/>
        <p:txBody>
          <a:bodyPr/>
          <a:lstStyle/>
          <a:p>
            <a:r>
              <a:rPr lang="ca-ES"/>
              <a:t>Manejo de Excepciones</a:t>
            </a:r>
          </a:p>
        </p:txBody>
      </p:sp>
      <p:sp>
        <p:nvSpPr>
          <p:cNvPr id="3" name="Marcador de pie de página 2">
            <a:extLst>
              <a:ext uri="{FF2B5EF4-FFF2-40B4-BE49-F238E27FC236}">
                <a16:creationId xmlns:a16="http://schemas.microsoft.com/office/drawing/2014/main" id="{F4D3B2DA-1C17-E398-3C62-54DBC30844A6}"/>
              </a:ext>
            </a:extLst>
          </p:cNvPr>
          <p:cNvSpPr>
            <a:spLocks noGrp="1"/>
          </p:cNvSpPr>
          <p:nvPr>
            <p:ph type="ftr" sz="quarter" idx="10"/>
          </p:nvPr>
        </p:nvSpPr>
        <p:spPr/>
        <p:txBody>
          <a:bodyPr/>
          <a:lstStyle/>
          <a:p>
            <a:r>
              <a:rPr lang="en-ID"/>
              <a:t>INTRODUCCIÓN A PYTHON</a:t>
            </a:r>
            <a:endParaRPr lang="en-ID" dirty="0"/>
          </a:p>
        </p:txBody>
      </p:sp>
      <p:sp>
        <p:nvSpPr>
          <p:cNvPr id="4" name="Marcador de número de diapositiva 3">
            <a:extLst>
              <a:ext uri="{FF2B5EF4-FFF2-40B4-BE49-F238E27FC236}">
                <a16:creationId xmlns:a16="http://schemas.microsoft.com/office/drawing/2014/main" id="{43C839F0-0769-7FF1-156F-4E79D3CBA59E}"/>
              </a:ext>
            </a:extLst>
          </p:cNvPr>
          <p:cNvSpPr>
            <a:spLocks noGrp="1"/>
          </p:cNvSpPr>
          <p:nvPr>
            <p:ph type="sldNum" sz="quarter" idx="11"/>
          </p:nvPr>
        </p:nvSpPr>
        <p:spPr/>
        <p:txBody>
          <a:bodyPr/>
          <a:lstStyle/>
          <a:p>
            <a:fld id="{F5342A4C-1D06-4798-B51F-D5804CA03D28}" type="slidenum">
              <a:rPr lang="en-ID" smtClean="0"/>
              <a:pPr/>
              <a:t>23</a:t>
            </a:fld>
            <a:endParaRPr lang="en-ID" dirty="0"/>
          </a:p>
        </p:txBody>
      </p:sp>
      <p:pic>
        <p:nvPicPr>
          <p:cNvPr id="10" name="Marcador de posición de imagen 9">
            <a:extLst>
              <a:ext uri="{FF2B5EF4-FFF2-40B4-BE49-F238E27FC236}">
                <a16:creationId xmlns:a16="http://schemas.microsoft.com/office/drawing/2014/main" id="{143ADEEC-E163-42DD-BDF4-A8F60F0D9B93}"/>
              </a:ext>
            </a:extLst>
          </p:cNvPr>
          <p:cNvPicPr>
            <a:picLocks noGrp="1" noChangeAspect="1"/>
          </p:cNvPicPr>
          <p:nvPr>
            <p:ph type="pic" sz="quarter" idx="12"/>
          </p:nvPr>
        </p:nvPicPr>
        <p:blipFill>
          <a:blip r:embed="rId2"/>
          <a:srcRect l="17628" r="17628"/>
          <a:stretch>
            <a:fillRect/>
          </a:stretch>
        </p:blipFill>
        <p:spPr/>
      </p:pic>
      <p:sp>
        <p:nvSpPr>
          <p:cNvPr id="6" name="Marcador de texto 5">
            <a:extLst>
              <a:ext uri="{FF2B5EF4-FFF2-40B4-BE49-F238E27FC236}">
                <a16:creationId xmlns:a16="http://schemas.microsoft.com/office/drawing/2014/main" id="{AF69C952-FF55-5010-C18B-A41A74E64148}"/>
              </a:ext>
            </a:extLst>
          </p:cNvPr>
          <p:cNvSpPr>
            <a:spLocks noGrp="1"/>
          </p:cNvSpPr>
          <p:nvPr>
            <p:ph type="body" sz="quarter" idx="15"/>
          </p:nvPr>
        </p:nvSpPr>
        <p:spPr/>
        <p:txBody>
          <a:bodyPr/>
          <a:lstStyle/>
          <a:p>
            <a:r>
              <a:rPr lang="es-ES"/>
              <a:t>El manejo de excepciones en Python se realiza con try y except, permitiendo capturar y manejar errores en tiempo de ejecución. Finalmente, el bloque finally asegura la ejecución de código sin importar si se generó una excepción. Este manejo previene que el programa falle abruptamente, mejorando la robustez y fiabilidad del software. Tener un enfoque proactivo en la gestión de errores facilita la depuración y mejora la experiencia del usuario.</a:t>
            </a:r>
            <a:endParaRPr lang="ca-ES"/>
          </a:p>
        </p:txBody>
      </p:sp>
      <p:pic>
        <p:nvPicPr>
          <p:cNvPr id="11" name="Marcador de posición de imagen 10">
            <a:extLst>
              <a:ext uri="{FF2B5EF4-FFF2-40B4-BE49-F238E27FC236}">
                <a16:creationId xmlns:a16="http://schemas.microsoft.com/office/drawing/2014/main" id="{F2C5C120-BC85-DB3F-7283-B6FD2D9035BB}"/>
              </a:ext>
            </a:extLst>
          </p:cNvPr>
          <p:cNvPicPr>
            <a:picLocks noGrp="1" noChangeAspect="1"/>
          </p:cNvPicPr>
          <p:nvPr>
            <p:ph type="pic" sz="quarter" idx="17"/>
          </p:nvPr>
        </p:nvPicPr>
        <p:blipFill>
          <a:blip r:embed="rId3"/>
          <a:srcRect l="14459" r="14459"/>
          <a:stretch>
            <a:fillRect/>
          </a:stretch>
        </p:blipFill>
        <p:spPr/>
      </p:pic>
      <p:pic>
        <p:nvPicPr>
          <p:cNvPr id="12" name="Marcador de posición de imagen 11">
            <a:extLst>
              <a:ext uri="{FF2B5EF4-FFF2-40B4-BE49-F238E27FC236}">
                <a16:creationId xmlns:a16="http://schemas.microsoft.com/office/drawing/2014/main" id="{D0B3E007-1368-978E-B212-045C9475AECD}"/>
              </a:ext>
            </a:extLst>
          </p:cNvPr>
          <p:cNvPicPr>
            <a:picLocks noGrp="1" noChangeAspect="1"/>
          </p:cNvPicPr>
          <p:nvPr>
            <p:ph type="pic" sz="quarter" idx="18"/>
          </p:nvPr>
        </p:nvPicPr>
        <p:blipFill>
          <a:blip r:embed="rId4"/>
          <a:srcRect t="18695" b="18695"/>
          <a:stretch>
            <a:fillRect/>
          </a:stretch>
        </p:blipFill>
        <p:spPr/>
      </p:pic>
      <p:sp>
        <p:nvSpPr>
          <p:cNvPr id="9" name="Marcador de texto 8">
            <a:extLst>
              <a:ext uri="{FF2B5EF4-FFF2-40B4-BE49-F238E27FC236}">
                <a16:creationId xmlns:a16="http://schemas.microsoft.com/office/drawing/2014/main" id="{F0A0FBE7-100F-8F02-48AD-52C6A0A9D2F3}"/>
              </a:ext>
            </a:extLst>
          </p:cNvPr>
          <p:cNvSpPr>
            <a:spLocks noGrp="1"/>
          </p:cNvSpPr>
          <p:nvPr>
            <p:ph type="body" sz="quarter" idx="19"/>
          </p:nvPr>
        </p:nvSpPr>
        <p:spPr/>
        <p:txBody>
          <a:bodyPr/>
          <a:lstStyle/>
          <a:p>
            <a:r>
              <a:rPr lang="ca-ES"/>
              <a:t>Gestión de Errores</a:t>
            </a:r>
          </a:p>
        </p:txBody>
      </p:sp>
    </p:spTree>
    <p:extLst>
      <p:ext uri="{BB962C8B-B14F-4D97-AF65-F5344CB8AC3E}">
        <p14:creationId xmlns:p14="http://schemas.microsoft.com/office/powerpoint/2010/main" val="2724737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Table 0"/>
          <p:cNvGraphicFramePr>
            <a:graphicFrameLocks noGrp="1"/>
          </p:cNvGraphicFramePr>
          <p:nvPr/>
        </p:nvGraphicFramePr>
        <p:xfrm>
          <a:off x="853440" y="2438400"/>
          <a:ext cx="10363200" cy="2621280"/>
        </p:xfrm>
        <a:graphic>
          <a:graphicData uri="http://schemas.openxmlformats.org/drawingml/2006/table">
            <a:tbl>
              <a:tblPr/>
              <a:tblGrid>
                <a:gridCol w="3454400">
                  <a:extLst>
                    <a:ext uri="{9D8B030D-6E8A-4147-A177-3AD203B41FA5}">
                      <a16:colId xmlns:a16="http://schemas.microsoft.com/office/drawing/2014/main" val="20000"/>
                    </a:ext>
                  </a:extLst>
                </a:gridCol>
                <a:gridCol w="3454400">
                  <a:extLst>
                    <a:ext uri="{9D8B030D-6E8A-4147-A177-3AD203B41FA5}">
                      <a16:colId xmlns:a16="http://schemas.microsoft.com/office/drawing/2014/main" val="20001"/>
                    </a:ext>
                  </a:extLst>
                </a:gridCol>
                <a:gridCol w="3454400">
                  <a:extLst>
                    <a:ext uri="{9D8B030D-6E8A-4147-A177-3AD203B41FA5}">
                      <a16:colId xmlns:a16="http://schemas.microsoft.com/office/drawing/2014/main" val="20002"/>
                    </a:ext>
                  </a:extLst>
                </a:gridCol>
              </a:tblGrid>
              <a:tr h="524256">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Tipo</a:t>
                      </a:r>
                      <a:endParaRPr lang="en-US" sz="14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CAC8C5"/>
                    </a:solidFill>
                  </a:tcPr>
                </a:tc>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Ejemplo</a:t>
                      </a:r>
                      <a:endParaRPr lang="en-US" sz="14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CAC8C5"/>
                    </a:solidFill>
                  </a:tcPr>
                </a:tc>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Características</a:t>
                      </a:r>
                      <a:endParaRPr lang="en-US" sz="14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CAC8C5"/>
                    </a:solidFill>
                  </a:tcPr>
                </a:tc>
                <a:extLst>
                  <a:ext uri="{0D108BD9-81ED-4DB2-BD59-A6C34878D82A}">
                    <a16:rowId xmlns:a16="http://schemas.microsoft.com/office/drawing/2014/main" val="10000"/>
                  </a:ext>
                </a:extLst>
              </a:tr>
              <a:tr h="524256">
                <a:tc>
                  <a:txBody>
                    <a:bodyPr/>
                    <a:lstStyle/>
                    <a:p>
                      <a:pPr marL="0" indent="0">
                        <a:buNone/>
                      </a:pPr>
                      <a:r>
                        <a:rPr lang="en-US" sz="1200" dirty="0">
                          <a:solidFill>
                            <a:srgbClr val="000000"/>
                          </a:solidFill>
                          <a:latin typeface="Open Sans" pitchFamily="34" charset="0"/>
                          <a:ea typeface="Open Sans" pitchFamily="34" charset="-122"/>
                          <a:cs typeface="Open Sans" pitchFamily="34" charset="-120"/>
                        </a:rPr>
                        <a:t>Listas</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EAE9E8"/>
                    </a:solidFill>
                  </a:tcPr>
                </a:tc>
                <a:tc>
                  <a:txBody>
                    <a:bodyPr/>
                    <a:lstStyle/>
                    <a:p>
                      <a:pPr marL="0" indent="0">
                        <a:buNone/>
                      </a:pPr>
                      <a:r>
                        <a:rPr lang="en-US" sz="1200" dirty="0">
                          <a:solidFill>
                            <a:srgbClr val="000000"/>
                          </a:solidFill>
                          <a:latin typeface="Open Sans" pitchFamily="34" charset="0"/>
                          <a:ea typeface="Open Sans" pitchFamily="34" charset="-122"/>
                          <a:cs typeface="Open Sans" pitchFamily="34" charset="-120"/>
                        </a:rPr>
                        <a:t>[1, 2, 3]</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EAE9E8"/>
                    </a:solidFill>
                  </a:tcPr>
                </a:tc>
                <a:tc>
                  <a:txBody>
                    <a:bodyPr/>
                    <a:lstStyle/>
                    <a:p>
                      <a:pPr marL="0" indent="0">
                        <a:buNone/>
                      </a:pPr>
                      <a:r>
                        <a:rPr lang="en-US" sz="1200" dirty="0">
                          <a:solidFill>
                            <a:srgbClr val="000000"/>
                          </a:solidFill>
                          <a:latin typeface="Open Sans" pitchFamily="34" charset="0"/>
                          <a:ea typeface="Open Sans" pitchFamily="34" charset="-122"/>
                          <a:cs typeface="Open Sans" pitchFamily="34" charset="-120"/>
                        </a:rPr>
                        <a:t>Mutable, ordenada</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EAE9E8"/>
                    </a:solidFill>
                  </a:tcPr>
                </a:tc>
                <a:extLst>
                  <a:ext uri="{0D108BD9-81ED-4DB2-BD59-A6C34878D82A}">
                    <a16:rowId xmlns:a16="http://schemas.microsoft.com/office/drawing/2014/main" val="10001"/>
                  </a:ext>
                </a:extLst>
              </a:tr>
              <a:tr h="524256">
                <a:tc>
                  <a:txBody>
                    <a:bodyPr/>
                    <a:lstStyle/>
                    <a:p>
                      <a:pPr marL="0" indent="0">
                        <a:buNone/>
                      </a:pPr>
                      <a:r>
                        <a:rPr lang="en-US" sz="1200" dirty="0">
                          <a:solidFill>
                            <a:srgbClr val="000000"/>
                          </a:solidFill>
                          <a:latin typeface="Open Sans" pitchFamily="34" charset="0"/>
                          <a:ea typeface="Open Sans" pitchFamily="34" charset="-122"/>
                          <a:cs typeface="Open Sans" pitchFamily="34" charset="-120"/>
                        </a:rPr>
                        <a:t>Tuplas</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EAE9E8"/>
                    </a:solidFill>
                  </a:tcPr>
                </a:tc>
                <a:tc>
                  <a:txBody>
                    <a:bodyPr/>
                    <a:lstStyle/>
                    <a:p>
                      <a:pPr marL="0" indent="0">
                        <a:buNone/>
                      </a:pPr>
                      <a:r>
                        <a:rPr lang="en-US" sz="1200" dirty="0">
                          <a:solidFill>
                            <a:srgbClr val="000000"/>
                          </a:solidFill>
                          <a:latin typeface="Open Sans" pitchFamily="34" charset="0"/>
                          <a:ea typeface="Open Sans" pitchFamily="34" charset="-122"/>
                          <a:cs typeface="Open Sans" pitchFamily="34" charset="-120"/>
                        </a:rPr>
                        <a:t>(1, 2, 3)</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EAE9E8"/>
                    </a:solidFill>
                  </a:tcPr>
                </a:tc>
                <a:tc>
                  <a:txBody>
                    <a:bodyPr/>
                    <a:lstStyle/>
                    <a:p>
                      <a:pPr marL="0" indent="0">
                        <a:buNone/>
                      </a:pPr>
                      <a:r>
                        <a:rPr lang="en-US" sz="1200" dirty="0">
                          <a:solidFill>
                            <a:srgbClr val="000000"/>
                          </a:solidFill>
                          <a:latin typeface="Open Sans" pitchFamily="34" charset="0"/>
                          <a:ea typeface="Open Sans" pitchFamily="34" charset="-122"/>
                          <a:cs typeface="Open Sans" pitchFamily="34" charset="-120"/>
                        </a:rPr>
                        <a:t>Inmutable, ordenada</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EAE9E8"/>
                    </a:solidFill>
                  </a:tcPr>
                </a:tc>
                <a:extLst>
                  <a:ext uri="{0D108BD9-81ED-4DB2-BD59-A6C34878D82A}">
                    <a16:rowId xmlns:a16="http://schemas.microsoft.com/office/drawing/2014/main" val="10002"/>
                  </a:ext>
                </a:extLst>
              </a:tr>
              <a:tr h="524256">
                <a:tc>
                  <a:txBody>
                    <a:bodyPr/>
                    <a:lstStyle/>
                    <a:p>
                      <a:pPr marL="0" indent="0">
                        <a:buNone/>
                      </a:pPr>
                      <a:r>
                        <a:rPr lang="en-US" sz="1200" dirty="0">
                          <a:solidFill>
                            <a:srgbClr val="000000"/>
                          </a:solidFill>
                          <a:latin typeface="Open Sans" pitchFamily="34" charset="0"/>
                          <a:ea typeface="Open Sans" pitchFamily="34" charset="-122"/>
                          <a:cs typeface="Open Sans" pitchFamily="34" charset="-120"/>
                        </a:rPr>
                        <a:t>Conjuntos</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EAE9E8"/>
                    </a:solidFill>
                  </a:tcPr>
                </a:tc>
                <a:tc>
                  <a:txBody>
                    <a:bodyPr/>
                    <a:lstStyle/>
                    <a:p>
                      <a:pPr marL="0" indent="0">
                        <a:buNone/>
                      </a:pPr>
                      <a:r>
                        <a:rPr lang="en-US" sz="1200" dirty="0">
                          <a:solidFill>
                            <a:srgbClr val="000000"/>
                          </a:solidFill>
                          <a:latin typeface="Open Sans" pitchFamily="34" charset="0"/>
                          <a:ea typeface="Open Sans" pitchFamily="34" charset="-122"/>
                          <a:cs typeface="Open Sans" pitchFamily="34" charset="-120"/>
                        </a:rPr>
                        <a:t>{1, 2, 3}</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EAE9E8"/>
                    </a:solidFill>
                  </a:tcPr>
                </a:tc>
                <a:tc>
                  <a:txBody>
                    <a:bodyPr/>
                    <a:lstStyle/>
                    <a:p>
                      <a:pPr marL="0" indent="0">
                        <a:buNone/>
                      </a:pPr>
                      <a:r>
                        <a:rPr lang="en-US" sz="1200" dirty="0">
                          <a:solidFill>
                            <a:srgbClr val="000000"/>
                          </a:solidFill>
                          <a:latin typeface="Open Sans" pitchFamily="34" charset="0"/>
                          <a:ea typeface="Open Sans" pitchFamily="34" charset="-122"/>
                          <a:cs typeface="Open Sans" pitchFamily="34" charset="-120"/>
                        </a:rPr>
                        <a:t>Mutable, no ordenada</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EAE9E8"/>
                    </a:solidFill>
                  </a:tcPr>
                </a:tc>
                <a:extLst>
                  <a:ext uri="{0D108BD9-81ED-4DB2-BD59-A6C34878D82A}">
                    <a16:rowId xmlns:a16="http://schemas.microsoft.com/office/drawing/2014/main" val="10003"/>
                  </a:ext>
                </a:extLst>
              </a:tr>
              <a:tr h="524256">
                <a:tc>
                  <a:txBody>
                    <a:bodyPr/>
                    <a:lstStyle/>
                    <a:p>
                      <a:pPr marL="0" indent="0">
                        <a:buNone/>
                      </a:pPr>
                      <a:r>
                        <a:rPr lang="en-US" sz="1200" dirty="0">
                          <a:solidFill>
                            <a:srgbClr val="000000"/>
                          </a:solidFill>
                          <a:latin typeface="Open Sans" pitchFamily="34" charset="0"/>
                          <a:ea typeface="Open Sans" pitchFamily="34" charset="-122"/>
                          <a:cs typeface="Open Sans" pitchFamily="34" charset="-120"/>
                        </a:rPr>
                        <a:t>Diccionarios</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EAE9E8"/>
                    </a:solidFill>
                  </a:tcPr>
                </a:tc>
                <a:tc>
                  <a:txBody>
                    <a:bodyPr/>
                    <a:lstStyle/>
                    <a:p>
                      <a:pPr marL="0" indent="0">
                        <a:buNone/>
                      </a:pPr>
                      <a:r>
                        <a:rPr lang="en-US" sz="1200" dirty="0">
                          <a:solidFill>
                            <a:srgbClr val="000000"/>
                          </a:solidFill>
                          <a:latin typeface="Open Sans" pitchFamily="34" charset="0"/>
                          <a:ea typeface="Open Sans" pitchFamily="34" charset="-122"/>
                          <a:cs typeface="Open Sans" pitchFamily="34" charset="-120"/>
                        </a:rPr>
                        <a:t>{'clave':'valor'}</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EAE9E8"/>
                    </a:solidFill>
                  </a:tcPr>
                </a:tc>
                <a:tc>
                  <a:txBody>
                    <a:bodyPr/>
                    <a:lstStyle/>
                    <a:p>
                      <a:pPr marL="0" indent="0">
                        <a:buNone/>
                      </a:pPr>
                      <a:r>
                        <a:rPr lang="en-US" sz="1200" dirty="0">
                          <a:solidFill>
                            <a:srgbClr val="000000"/>
                          </a:solidFill>
                          <a:latin typeface="Open Sans" pitchFamily="34" charset="0"/>
                          <a:ea typeface="Open Sans" pitchFamily="34" charset="-122"/>
                          <a:cs typeface="Open Sans" pitchFamily="34" charset="-120"/>
                        </a:rPr>
                        <a:t>Mutable, clave-valor</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EAE9E8"/>
                    </a:solidFill>
                  </a:tcPr>
                </a:tc>
                <a:extLst>
                  <a:ext uri="{0D108BD9-81ED-4DB2-BD59-A6C34878D82A}">
                    <a16:rowId xmlns:a16="http://schemas.microsoft.com/office/drawing/2014/main" val="10004"/>
                  </a:ext>
                </a:extLst>
              </a:tr>
            </a:tbl>
          </a:graphicData>
        </a:graphic>
      </p:graphicFrame>
      <p:sp>
        <p:nvSpPr>
          <p:cNvPr id="3" name="Text 0"/>
          <p:cNvSpPr/>
          <p:nvPr/>
        </p:nvSpPr>
        <p:spPr>
          <a:xfrm>
            <a:off x="939800" y="304800"/>
            <a:ext cx="10299700" cy="8509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a:latin typeface="Montserrat ExtraBold"/>
              </a:rPr>
              <a:t>Estructuras de Datos</a:t>
            </a:r>
            <a:endParaRPr lang="en-US" sz="4400" dirty="0">
              <a:latin typeface="Montserrat ExtraBold"/>
            </a:endParaRPr>
          </a:p>
        </p:txBody>
      </p:sp>
      <p:sp>
        <p:nvSpPr>
          <p:cNvPr id="4" name="Shape 1"/>
          <p:cNvSpPr/>
          <p:nvPr/>
        </p:nvSpPr>
        <p:spPr>
          <a:xfrm>
            <a:off x="1219200" y="1219200"/>
            <a:ext cx="1219200" cy="1219200"/>
          </a:xfrm>
          <a:prstGeom prst="line">
            <a:avLst/>
          </a:prstGeom>
          <a:noFill/>
          <a:ln/>
        </p:spPr>
        <p:txBody>
          <a:bodyPr/>
          <a:lstStyle/>
          <a:p>
            <a:endParaRPr lang="ca-ES"/>
          </a:p>
        </p:txBody>
      </p:sp>
      <p:sp>
        <p:nvSpPr>
          <p:cNvPr id="25" name="Slide Number Placeholder 0"/>
          <p:cNvSpPr>
            <a:spLocks noGrp="1"/>
          </p:cNvSpPr>
          <p:nvPr>
            <p:ph type="sldNum" sz="quarter" idx="4294967295"/>
          </p:nvPr>
        </p:nvSpPr>
        <p:spPr>
          <a:xfrm>
            <a:off x="0" y="6172200"/>
            <a:ext cx="622300" cy="355600"/>
          </a:xfrm>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b="0">
                <a:latin typeface="Montserrat"/>
              </a:rPr>
              <a:pPr algn="ctr"/>
              <a:t>24</a:t>
            </a:fld>
            <a:endParaRPr lang="en-US" sz="1210">
              <a:latin typeface="Montserrat"/>
            </a:endParaRPr>
          </a:p>
        </p:txBody>
      </p:sp>
    </p:spTree>
    <p:extLst>
      <p:ext uri="{BB962C8B-B14F-4D97-AF65-F5344CB8AC3E}">
        <p14:creationId xmlns:p14="http://schemas.microsoft.com/office/powerpoint/2010/main" val="1790680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391524-134F-98DA-4C9D-97BCF2ED7228}"/>
              </a:ext>
            </a:extLst>
          </p:cNvPr>
          <p:cNvSpPr>
            <a:spLocks noGrp="1"/>
          </p:cNvSpPr>
          <p:nvPr>
            <p:ph type="title"/>
          </p:nvPr>
        </p:nvSpPr>
        <p:spPr/>
        <p:txBody>
          <a:bodyPr/>
          <a:lstStyle/>
          <a:p>
            <a:r>
              <a:rPr lang="ca-ES"/>
              <a:t>Entrada y Salida</a:t>
            </a:r>
          </a:p>
        </p:txBody>
      </p:sp>
      <p:sp>
        <p:nvSpPr>
          <p:cNvPr id="3" name="Marcador de pie de página 2">
            <a:extLst>
              <a:ext uri="{FF2B5EF4-FFF2-40B4-BE49-F238E27FC236}">
                <a16:creationId xmlns:a16="http://schemas.microsoft.com/office/drawing/2014/main" id="{5C2C7BB1-873C-87A6-6231-8D9206EC82B2}"/>
              </a:ext>
            </a:extLst>
          </p:cNvPr>
          <p:cNvSpPr>
            <a:spLocks noGrp="1"/>
          </p:cNvSpPr>
          <p:nvPr>
            <p:ph type="ftr" sz="quarter" idx="10"/>
          </p:nvPr>
        </p:nvSpPr>
        <p:spPr/>
        <p:txBody>
          <a:bodyPr/>
          <a:lstStyle/>
          <a:p>
            <a:r>
              <a:rPr lang="en-ID"/>
              <a:t>INTRODUCCIÓN A PYTHON</a:t>
            </a:r>
            <a:endParaRPr lang="en-ID" dirty="0"/>
          </a:p>
        </p:txBody>
      </p:sp>
      <p:sp>
        <p:nvSpPr>
          <p:cNvPr id="4" name="Marcador de número de diapositiva 3">
            <a:extLst>
              <a:ext uri="{FF2B5EF4-FFF2-40B4-BE49-F238E27FC236}">
                <a16:creationId xmlns:a16="http://schemas.microsoft.com/office/drawing/2014/main" id="{E6373D19-44AB-3FCA-C883-78734F035594}"/>
              </a:ext>
            </a:extLst>
          </p:cNvPr>
          <p:cNvSpPr>
            <a:spLocks noGrp="1"/>
          </p:cNvSpPr>
          <p:nvPr>
            <p:ph type="sldNum" sz="quarter" idx="11"/>
          </p:nvPr>
        </p:nvSpPr>
        <p:spPr/>
        <p:txBody>
          <a:bodyPr/>
          <a:lstStyle/>
          <a:p>
            <a:fld id="{F5342A4C-1D06-4798-B51F-D5804CA03D28}" type="slidenum">
              <a:rPr lang="en-ID" smtClean="0"/>
              <a:pPr/>
              <a:t>25</a:t>
            </a:fld>
            <a:endParaRPr lang="en-ID" dirty="0"/>
          </a:p>
        </p:txBody>
      </p:sp>
      <p:sp>
        <p:nvSpPr>
          <p:cNvPr id="5" name="Marcador de texto 4">
            <a:extLst>
              <a:ext uri="{FF2B5EF4-FFF2-40B4-BE49-F238E27FC236}">
                <a16:creationId xmlns:a16="http://schemas.microsoft.com/office/drawing/2014/main" id="{9F609849-4179-C557-0866-738049EC008B}"/>
              </a:ext>
            </a:extLst>
          </p:cNvPr>
          <p:cNvSpPr>
            <a:spLocks noGrp="1"/>
          </p:cNvSpPr>
          <p:nvPr>
            <p:ph type="body" sz="quarter" idx="15"/>
          </p:nvPr>
        </p:nvSpPr>
        <p:spPr/>
        <p:txBody>
          <a:bodyPr/>
          <a:lstStyle/>
          <a:p>
            <a:r>
              <a:rPr lang="es-ES"/>
              <a:t>Python utiliza la función input() para capturar datos del usuario. Es ampliamente utilizada en aplicaciones interactivas que requieren datos personalizados. Es importante validar la entrada del usuario para evitar errores y comportamientos inesperados.</a:t>
            </a:r>
            <a:endParaRPr lang="ca-ES"/>
          </a:p>
        </p:txBody>
      </p:sp>
      <p:sp>
        <p:nvSpPr>
          <p:cNvPr id="6" name="Marcador de texto 5">
            <a:extLst>
              <a:ext uri="{FF2B5EF4-FFF2-40B4-BE49-F238E27FC236}">
                <a16:creationId xmlns:a16="http://schemas.microsoft.com/office/drawing/2014/main" id="{74DC93FC-AC45-5082-903C-D7568B311DFA}"/>
              </a:ext>
            </a:extLst>
          </p:cNvPr>
          <p:cNvSpPr>
            <a:spLocks noGrp="1"/>
          </p:cNvSpPr>
          <p:nvPr>
            <p:ph type="body" sz="quarter" idx="16"/>
          </p:nvPr>
        </p:nvSpPr>
        <p:spPr/>
        <p:txBody>
          <a:bodyPr/>
          <a:lstStyle/>
          <a:p>
            <a:r>
              <a:rPr lang="ca-ES"/>
              <a:t>Entrada de Usuario</a:t>
            </a:r>
          </a:p>
        </p:txBody>
      </p:sp>
      <p:pic>
        <p:nvPicPr>
          <p:cNvPr id="10" name="Marcador de posición de imagen 9">
            <a:extLst>
              <a:ext uri="{FF2B5EF4-FFF2-40B4-BE49-F238E27FC236}">
                <a16:creationId xmlns:a16="http://schemas.microsoft.com/office/drawing/2014/main" id="{B4299060-31B1-756D-ACE8-9413617787E2}"/>
              </a:ext>
            </a:extLst>
          </p:cNvPr>
          <p:cNvPicPr>
            <a:picLocks noGrp="1" noChangeAspect="1"/>
          </p:cNvPicPr>
          <p:nvPr>
            <p:ph type="pic" sz="quarter" idx="17"/>
          </p:nvPr>
        </p:nvPicPr>
        <p:blipFill>
          <a:blip r:embed="rId2"/>
          <a:srcRect t="7834" b="7834"/>
          <a:stretch>
            <a:fillRect/>
          </a:stretch>
        </p:blipFill>
        <p:spPr/>
      </p:pic>
      <p:sp>
        <p:nvSpPr>
          <p:cNvPr id="8" name="Marcador de texto 7">
            <a:extLst>
              <a:ext uri="{FF2B5EF4-FFF2-40B4-BE49-F238E27FC236}">
                <a16:creationId xmlns:a16="http://schemas.microsoft.com/office/drawing/2014/main" id="{B934CADE-BB6A-D883-F043-1E865D66E362}"/>
              </a:ext>
            </a:extLst>
          </p:cNvPr>
          <p:cNvSpPr>
            <a:spLocks noGrp="1"/>
          </p:cNvSpPr>
          <p:nvPr>
            <p:ph type="body" sz="quarter" idx="18"/>
          </p:nvPr>
        </p:nvSpPr>
        <p:spPr/>
        <p:txBody>
          <a:bodyPr/>
          <a:lstStyle/>
          <a:p>
            <a:r>
              <a:rPr lang="es-ES"/>
              <a:t>Puedes leer y escribir en archivos con open(). Los modos como 'r', 'w', y 'a' determinan cómo se accede a los archivos. Controlar los flujos de archivo es crucial para manipular datos almacenados de forma persistente. Siempre es recomendable cerrar archivos con close() para liberar recursos.</a:t>
            </a:r>
            <a:endParaRPr lang="ca-ES"/>
          </a:p>
        </p:txBody>
      </p:sp>
      <p:sp>
        <p:nvSpPr>
          <p:cNvPr id="9" name="Marcador de texto 8">
            <a:extLst>
              <a:ext uri="{FF2B5EF4-FFF2-40B4-BE49-F238E27FC236}">
                <a16:creationId xmlns:a16="http://schemas.microsoft.com/office/drawing/2014/main" id="{942D53F6-80BD-9519-B2D2-A5ED7CAF2665}"/>
              </a:ext>
            </a:extLst>
          </p:cNvPr>
          <p:cNvSpPr>
            <a:spLocks noGrp="1"/>
          </p:cNvSpPr>
          <p:nvPr>
            <p:ph type="body" sz="quarter" idx="19"/>
          </p:nvPr>
        </p:nvSpPr>
        <p:spPr/>
        <p:txBody>
          <a:bodyPr/>
          <a:lstStyle/>
          <a:p>
            <a:r>
              <a:rPr lang="ca-ES"/>
              <a:t>Manejo de Archivos</a:t>
            </a:r>
          </a:p>
        </p:txBody>
      </p:sp>
    </p:spTree>
    <p:extLst>
      <p:ext uri="{BB962C8B-B14F-4D97-AF65-F5344CB8AC3E}">
        <p14:creationId xmlns:p14="http://schemas.microsoft.com/office/powerpoint/2010/main" val="3546349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E6F110-A1AD-EFD0-5B6C-035FBF182D52}"/>
              </a:ext>
            </a:extLst>
          </p:cNvPr>
          <p:cNvSpPr>
            <a:spLocks noGrp="1"/>
          </p:cNvSpPr>
          <p:nvPr>
            <p:ph type="title"/>
          </p:nvPr>
        </p:nvSpPr>
        <p:spPr/>
        <p:txBody>
          <a:bodyPr/>
          <a:lstStyle/>
          <a:p>
            <a:r>
              <a:rPr lang="ca-ES"/>
              <a:t>Expresiones Lambda</a:t>
            </a:r>
          </a:p>
        </p:txBody>
      </p:sp>
      <p:sp>
        <p:nvSpPr>
          <p:cNvPr id="3" name="Marcador de pie de página 2">
            <a:extLst>
              <a:ext uri="{FF2B5EF4-FFF2-40B4-BE49-F238E27FC236}">
                <a16:creationId xmlns:a16="http://schemas.microsoft.com/office/drawing/2014/main" id="{95420901-76FD-356B-8973-630291F50D6B}"/>
              </a:ext>
            </a:extLst>
          </p:cNvPr>
          <p:cNvSpPr>
            <a:spLocks noGrp="1"/>
          </p:cNvSpPr>
          <p:nvPr>
            <p:ph type="ftr" sz="quarter" idx="10"/>
          </p:nvPr>
        </p:nvSpPr>
        <p:spPr/>
        <p:txBody>
          <a:bodyPr/>
          <a:lstStyle/>
          <a:p>
            <a:r>
              <a:rPr lang="en-ID"/>
              <a:t>INTRODUCCIÓN A PYTHON</a:t>
            </a:r>
            <a:endParaRPr lang="en-ID" dirty="0"/>
          </a:p>
        </p:txBody>
      </p:sp>
      <p:sp>
        <p:nvSpPr>
          <p:cNvPr id="4" name="Marcador de número de diapositiva 3">
            <a:extLst>
              <a:ext uri="{FF2B5EF4-FFF2-40B4-BE49-F238E27FC236}">
                <a16:creationId xmlns:a16="http://schemas.microsoft.com/office/drawing/2014/main" id="{851E61A3-BDAF-A914-F477-B4138E439F63}"/>
              </a:ext>
            </a:extLst>
          </p:cNvPr>
          <p:cNvSpPr>
            <a:spLocks noGrp="1"/>
          </p:cNvSpPr>
          <p:nvPr>
            <p:ph type="sldNum" sz="quarter" idx="11"/>
          </p:nvPr>
        </p:nvSpPr>
        <p:spPr/>
        <p:txBody>
          <a:bodyPr/>
          <a:lstStyle/>
          <a:p>
            <a:fld id="{F5342A4C-1D06-4798-B51F-D5804CA03D28}" type="slidenum">
              <a:rPr lang="en-ID" smtClean="0"/>
              <a:pPr/>
              <a:t>26</a:t>
            </a:fld>
            <a:endParaRPr lang="en-ID" dirty="0"/>
          </a:p>
        </p:txBody>
      </p:sp>
      <p:pic>
        <p:nvPicPr>
          <p:cNvPr id="9" name="Marcador de posición de imagen 8">
            <a:extLst>
              <a:ext uri="{FF2B5EF4-FFF2-40B4-BE49-F238E27FC236}">
                <a16:creationId xmlns:a16="http://schemas.microsoft.com/office/drawing/2014/main" id="{415EA590-137C-1C87-BA06-5E8BD003B1D3}"/>
              </a:ext>
            </a:extLst>
          </p:cNvPr>
          <p:cNvPicPr>
            <a:picLocks noGrp="1" noChangeAspect="1"/>
          </p:cNvPicPr>
          <p:nvPr>
            <p:ph type="pic" sz="quarter" idx="12"/>
          </p:nvPr>
        </p:nvPicPr>
        <p:blipFill>
          <a:blip r:embed="rId2"/>
          <a:srcRect t="30422" b="30422"/>
          <a:stretch>
            <a:fillRect/>
          </a:stretch>
        </p:blipFill>
        <p:spPr/>
      </p:pic>
      <p:sp>
        <p:nvSpPr>
          <p:cNvPr id="6" name="Marcador de texto 5">
            <a:extLst>
              <a:ext uri="{FF2B5EF4-FFF2-40B4-BE49-F238E27FC236}">
                <a16:creationId xmlns:a16="http://schemas.microsoft.com/office/drawing/2014/main" id="{639DE94A-E95C-D11F-5236-B87B79908EA8}"/>
              </a:ext>
            </a:extLst>
          </p:cNvPr>
          <p:cNvSpPr>
            <a:spLocks noGrp="1"/>
          </p:cNvSpPr>
          <p:nvPr>
            <p:ph type="body" sz="quarter" idx="15"/>
          </p:nvPr>
        </p:nvSpPr>
        <p:spPr/>
        <p:txBody>
          <a:bodyPr/>
          <a:lstStyle/>
          <a:p>
            <a:r>
              <a:rPr lang="es-ES"/>
              <a:t>Las expresiones lambda en Python definen funciones anónimas concisas. Utilizan la sintaxis lambda parámetros: expresión, permitiendo definir funciones compactas que pueden ser usadas en cualquier parte del código. Son especialmente útiles en operaciones de filtrado, mapeo y reducción.</a:t>
            </a:r>
            <a:endParaRPr lang="ca-ES"/>
          </a:p>
        </p:txBody>
      </p:sp>
      <p:sp>
        <p:nvSpPr>
          <p:cNvPr id="7" name="Marcador de texto 6">
            <a:extLst>
              <a:ext uri="{FF2B5EF4-FFF2-40B4-BE49-F238E27FC236}">
                <a16:creationId xmlns:a16="http://schemas.microsoft.com/office/drawing/2014/main" id="{51EE07D4-540C-1918-2C38-1EDDC5054AD9}"/>
              </a:ext>
            </a:extLst>
          </p:cNvPr>
          <p:cNvSpPr>
            <a:spLocks noGrp="1"/>
          </p:cNvSpPr>
          <p:nvPr>
            <p:ph type="body" sz="quarter" idx="16"/>
          </p:nvPr>
        </p:nvSpPr>
        <p:spPr/>
        <p:txBody>
          <a:bodyPr/>
          <a:lstStyle/>
          <a:p>
            <a:r>
              <a:rPr lang="ca-ES"/>
              <a:t>Funcionalidad de Lambda</a:t>
            </a:r>
          </a:p>
        </p:txBody>
      </p:sp>
      <p:pic>
        <p:nvPicPr>
          <p:cNvPr id="10" name="Marcador de posición de imagen 9">
            <a:extLst>
              <a:ext uri="{FF2B5EF4-FFF2-40B4-BE49-F238E27FC236}">
                <a16:creationId xmlns:a16="http://schemas.microsoft.com/office/drawing/2014/main" id="{7321CBD9-3F90-4535-6ACE-30A797BDA192}"/>
              </a:ext>
            </a:extLst>
          </p:cNvPr>
          <p:cNvPicPr>
            <a:picLocks noGrp="1" noChangeAspect="1"/>
          </p:cNvPicPr>
          <p:nvPr>
            <p:ph type="pic" sz="quarter" idx="17"/>
          </p:nvPr>
        </p:nvPicPr>
        <p:blipFill>
          <a:blip r:embed="rId3"/>
          <a:srcRect t="6812" b="6812"/>
          <a:stretch>
            <a:fillRect/>
          </a:stretch>
        </p:blipFill>
        <p:spPr/>
      </p:pic>
    </p:spTree>
    <p:extLst>
      <p:ext uri="{BB962C8B-B14F-4D97-AF65-F5344CB8AC3E}">
        <p14:creationId xmlns:p14="http://schemas.microsoft.com/office/powerpoint/2010/main" val="881545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BC9A53-35CC-327F-0E35-F27C1D0C77A1}"/>
              </a:ext>
            </a:extLst>
          </p:cNvPr>
          <p:cNvSpPr>
            <a:spLocks noGrp="1"/>
          </p:cNvSpPr>
          <p:nvPr>
            <p:ph type="title"/>
          </p:nvPr>
        </p:nvSpPr>
        <p:spPr/>
        <p:txBody>
          <a:bodyPr/>
          <a:lstStyle/>
          <a:p>
            <a:r>
              <a:rPr lang="ca-ES"/>
              <a:t>Listas por Comprensión</a:t>
            </a:r>
          </a:p>
        </p:txBody>
      </p:sp>
      <p:sp>
        <p:nvSpPr>
          <p:cNvPr id="3" name="Marcador de pie de página 2">
            <a:extLst>
              <a:ext uri="{FF2B5EF4-FFF2-40B4-BE49-F238E27FC236}">
                <a16:creationId xmlns:a16="http://schemas.microsoft.com/office/drawing/2014/main" id="{01F374A4-BFE0-1028-91F4-74E20F3F334F}"/>
              </a:ext>
            </a:extLst>
          </p:cNvPr>
          <p:cNvSpPr>
            <a:spLocks noGrp="1"/>
          </p:cNvSpPr>
          <p:nvPr>
            <p:ph type="ftr" sz="quarter" idx="10"/>
          </p:nvPr>
        </p:nvSpPr>
        <p:spPr/>
        <p:txBody>
          <a:bodyPr/>
          <a:lstStyle/>
          <a:p>
            <a:r>
              <a:rPr lang="en-ID"/>
              <a:t>INTRODUCCIÓN A PYTHON</a:t>
            </a:r>
            <a:endParaRPr lang="en-ID" dirty="0"/>
          </a:p>
        </p:txBody>
      </p:sp>
      <p:sp>
        <p:nvSpPr>
          <p:cNvPr id="4" name="Marcador de número de diapositiva 3">
            <a:extLst>
              <a:ext uri="{FF2B5EF4-FFF2-40B4-BE49-F238E27FC236}">
                <a16:creationId xmlns:a16="http://schemas.microsoft.com/office/drawing/2014/main" id="{6573253F-84A0-2972-B469-7139B2BBB9B0}"/>
              </a:ext>
            </a:extLst>
          </p:cNvPr>
          <p:cNvSpPr>
            <a:spLocks noGrp="1"/>
          </p:cNvSpPr>
          <p:nvPr>
            <p:ph type="sldNum" sz="quarter" idx="11"/>
          </p:nvPr>
        </p:nvSpPr>
        <p:spPr/>
        <p:txBody>
          <a:bodyPr/>
          <a:lstStyle/>
          <a:p>
            <a:fld id="{F5342A4C-1D06-4798-B51F-D5804CA03D28}" type="slidenum">
              <a:rPr lang="en-ID" smtClean="0"/>
              <a:pPr/>
              <a:t>27</a:t>
            </a:fld>
            <a:endParaRPr lang="en-ID" dirty="0"/>
          </a:p>
        </p:txBody>
      </p:sp>
      <p:pic>
        <p:nvPicPr>
          <p:cNvPr id="8" name="Marcador de posición de imagen 7">
            <a:extLst>
              <a:ext uri="{FF2B5EF4-FFF2-40B4-BE49-F238E27FC236}">
                <a16:creationId xmlns:a16="http://schemas.microsoft.com/office/drawing/2014/main" id="{91B5E139-2C01-8230-C387-2AA4ADA0AC23}"/>
              </a:ext>
            </a:extLst>
          </p:cNvPr>
          <p:cNvPicPr>
            <a:picLocks noGrp="1" noChangeAspect="1"/>
          </p:cNvPicPr>
          <p:nvPr>
            <p:ph type="pic" sz="quarter" idx="12"/>
          </p:nvPr>
        </p:nvPicPr>
        <p:blipFill>
          <a:blip r:embed="rId2"/>
          <a:srcRect l="25050" r="25050"/>
          <a:stretch>
            <a:fillRect/>
          </a:stretch>
        </p:blipFill>
        <p:spPr/>
      </p:pic>
      <p:sp>
        <p:nvSpPr>
          <p:cNvPr id="6" name="Marcador de texto 5">
            <a:extLst>
              <a:ext uri="{FF2B5EF4-FFF2-40B4-BE49-F238E27FC236}">
                <a16:creationId xmlns:a16="http://schemas.microsoft.com/office/drawing/2014/main" id="{75EE6D17-BF40-6761-C123-C88926AB0C09}"/>
              </a:ext>
            </a:extLst>
          </p:cNvPr>
          <p:cNvSpPr>
            <a:spLocks noGrp="1"/>
          </p:cNvSpPr>
          <p:nvPr>
            <p:ph type="body" sz="quarter" idx="15"/>
          </p:nvPr>
        </p:nvSpPr>
        <p:spPr/>
        <p:txBody>
          <a:bodyPr/>
          <a:lstStyle/>
          <a:p>
            <a:r>
              <a:rPr lang="es-ES"/>
              <a:t>Las listas por comprensión en Python proporcionan una forma eficiente y concisa de crear listas. Su sintaxis es clara: [expresión for elemento in iterable if condición]. Permiten la creación de listas a partir de estructuras de datos preexistentes, filtrando y transformando elementos en una sola línea de código. Mejoran tanto la legibilidad como el rendimiento del código comparadas con bucles for tradicionales.</a:t>
            </a:r>
            <a:endParaRPr lang="ca-ES"/>
          </a:p>
        </p:txBody>
      </p:sp>
      <p:sp>
        <p:nvSpPr>
          <p:cNvPr id="7" name="Marcador de texto 6">
            <a:extLst>
              <a:ext uri="{FF2B5EF4-FFF2-40B4-BE49-F238E27FC236}">
                <a16:creationId xmlns:a16="http://schemas.microsoft.com/office/drawing/2014/main" id="{93790333-9EFF-87A3-5106-52A99A8648A7}"/>
              </a:ext>
            </a:extLst>
          </p:cNvPr>
          <p:cNvSpPr>
            <a:spLocks noGrp="1"/>
          </p:cNvSpPr>
          <p:nvPr>
            <p:ph type="body" sz="quarter" idx="16"/>
          </p:nvPr>
        </p:nvSpPr>
        <p:spPr/>
        <p:txBody>
          <a:bodyPr/>
          <a:lstStyle/>
          <a:p>
            <a:r>
              <a:rPr lang="ca-ES"/>
              <a:t>Eficiencia y Concisión</a:t>
            </a:r>
          </a:p>
        </p:txBody>
      </p:sp>
    </p:spTree>
    <p:extLst>
      <p:ext uri="{BB962C8B-B14F-4D97-AF65-F5344CB8AC3E}">
        <p14:creationId xmlns:p14="http://schemas.microsoft.com/office/powerpoint/2010/main" val="1254751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34EF5D-2867-EF3C-8FAA-DA63F3365339}"/>
              </a:ext>
            </a:extLst>
          </p:cNvPr>
          <p:cNvSpPr>
            <a:spLocks noGrp="1"/>
          </p:cNvSpPr>
          <p:nvPr>
            <p:ph type="title"/>
          </p:nvPr>
        </p:nvSpPr>
        <p:spPr/>
        <p:txBody>
          <a:bodyPr/>
          <a:lstStyle/>
          <a:p>
            <a:r>
              <a:rPr lang="ca-ES"/>
              <a:t>Decoradores y Generadores</a:t>
            </a:r>
          </a:p>
        </p:txBody>
      </p:sp>
      <p:sp>
        <p:nvSpPr>
          <p:cNvPr id="3" name="Marcador de pie de página 2">
            <a:extLst>
              <a:ext uri="{FF2B5EF4-FFF2-40B4-BE49-F238E27FC236}">
                <a16:creationId xmlns:a16="http://schemas.microsoft.com/office/drawing/2014/main" id="{D08132B4-3716-1AAD-CB7F-FF3493B5F6AC}"/>
              </a:ext>
            </a:extLst>
          </p:cNvPr>
          <p:cNvSpPr>
            <a:spLocks noGrp="1"/>
          </p:cNvSpPr>
          <p:nvPr>
            <p:ph type="ftr" sz="quarter" idx="10"/>
          </p:nvPr>
        </p:nvSpPr>
        <p:spPr/>
        <p:txBody>
          <a:bodyPr/>
          <a:lstStyle/>
          <a:p>
            <a:r>
              <a:rPr lang="en-ID"/>
              <a:t>INTRODUCCIÓN A PYTHON</a:t>
            </a:r>
            <a:endParaRPr lang="en-ID" dirty="0"/>
          </a:p>
        </p:txBody>
      </p:sp>
      <p:sp>
        <p:nvSpPr>
          <p:cNvPr id="4" name="Marcador de número de diapositiva 3">
            <a:extLst>
              <a:ext uri="{FF2B5EF4-FFF2-40B4-BE49-F238E27FC236}">
                <a16:creationId xmlns:a16="http://schemas.microsoft.com/office/drawing/2014/main" id="{D7A62977-4A7B-C64E-4735-54D1AD6C7A94}"/>
              </a:ext>
            </a:extLst>
          </p:cNvPr>
          <p:cNvSpPr>
            <a:spLocks noGrp="1"/>
          </p:cNvSpPr>
          <p:nvPr>
            <p:ph type="sldNum" sz="quarter" idx="11"/>
          </p:nvPr>
        </p:nvSpPr>
        <p:spPr/>
        <p:txBody>
          <a:bodyPr/>
          <a:lstStyle/>
          <a:p>
            <a:fld id="{F5342A4C-1D06-4798-B51F-D5804CA03D28}" type="slidenum">
              <a:rPr lang="en-ID" smtClean="0"/>
              <a:pPr/>
              <a:t>28</a:t>
            </a:fld>
            <a:endParaRPr lang="en-ID" dirty="0"/>
          </a:p>
        </p:txBody>
      </p:sp>
      <p:pic>
        <p:nvPicPr>
          <p:cNvPr id="12" name="Marcador de posición de imagen 11">
            <a:extLst>
              <a:ext uri="{FF2B5EF4-FFF2-40B4-BE49-F238E27FC236}">
                <a16:creationId xmlns:a16="http://schemas.microsoft.com/office/drawing/2014/main" id="{C84129A2-5DA3-FC55-4B10-68EF0E353EE7}"/>
              </a:ext>
            </a:extLst>
          </p:cNvPr>
          <p:cNvPicPr>
            <a:picLocks noGrp="1" noChangeAspect="1"/>
          </p:cNvPicPr>
          <p:nvPr>
            <p:ph type="pic" sz="quarter" idx="18"/>
          </p:nvPr>
        </p:nvPicPr>
        <p:blipFill>
          <a:blip r:embed="rId2"/>
          <a:srcRect t="16615" b="16615"/>
          <a:stretch>
            <a:fillRect/>
          </a:stretch>
        </p:blipFill>
        <p:spPr/>
      </p:pic>
      <p:sp>
        <p:nvSpPr>
          <p:cNvPr id="6" name="Marcador de texto 5">
            <a:extLst>
              <a:ext uri="{FF2B5EF4-FFF2-40B4-BE49-F238E27FC236}">
                <a16:creationId xmlns:a16="http://schemas.microsoft.com/office/drawing/2014/main" id="{A48781D4-190C-FDE3-498B-90896EDED167}"/>
              </a:ext>
            </a:extLst>
          </p:cNvPr>
          <p:cNvSpPr>
            <a:spLocks noGrp="1"/>
          </p:cNvSpPr>
          <p:nvPr>
            <p:ph type="body" sz="quarter" idx="19"/>
          </p:nvPr>
        </p:nvSpPr>
        <p:spPr/>
        <p:txBody>
          <a:bodyPr/>
          <a:lstStyle/>
          <a:p>
            <a:r>
              <a:rPr lang="es-ES"/>
              <a:t>Los decoradores permiten modificar funciones o métodos de manera eficiente y reutilizable. Se aplican con la sintaxis @decorador sobre funciones, permitiendo adicionar capas de funcionalidades sin alterar el código existente.</a:t>
            </a:r>
            <a:endParaRPr lang="ca-ES"/>
          </a:p>
        </p:txBody>
      </p:sp>
      <p:sp>
        <p:nvSpPr>
          <p:cNvPr id="7" name="Marcador de texto 6">
            <a:extLst>
              <a:ext uri="{FF2B5EF4-FFF2-40B4-BE49-F238E27FC236}">
                <a16:creationId xmlns:a16="http://schemas.microsoft.com/office/drawing/2014/main" id="{C91A3BDD-8B79-8925-030A-2CB7723B316E}"/>
              </a:ext>
            </a:extLst>
          </p:cNvPr>
          <p:cNvSpPr>
            <a:spLocks noGrp="1"/>
          </p:cNvSpPr>
          <p:nvPr>
            <p:ph type="body" sz="quarter" idx="20"/>
          </p:nvPr>
        </p:nvSpPr>
        <p:spPr/>
        <p:txBody>
          <a:bodyPr/>
          <a:lstStyle/>
          <a:p>
            <a:r>
              <a:rPr lang="es-ES"/>
              <a:t>Los generadores son una forma eficiente de iterar sobre secuencias grandes. Utilizan la palabra clave yield para producir elementos uno a la vez, ahorrando memoria. Facilitando la creación de iteradores personalizados y mejorando la eficiencia en el manejo de grandes cantidades de datos.</a:t>
            </a:r>
            <a:endParaRPr lang="ca-ES"/>
          </a:p>
        </p:txBody>
      </p:sp>
      <p:sp>
        <p:nvSpPr>
          <p:cNvPr id="8" name="Marcador de texto 7">
            <a:extLst>
              <a:ext uri="{FF2B5EF4-FFF2-40B4-BE49-F238E27FC236}">
                <a16:creationId xmlns:a16="http://schemas.microsoft.com/office/drawing/2014/main" id="{7A323311-1ED6-B907-ACD9-43EC363F28D6}"/>
              </a:ext>
            </a:extLst>
          </p:cNvPr>
          <p:cNvSpPr>
            <a:spLocks noGrp="1"/>
          </p:cNvSpPr>
          <p:nvPr>
            <p:ph type="body" sz="quarter" idx="21"/>
          </p:nvPr>
        </p:nvSpPr>
        <p:spPr/>
        <p:txBody>
          <a:bodyPr/>
          <a:lstStyle/>
          <a:p>
            <a:endParaRPr lang="ca-ES"/>
          </a:p>
        </p:txBody>
      </p:sp>
      <p:sp>
        <p:nvSpPr>
          <p:cNvPr id="9" name="Marcador de texto 8">
            <a:extLst>
              <a:ext uri="{FF2B5EF4-FFF2-40B4-BE49-F238E27FC236}">
                <a16:creationId xmlns:a16="http://schemas.microsoft.com/office/drawing/2014/main" id="{42743728-F0C6-1AE2-2373-06AE8F281564}"/>
              </a:ext>
            </a:extLst>
          </p:cNvPr>
          <p:cNvSpPr>
            <a:spLocks noGrp="1"/>
          </p:cNvSpPr>
          <p:nvPr>
            <p:ph type="body" sz="quarter" idx="22"/>
          </p:nvPr>
        </p:nvSpPr>
        <p:spPr/>
        <p:txBody>
          <a:bodyPr/>
          <a:lstStyle/>
          <a:p>
            <a:r>
              <a:rPr lang="ca-ES"/>
              <a:t>Uso de Decoradores</a:t>
            </a:r>
          </a:p>
        </p:txBody>
      </p:sp>
      <p:sp>
        <p:nvSpPr>
          <p:cNvPr id="10" name="Marcador de texto 9">
            <a:extLst>
              <a:ext uri="{FF2B5EF4-FFF2-40B4-BE49-F238E27FC236}">
                <a16:creationId xmlns:a16="http://schemas.microsoft.com/office/drawing/2014/main" id="{64D73476-DF48-AF3F-3BA6-C60EA7845AE7}"/>
              </a:ext>
            </a:extLst>
          </p:cNvPr>
          <p:cNvSpPr>
            <a:spLocks noGrp="1"/>
          </p:cNvSpPr>
          <p:nvPr>
            <p:ph type="body" sz="quarter" idx="23"/>
          </p:nvPr>
        </p:nvSpPr>
        <p:spPr/>
        <p:txBody>
          <a:bodyPr/>
          <a:lstStyle/>
          <a:p>
            <a:r>
              <a:rPr lang="ca-ES"/>
              <a:t>Ventajas de Generadores</a:t>
            </a:r>
          </a:p>
        </p:txBody>
      </p:sp>
      <p:sp>
        <p:nvSpPr>
          <p:cNvPr id="11" name="Marcador de texto 10">
            <a:extLst>
              <a:ext uri="{FF2B5EF4-FFF2-40B4-BE49-F238E27FC236}">
                <a16:creationId xmlns:a16="http://schemas.microsoft.com/office/drawing/2014/main" id="{4FF768C7-3500-1BF7-5BF2-67E11C42187E}"/>
              </a:ext>
            </a:extLst>
          </p:cNvPr>
          <p:cNvSpPr>
            <a:spLocks noGrp="1"/>
          </p:cNvSpPr>
          <p:nvPr>
            <p:ph type="body" sz="quarter" idx="24"/>
          </p:nvPr>
        </p:nvSpPr>
        <p:spPr/>
        <p:txBody>
          <a:bodyPr/>
          <a:lstStyle/>
          <a:p>
            <a:endParaRPr lang="ca-ES"/>
          </a:p>
        </p:txBody>
      </p:sp>
    </p:spTree>
    <p:extLst>
      <p:ext uri="{BB962C8B-B14F-4D97-AF65-F5344CB8AC3E}">
        <p14:creationId xmlns:p14="http://schemas.microsoft.com/office/powerpoint/2010/main" val="2243678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FBF5D8-A6A8-3688-9A18-41F4895C4671}"/>
              </a:ext>
            </a:extLst>
          </p:cNvPr>
          <p:cNvSpPr>
            <a:spLocks noGrp="1"/>
          </p:cNvSpPr>
          <p:nvPr>
            <p:ph type="title"/>
          </p:nvPr>
        </p:nvSpPr>
        <p:spPr/>
        <p:txBody>
          <a:bodyPr/>
          <a:lstStyle/>
          <a:p>
            <a:r>
              <a:rPr lang="ca-ES"/>
              <a:t>Conclusiones</a:t>
            </a:r>
          </a:p>
        </p:txBody>
      </p:sp>
      <p:sp>
        <p:nvSpPr>
          <p:cNvPr id="3" name="Marcador de pie de página 2">
            <a:extLst>
              <a:ext uri="{FF2B5EF4-FFF2-40B4-BE49-F238E27FC236}">
                <a16:creationId xmlns:a16="http://schemas.microsoft.com/office/drawing/2014/main" id="{4B720B12-5408-A81F-FAE4-92F5ADBD2EB3}"/>
              </a:ext>
            </a:extLst>
          </p:cNvPr>
          <p:cNvSpPr>
            <a:spLocks noGrp="1"/>
          </p:cNvSpPr>
          <p:nvPr>
            <p:ph type="ftr" sz="quarter" idx="10"/>
          </p:nvPr>
        </p:nvSpPr>
        <p:spPr/>
        <p:txBody>
          <a:bodyPr/>
          <a:lstStyle/>
          <a:p>
            <a:r>
              <a:rPr lang="en-ID"/>
              <a:t>INTRODUCCIÓN A PYTHON</a:t>
            </a:r>
            <a:endParaRPr lang="en-ID" dirty="0"/>
          </a:p>
        </p:txBody>
      </p:sp>
      <p:sp>
        <p:nvSpPr>
          <p:cNvPr id="4" name="Marcador de número de diapositiva 3">
            <a:extLst>
              <a:ext uri="{FF2B5EF4-FFF2-40B4-BE49-F238E27FC236}">
                <a16:creationId xmlns:a16="http://schemas.microsoft.com/office/drawing/2014/main" id="{52FCEC38-0FD1-EE49-FE71-B931A2B3CCC3}"/>
              </a:ext>
            </a:extLst>
          </p:cNvPr>
          <p:cNvSpPr>
            <a:spLocks noGrp="1"/>
          </p:cNvSpPr>
          <p:nvPr>
            <p:ph type="sldNum" sz="quarter" idx="11"/>
          </p:nvPr>
        </p:nvSpPr>
        <p:spPr/>
        <p:txBody>
          <a:bodyPr/>
          <a:lstStyle/>
          <a:p>
            <a:fld id="{F5342A4C-1D06-4798-B51F-D5804CA03D28}" type="slidenum">
              <a:rPr lang="en-ID" smtClean="0"/>
              <a:pPr/>
              <a:t>29</a:t>
            </a:fld>
            <a:endParaRPr lang="en-ID" dirty="0"/>
          </a:p>
        </p:txBody>
      </p:sp>
      <p:sp>
        <p:nvSpPr>
          <p:cNvPr id="5" name="Marcador de texto 4">
            <a:extLst>
              <a:ext uri="{FF2B5EF4-FFF2-40B4-BE49-F238E27FC236}">
                <a16:creationId xmlns:a16="http://schemas.microsoft.com/office/drawing/2014/main" id="{06990C88-2EAA-9533-EBFC-D0C318BEE08E}"/>
              </a:ext>
            </a:extLst>
          </p:cNvPr>
          <p:cNvSpPr>
            <a:spLocks noGrp="1"/>
          </p:cNvSpPr>
          <p:nvPr>
            <p:ph type="body" sz="quarter" idx="15"/>
          </p:nvPr>
        </p:nvSpPr>
        <p:spPr/>
        <p:txBody>
          <a:bodyPr/>
          <a:lstStyle/>
          <a:p>
            <a:r>
              <a:rPr lang="es-ES"/>
              <a:t>Python es un lenguaje versátil que ha ganado popularidad por su simplicidad y potente capacidad de ejecución en áreas diversas como desarrollo web, ciencia de datos y automatización. Gracias a su sintaxis clara y extensas bibliotecas, Python facilita tanto el aprendizaje como el desarrollo de aplicaciones complejas. Su comunidad activa y su continua evolución aseguran su relevancia en el futuro del desarrollo de software.</a:t>
            </a:r>
            <a:endParaRPr lang="ca-ES"/>
          </a:p>
        </p:txBody>
      </p:sp>
      <p:sp>
        <p:nvSpPr>
          <p:cNvPr id="6" name="Marcador de texto 5">
            <a:extLst>
              <a:ext uri="{FF2B5EF4-FFF2-40B4-BE49-F238E27FC236}">
                <a16:creationId xmlns:a16="http://schemas.microsoft.com/office/drawing/2014/main" id="{A58FFF5F-6F3D-05D8-3E82-21C67B22DECF}"/>
              </a:ext>
            </a:extLst>
          </p:cNvPr>
          <p:cNvSpPr>
            <a:spLocks noGrp="1"/>
          </p:cNvSpPr>
          <p:nvPr>
            <p:ph type="body" sz="quarter" idx="16"/>
          </p:nvPr>
        </p:nvSpPr>
        <p:spPr/>
        <p:txBody>
          <a:bodyPr/>
          <a:lstStyle/>
          <a:p>
            <a:r>
              <a:rPr lang="ca-ES"/>
              <a:t>Importancia de Python</a:t>
            </a:r>
          </a:p>
        </p:txBody>
      </p:sp>
      <p:pic>
        <p:nvPicPr>
          <p:cNvPr id="10" name="Marcador de posición de imagen 9">
            <a:extLst>
              <a:ext uri="{FF2B5EF4-FFF2-40B4-BE49-F238E27FC236}">
                <a16:creationId xmlns:a16="http://schemas.microsoft.com/office/drawing/2014/main" id="{28DE00D5-20E8-1715-6A60-DFB93E95F7A9}"/>
              </a:ext>
            </a:extLst>
          </p:cNvPr>
          <p:cNvPicPr>
            <a:picLocks noGrp="1" noChangeAspect="1"/>
          </p:cNvPicPr>
          <p:nvPr>
            <p:ph type="pic" sz="quarter" idx="17"/>
          </p:nvPr>
        </p:nvPicPr>
        <p:blipFill>
          <a:blip r:embed="rId2"/>
          <a:srcRect t="31935" b="31935"/>
          <a:stretch>
            <a:fillRect/>
          </a:stretch>
        </p:blipFill>
        <p:spPr/>
      </p:pic>
      <p:pic>
        <p:nvPicPr>
          <p:cNvPr id="11" name="Marcador de posición de imagen 10">
            <a:extLst>
              <a:ext uri="{FF2B5EF4-FFF2-40B4-BE49-F238E27FC236}">
                <a16:creationId xmlns:a16="http://schemas.microsoft.com/office/drawing/2014/main" id="{2E7E40FB-0583-C8B1-1E3D-8F92EA47AD04}"/>
              </a:ext>
            </a:extLst>
          </p:cNvPr>
          <p:cNvPicPr>
            <a:picLocks noGrp="1" noChangeAspect="1"/>
          </p:cNvPicPr>
          <p:nvPr>
            <p:ph type="pic" sz="quarter" idx="19"/>
          </p:nvPr>
        </p:nvPicPr>
        <p:blipFill>
          <a:blip r:embed="rId3"/>
          <a:srcRect l="18772" r="18772"/>
          <a:stretch>
            <a:fillRect/>
          </a:stretch>
        </p:blipFill>
        <p:spPr/>
      </p:pic>
      <p:pic>
        <p:nvPicPr>
          <p:cNvPr id="12" name="Marcador de posición de imagen 11">
            <a:extLst>
              <a:ext uri="{FF2B5EF4-FFF2-40B4-BE49-F238E27FC236}">
                <a16:creationId xmlns:a16="http://schemas.microsoft.com/office/drawing/2014/main" id="{8D7ED135-4AD1-C78D-27D0-D98FBCEB453C}"/>
              </a:ext>
            </a:extLst>
          </p:cNvPr>
          <p:cNvPicPr>
            <a:picLocks noGrp="1" noChangeAspect="1"/>
          </p:cNvPicPr>
          <p:nvPr>
            <p:ph type="pic" sz="quarter" idx="20"/>
          </p:nvPr>
        </p:nvPicPr>
        <p:blipFill>
          <a:blip r:embed="rId4"/>
          <a:srcRect t="9870" b="9870"/>
          <a:stretch>
            <a:fillRect/>
          </a:stretch>
        </p:blipFill>
        <p:spPr/>
      </p:pic>
    </p:spTree>
    <p:extLst>
      <p:ext uri="{BB962C8B-B14F-4D97-AF65-F5344CB8AC3E}">
        <p14:creationId xmlns:p14="http://schemas.microsoft.com/office/powerpoint/2010/main" val="2761256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66F0BE-5FFE-3997-DD47-183B30875BA0}"/>
              </a:ext>
            </a:extLst>
          </p:cNvPr>
          <p:cNvSpPr>
            <a:spLocks noGrp="1"/>
          </p:cNvSpPr>
          <p:nvPr>
            <p:ph type="title"/>
          </p:nvPr>
        </p:nvSpPr>
        <p:spPr/>
        <p:txBody>
          <a:bodyPr/>
          <a:lstStyle/>
          <a:p>
            <a:r>
              <a:rPr lang="ca-ES"/>
              <a:t>Variables y Datos</a:t>
            </a:r>
          </a:p>
        </p:txBody>
      </p:sp>
      <p:sp>
        <p:nvSpPr>
          <p:cNvPr id="3" name="Marcador de pie de página 2">
            <a:extLst>
              <a:ext uri="{FF2B5EF4-FFF2-40B4-BE49-F238E27FC236}">
                <a16:creationId xmlns:a16="http://schemas.microsoft.com/office/drawing/2014/main" id="{8546719D-6793-4BAE-B39B-395B7093E33C}"/>
              </a:ext>
            </a:extLst>
          </p:cNvPr>
          <p:cNvSpPr>
            <a:spLocks noGrp="1"/>
          </p:cNvSpPr>
          <p:nvPr>
            <p:ph type="ftr" sz="quarter" idx="10"/>
          </p:nvPr>
        </p:nvSpPr>
        <p:spPr/>
        <p:txBody>
          <a:bodyPr/>
          <a:lstStyle/>
          <a:p>
            <a:r>
              <a:rPr lang="en-ID"/>
              <a:t>INTRODUCCIÓN A PYTHON</a:t>
            </a:r>
            <a:endParaRPr lang="en-ID" dirty="0"/>
          </a:p>
        </p:txBody>
      </p:sp>
      <p:sp>
        <p:nvSpPr>
          <p:cNvPr id="4" name="Marcador de número de diapositiva 3">
            <a:extLst>
              <a:ext uri="{FF2B5EF4-FFF2-40B4-BE49-F238E27FC236}">
                <a16:creationId xmlns:a16="http://schemas.microsoft.com/office/drawing/2014/main" id="{9828E002-DA93-AB43-F01C-E36CD7C73C23}"/>
              </a:ext>
            </a:extLst>
          </p:cNvPr>
          <p:cNvSpPr>
            <a:spLocks noGrp="1"/>
          </p:cNvSpPr>
          <p:nvPr>
            <p:ph type="sldNum" sz="quarter" idx="11"/>
          </p:nvPr>
        </p:nvSpPr>
        <p:spPr/>
        <p:txBody>
          <a:bodyPr/>
          <a:lstStyle/>
          <a:p>
            <a:fld id="{F5342A4C-1D06-4798-B51F-D5804CA03D28}" type="slidenum">
              <a:rPr lang="en-ID" smtClean="0"/>
              <a:pPr/>
              <a:t>3</a:t>
            </a:fld>
            <a:endParaRPr lang="en-ID" dirty="0"/>
          </a:p>
        </p:txBody>
      </p:sp>
      <p:pic>
        <p:nvPicPr>
          <p:cNvPr id="11" name="Marcador de posición de imagen 10">
            <a:extLst>
              <a:ext uri="{FF2B5EF4-FFF2-40B4-BE49-F238E27FC236}">
                <a16:creationId xmlns:a16="http://schemas.microsoft.com/office/drawing/2014/main" id="{A6DC19E1-DE66-4D42-7234-DB1846F7EACE}"/>
              </a:ext>
            </a:extLst>
          </p:cNvPr>
          <p:cNvPicPr>
            <a:picLocks noGrp="1" noChangeAspect="1"/>
          </p:cNvPicPr>
          <p:nvPr>
            <p:ph type="pic" sz="quarter" idx="12"/>
          </p:nvPr>
        </p:nvPicPr>
        <p:blipFill>
          <a:blip r:embed="rId2"/>
          <a:srcRect t="19632" b="19632"/>
          <a:stretch>
            <a:fillRect/>
          </a:stretch>
        </p:blipFill>
        <p:spPr/>
      </p:pic>
      <p:pic>
        <p:nvPicPr>
          <p:cNvPr id="12" name="Marcador de posición de imagen 11">
            <a:extLst>
              <a:ext uri="{FF2B5EF4-FFF2-40B4-BE49-F238E27FC236}">
                <a16:creationId xmlns:a16="http://schemas.microsoft.com/office/drawing/2014/main" id="{B8157A29-7A47-5087-5B1A-A35640CD51C0}"/>
              </a:ext>
            </a:extLst>
          </p:cNvPr>
          <p:cNvPicPr>
            <a:picLocks noGrp="1" noChangeAspect="1"/>
          </p:cNvPicPr>
          <p:nvPr>
            <p:ph type="pic" sz="quarter" idx="13"/>
          </p:nvPr>
        </p:nvPicPr>
        <p:blipFill>
          <a:blip r:embed="rId3"/>
          <a:srcRect l="16649" r="16649"/>
          <a:stretch>
            <a:fillRect/>
          </a:stretch>
        </p:blipFill>
        <p:spPr/>
      </p:pic>
      <p:sp>
        <p:nvSpPr>
          <p:cNvPr id="7" name="Marcador de texto 6">
            <a:extLst>
              <a:ext uri="{FF2B5EF4-FFF2-40B4-BE49-F238E27FC236}">
                <a16:creationId xmlns:a16="http://schemas.microsoft.com/office/drawing/2014/main" id="{F3F4F06C-1393-B17B-1DDD-830511D91642}"/>
              </a:ext>
            </a:extLst>
          </p:cNvPr>
          <p:cNvSpPr>
            <a:spLocks noGrp="1"/>
          </p:cNvSpPr>
          <p:nvPr>
            <p:ph type="body" sz="quarter" idx="15"/>
          </p:nvPr>
        </p:nvSpPr>
        <p:spPr/>
        <p:txBody>
          <a:bodyPr/>
          <a:lstStyle/>
          <a:p>
            <a:pPr algn="just"/>
            <a:r>
              <a:rPr lang="es-ES" dirty="0"/>
              <a:t>Python maneja diferentes tipos de variables como </a:t>
            </a:r>
            <a:r>
              <a:rPr lang="es-ES" dirty="0" err="1"/>
              <a:t>int</a:t>
            </a:r>
            <a:r>
              <a:rPr lang="es-ES" dirty="0"/>
              <a:t>, </a:t>
            </a:r>
            <a:r>
              <a:rPr lang="es-ES" dirty="0" err="1"/>
              <a:t>float</a:t>
            </a:r>
            <a:r>
              <a:rPr lang="es-ES" dirty="0"/>
              <a:t>, </a:t>
            </a:r>
            <a:r>
              <a:rPr lang="es-ES" dirty="0" err="1"/>
              <a:t>str</a:t>
            </a:r>
            <a:r>
              <a:rPr lang="es-ES" dirty="0"/>
              <a:t>, y </a:t>
            </a:r>
            <a:r>
              <a:rPr lang="es-ES" dirty="0" err="1"/>
              <a:t>bool</a:t>
            </a:r>
            <a:r>
              <a:rPr lang="es-ES" dirty="0"/>
              <a:t>. Cada una de ellas es fundamental para manejar diferentes tipos de datos. Los enteros son útiles para contar y los </a:t>
            </a:r>
            <a:r>
              <a:rPr lang="es-ES" dirty="0" err="1"/>
              <a:t>float</a:t>
            </a:r>
            <a:r>
              <a:rPr lang="es-ES" dirty="0"/>
              <a:t> permiten manejar números decimales. Las cadenas son esenciales para el manejo de texto, y los booleanos se utilizan en expresiones lógicas.</a:t>
            </a:r>
            <a:endParaRPr lang="ca-ES" dirty="0"/>
          </a:p>
        </p:txBody>
      </p:sp>
      <p:sp>
        <p:nvSpPr>
          <p:cNvPr id="8" name="Marcador de texto 7">
            <a:extLst>
              <a:ext uri="{FF2B5EF4-FFF2-40B4-BE49-F238E27FC236}">
                <a16:creationId xmlns:a16="http://schemas.microsoft.com/office/drawing/2014/main" id="{CC4AE8BE-3D9C-EFFC-E0B4-442BE666AA57}"/>
              </a:ext>
            </a:extLst>
          </p:cNvPr>
          <p:cNvSpPr>
            <a:spLocks noGrp="1"/>
          </p:cNvSpPr>
          <p:nvPr>
            <p:ph type="body" sz="quarter" idx="17"/>
          </p:nvPr>
        </p:nvSpPr>
        <p:spPr/>
        <p:txBody>
          <a:bodyPr/>
          <a:lstStyle/>
          <a:p>
            <a:pPr algn="just"/>
            <a:r>
              <a:rPr lang="es-ES" dirty="0"/>
              <a:t>Python permite asignar valores a variables sin declarar explícitamente sus tipos. Esto simplifica la programación y acelera el desarrollo. Además, Python gestiona automáticamente la memoria para estas variables, lo que optimiza recursos y previene fugas de memoria en aplicaciones grandes y complejas.</a:t>
            </a:r>
            <a:endParaRPr lang="ca-ES" dirty="0"/>
          </a:p>
        </p:txBody>
      </p:sp>
      <p:sp>
        <p:nvSpPr>
          <p:cNvPr id="9" name="Marcador de texto 8">
            <a:extLst>
              <a:ext uri="{FF2B5EF4-FFF2-40B4-BE49-F238E27FC236}">
                <a16:creationId xmlns:a16="http://schemas.microsoft.com/office/drawing/2014/main" id="{4000F1FD-7744-AA39-5155-45876EB73881}"/>
              </a:ext>
            </a:extLst>
          </p:cNvPr>
          <p:cNvSpPr>
            <a:spLocks noGrp="1"/>
          </p:cNvSpPr>
          <p:nvPr>
            <p:ph type="body" sz="quarter" idx="16"/>
          </p:nvPr>
        </p:nvSpPr>
        <p:spPr/>
        <p:txBody>
          <a:bodyPr/>
          <a:lstStyle/>
          <a:p>
            <a:r>
              <a:rPr lang="ca-ES"/>
              <a:t>Tipos de Variables</a:t>
            </a:r>
          </a:p>
        </p:txBody>
      </p:sp>
      <p:sp>
        <p:nvSpPr>
          <p:cNvPr id="10" name="Marcador de texto 9">
            <a:extLst>
              <a:ext uri="{FF2B5EF4-FFF2-40B4-BE49-F238E27FC236}">
                <a16:creationId xmlns:a16="http://schemas.microsoft.com/office/drawing/2014/main" id="{72A4C509-6377-2FF6-8059-1EAFA7E1D961}"/>
              </a:ext>
            </a:extLst>
          </p:cNvPr>
          <p:cNvSpPr>
            <a:spLocks noGrp="1"/>
          </p:cNvSpPr>
          <p:nvPr>
            <p:ph type="body" sz="quarter" idx="18"/>
          </p:nvPr>
        </p:nvSpPr>
        <p:spPr/>
        <p:txBody>
          <a:bodyPr/>
          <a:lstStyle/>
          <a:p>
            <a:r>
              <a:rPr lang="ca-ES"/>
              <a:t>Gestión de Datos</a:t>
            </a:r>
          </a:p>
        </p:txBody>
      </p:sp>
    </p:spTree>
    <p:extLst>
      <p:ext uri="{BB962C8B-B14F-4D97-AF65-F5344CB8AC3E}">
        <p14:creationId xmlns:p14="http://schemas.microsoft.com/office/powerpoint/2010/main" val="1337942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787750-DA8A-E917-DA0A-CFB5D4D2162D}"/>
              </a:ext>
            </a:extLst>
          </p:cNvPr>
          <p:cNvSpPr>
            <a:spLocks noGrp="1"/>
          </p:cNvSpPr>
          <p:nvPr>
            <p:ph type="title"/>
          </p:nvPr>
        </p:nvSpPr>
        <p:spPr/>
        <p:txBody>
          <a:bodyPr/>
          <a:lstStyle/>
          <a:p>
            <a:r>
              <a:rPr lang="es-ES"/>
              <a:t>Ejemplo de Condicionales en Código de Python</a:t>
            </a:r>
            <a:endParaRPr lang="ca-ES"/>
          </a:p>
        </p:txBody>
      </p:sp>
      <p:sp>
        <p:nvSpPr>
          <p:cNvPr id="3" name="Marcador de pie de página 2">
            <a:extLst>
              <a:ext uri="{FF2B5EF4-FFF2-40B4-BE49-F238E27FC236}">
                <a16:creationId xmlns:a16="http://schemas.microsoft.com/office/drawing/2014/main" id="{3D594ABF-B0C6-59CD-534A-2BDF65125320}"/>
              </a:ext>
            </a:extLst>
          </p:cNvPr>
          <p:cNvSpPr>
            <a:spLocks noGrp="1"/>
          </p:cNvSpPr>
          <p:nvPr>
            <p:ph type="ftr" sz="quarter" idx="10"/>
          </p:nvPr>
        </p:nvSpPr>
        <p:spPr/>
        <p:txBody>
          <a:bodyPr/>
          <a:lstStyle/>
          <a:p>
            <a:r>
              <a:rPr lang="en-ID"/>
              <a:t>INTRODUCCIÓN A PYTHON</a:t>
            </a:r>
            <a:endParaRPr lang="en-ID" dirty="0"/>
          </a:p>
        </p:txBody>
      </p:sp>
      <p:sp>
        <p:nvSpPr>
          <p:cNvPr id="4" name="Marcador de número de diapositiva 3">
            <a:extLst>
              <a:ext uri="{FF2B5EF4-FFF2-40B4-BE49-F238E27FC236}">
                <a16:creationId xmlns:a16="http://schemas.microsoft.com/office/drawing/2014/main" id="{5640B372-2FCC-118C-2D2E-EB89B0AB7A4D}"/>
              </a:ext>
            </a:extLst>
          </p:cNvPr>
          <p:cNvSpPr>
            <a:spLocks noGrp="1"/>
          </p:cNvSpPr>
          <p:nvPr>
            <p:ph type="sldNum" sz="quarter" idx="11"/>
          </p:nvPr>
        </p:nvSpPr>
        <p:spPr/>
        <p:txBody>
          <a:bodyPr/>
          <a:lstStyle/>
          <a:p>
            <a:fld id="{F5342A4C-1D06-4798-B51F-D5804CA03D28}" type="slidenum">
              <a:rPr lang="en-ID" smtClean="0"/>
              <a:pPr/>
              <a:t>30</a:t>
            </a:fld>
            <a:endParaRPr lang="en-ID" dirty="0"/>
          </a:p>
        </p:txBody>
      </p:sp>
      <p:sp>
        <p:nvSpPr>
          <p:cNvPr id="5" name="Marcador de texto 4">
            <a:extLst>
              <a:ext uri="{FF2B5EF4-FFF2-40B4-BE49-F238E27FC236}">
                <a16:creationId xmlns:a16="http://schemas.microsoft.com/office/drawing/2014/main" id="{4285B110-AE83-FC44-4B12-CC8DF0EE6FFE}"/>
              </a:ext>
            </a:extLst>
          </p:cNvPr>
          <p:cNvSpPr>
            <a:spLocks noGrp="1"/>
          </p:cNvSpPr>
          <p:nvPr>
            <p:ph type="body" sz="quarter" idx="12"/>
          </p:nvPr>
        </p:nvSpPr>
        <p:spPr/>
        <p:txBody>
          <a:bodyPr/>
          <a:lstStyle/>
          <a:p>
            <a:r>
              <a:rPr lang="es-ES"/>
              <a:t>La declaración 'if' en Python permite ejecutar un bloque de código solo si una condición especificada es verdadera. Por ejemplo, si queremos verificar si un número es positivo, podemos usar 'if x &gt; 0: print('El número es positivo')'. Esta estructura de control es fundamental en la programación, ya que permite la toma de decisiones y la ejecución condicional.</a:t>
            </a:r>
            <a:endParaRPr lang="ca-ES"/>
          </a:p>
        </p:txBody>
      </p:sp>
      <p:pic>
        <p:nvPicPr>
          <p:cNvPr id="8" name="Marcador de posición de imagen 7">
            <a:extLst>
              <a:ext uri="{FF2B5EF4-FFF2-40B4-BE49-F238E27FC236}">
                <a16:creationId xmlns:a16="http://schemas.microsoft.com/office/drawing/2014/main" id="{747B1AC6-D57D-37E1-68F8-50F6D2C30030}"/>
              </a:ext>
            </a:extLst>
          </p:cNvPr>
          <p:cNvPicPr>
            <a:picLocks noGrp="1" noChangeAspect="1"/>
          </p:cNvPicPr>
          <p:nvPr>
            <p:ph type="pic" sz="quarter" idx="13"/>
          </p:nvPr>
        </p:nvPicPr>
        <p:blipFill>
          <a:blip r:embed="rId2"/>
          <a:srcRect l="13267" r="13267"/>
          <a:stretch>
            <a:fillRect/>
          </a:stretch>
        </p:blipFill>
        <p:spPr/>
      </p:pic>
      <p:sp>
        <p:nvSpPr>
          <p:cNvPr id="7" name="Marcador de texto 6">
            <a:extLst>
              <a:ext uri="{FF2B5EF4-FFF2-40B4-BE49-F238E27FC236}">
                <a16:creationId xmlns:a16="http://schemas.microsoft.com/office/drawing/2014/main" id="{C94BAABE-2840-7A78-7206-26ADB936F9C7}"/>
              </a:ext>
            </a:extLst>
          </p:cNvPr>
          <p:cNvSpPr>
            <a:spLocks noGrp="1"/>
          </p:cNvSpPr>
          <p:nvPr>
            <p:ph type="body" sz="quarter" idx="14"/>
          </p:nvPr>
        </p:nvSpPr>
        <p:spPr/>
        <p:txBody>
          <a:bodyPr/>
          <a:lstStyle/>
          <a:p>
            <a:r>
              <a:rPr lang="es-ES"/>
              <a:t>Uso de la declaración if</a:t>
            </a:r>
            <a:endParaRPr lang="ca-ES"/>
          </a:p>
        </p:txBody>
      </p:sp>
    </p:spTree>
    <p:extLst>
      <p:ext uri="{BB962C8B-B14F-4D97-AF65-F5344CB8AC3E}">
        <p14:creationId xmlns:p14="http://schemas.microsoft.com/office/powerpoint/2010/main" val="21569734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165A8-05F3-4DF4-AE84-9BBA660A4256}"/>
              </a:ext>
            </a:extLst>
          </p:cNvPr>
          <p:cNvSpPr>
            <a:spLocks noGrp="1"/>
          </p:cNvSpPr>
          <p:nvPr>
            <p:ph type="title"/>
          </p:nvPr>
        </p:nvSpPr>
        <p:spPr/>
        <p:txBody>
          <a:bodyPr/>
          <a:lstStyle/>
          <a:p>
            <a:r>
              <a:rPr lang="ca-ES"/>
              <a:t>Comentarios de Código en Python</a:t>
            </a:r>
          </a:p>
        </p:txBody>
      </p:sp>
      <p:sp>
        <p:nvSpPr>
          <p:cNvPr id="3" name="Marcador de pie de página 2">
            <a:extLst>
              <a:ext uri="{FF2B5EF4-FFF2-40B4-BE49-F238E27FC236}">
                <a16:creationId xmlns:a16="http://schemas.microsoft.com/office/drawing/2014/main" id="{D2E8ECAE-AA99-4791-100E-3AF84073BE9B}"/>
              </a:ext>
            </a:extLst>
          </p:cNvPr>
          <p:cNvSpPr>
            <a:spLocks noGrp="1"/>
          </p:cNvSpPr>
          <p:nvPr>
            <p:ph type="ftr" sz="quarter" idx="10"/>
          </p:nvPr>
        </p:nvSpPr>
        <p:spPr/>
        <p:txBody>
          <a:bodyPr/>
          <a:lstStyle/>
          <a:p>
            <a:r>
              <a:rPr lang="en-ID"/>
              <a:t>SINTAXIS CLARA Y LEGIBLE</a:t>
            </a:r>
            <a:endParaRPr lang="en-ID" dirty="0"/>
          </a:p>
        </p:txBody>
      </p:sp>
      <p:sp>
        <p:nvSpPr>
          <p:cNvPr id="4" name="Marcador de número de diapositiva 3">
            <a:extLst>
              <a:ext uri="{FF2B5EF4-FFF2-40B4-BE49-F238E27FC236}">
                <a16:creationId xmlns:a16="http://schemas.microsoft.com/office/drawing/2014/main" id="{D223B746-B2EE-8DE0-AF94-403E3013E51E}"/>
              </a:ext>
            </a:extLst>
          </p:cNvPr>
          <p:cNvSpPr>
            <a:spLocks noGrp="1"/>
          </p:cNvSpPr>
          <p:nvPr>
            <p:ph type="sldNum" sz="quarter" idx="11"/>
          </p:nvPr>
        </p:nvSpPr>
        <p:spPr/>
        <p:txBody>
          <a:bodyPr/>
          <a:lstStyle/>
          <a:p>
            <a:fld id="{F5342A4C-1D06-4798-B51F-D5804CA03D28}" type="slidenum">
              <a:rPr lang="en-ID" smtClean="0"/>
              <a:pPr/>
              <a:t>31</a:t>
            </a:fld>
            <a:endParaRPr lang="en-ID" dirty="0"/>
          </a:p>
        </p:txBody>
      </p:sp>
      <p:sp>
        <p:nvSpPr>
          <p:cNvPr id="5" name="Marcador de texto 4">
            <a:extLst>
              <a:ext uri="{FF2B5EF4-FFF2-40B4-BE49-F238E27FC236}">
                <a16:creationId xmlns:a16="http://schemas.microsoft.com/office/drawing/2014/main" id="{CCE2B6F2-9307-224F-DB81-C024B041C470}"/>
              </a:ext>
            </a:extLst>
          </p:cNvPr>
          <p:cNvSpPr>
            <a:spLocks noGrp="1"/>
          </p:cNvSpPr>
          <p:nvPr>
            <p:ph type="body" sz="quarter" idx="12"/>
          </p:nvPr>
        </p:nvSpPr>
        <p:spPr/>
        <p:txBody>
          <a:bodyPr>
            <a:normAutofit lnSpcReduction="10000"/>
          </a:bodyPr>
          <a:lstStyle/>
          <a:p>
            <a:r>
              <a:rPr lang="es-ES"/>
              <a:t>Los comentarios son esenciales en la programación, ya que permiten a otros desarrolladores (o incluso al propio autor) entender el propósito y la lógica detrás de un segmento de código. En Python, se utilizan para explicar secciones complejas o para anotar decisiones que se hayan tomado durante el desarrollo. Un buen comentario puede ahorrar tiempo y esfuerzo al facilitar la actualización y el mantenimiento del código, promoviendo así la colaboración en proyectos grupales.</a:t>
            </a:r>
            <a:endParaRPr lang="ca-ES"/>
          </a:p>
        </p:txBody>
      </p:sp>
      <p:pic>
        <p:nvPicPr>
          <p:cNvPr id="8" name="Marcador de posición de imagen 7">
            <a:extLst>
              <a:ext uri="{FF2B5EF4-FFF2-40B4-BE49-F238E27FC236}">
                <a16:creationId xmlns:a16="http://schemas.microsoft.com/office/drawing/2014/main" id="{98963653-E6AA-0C9F-4E4B-56105B3D5127}"/>
              </a:ext>
            </a:extLst>
          </p:cNvPr>
          <p:cNvPicPr>
            <a:picLocks noGrp="1" noChangeAspect="1"/>
          </p:cNvPicPr>
          <p:nvPr>
            <p:ph type="pic" sz="quarter" idx="13"/>
          </p:nvPr>
        </p:nvPicPr>
        <p:blipFill>
          <a:blip r:embed="rId2"/>
          <a:srcRect l="14830" r="14830"/>
          <a:stretch>
            <a:fillRect/>
          </a:stretch>
        </p:blipFill>
        <p:spPr/>
      </p:pic>
      <p:sp>
        <p:nvSpPr>
          <p:cNvPr id="7" name="Marcador de texto 6">
            <a:extLst>
              <a:ext uri="{FF2B5EF4-FFF2-40B4-BE49-F238E27FC236}">
                <a16:creationId xmlns:a16="http://schemas.microsoft.com/office/drawing/2014/main" id="{C7468761-5EF9-323C-C5B0-545558B43FF2}"/>
              </a:ext>
            </a:extLst>
          </p:cNvPr>
          <p:cNvSpPr>
            <a:spLocks noGrp="1"/>
          </p:cNvSpPr>
          <p:nvPr>
            <p:ph type="body" sz="quarter" idx="14"/>
          </p:nvPr>
        </p:nvSpPr>
        <p:spPr/>
        <p:txBody>
          <a:bodyPr/>
          <a:lstStyle/>
          <a:p>
            <a:r>
              <a:rPr lang="ca-ES"/>
              <a:t>Importancia de los Comentarios</a:t>
            </a:r>
          </a:p>
        </p:txBody>
      </p:sp>
    </p:spTree>
    <p:extLst>
      <p:ext uri="{BB962C8B-B14F-4D97-AF65-F5344CB8AC3E}">
        <p14:creationId xmlns:p14="http://schemas.microsoft.com/office/powerpoint/2010/main" val="4120626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Table 0"/>
          <p:cNvGraphicFramePr>
            <a:graphicFrameLocks noGrp="1"/>
          </p:cNvGraphicFramePr>
          <p:nvPr/>
        </p:nvGraphicFramePr>
        <p:xfrm>
          <a:off x="853440" y="2438400"/>
          <a:ext cx="10363200" cy="2621280"/>
        </p:xfrm>
        <a:graphic>
          <a:graphicData uri="http://schemas.openxmlformats.org/drawingml/2006/table">
            <a:tbl>
              <a:tblPr/>
              <a:tblGrid>
                <a:gridCol w="3454400">
                  <a:extLst>
                    <a:ext uri="{9D8B030D-6E8A-4147-A177-3AD203B41FA5}">
                      <a16:colId xmlns:a16="http://schemas.microsoft.com/office/drawing/2014/main" val="20000"/>
                    </a:ext>
                  </a:extLst>
                </a:gridCol>
                <a:gridCol w="3454400">
                  <a:extLst>
                    <a:ext uri="{9D8B030D-6E8A-4147-A177-3AD203B41FA5}">
                      <a16:colId xmlns:a16="http://schemas.microsoft.com/office/drawing/2014/main" val="20001"/>
                    </a:ext>
                  </a:extLst>
                </a:gridCol>
                <a:gridCol w="3454400">
                  <a:extLst>
                    <a:ext uri="{9D8B030D-6E8A-4147-A177-3AD203B41FA5}">
                      <a16:colId xmlns:a16="http://schemas.microsoft.com/office/drawing/2014/main" val="20002"/>
                    </a:ext>
                  </a:extLst>
                </a:gridCol>
              </a:tblGrid>
              <a:tr h="524256">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Tipo</a:t>
                      </a:r>
                      <a:endParaRPr lang="en-US" sz="14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CAC8C5"/>
                    </a:solidFill>
                  </a:tcPr>
                </a:tc>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Operadores</a:t>
                      </a:r>
                      <a:endParaRPr lang="en-US" sz="14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CAC8C5"/>
                    </a:solidFill>
                  </a:tcPr>
                </a:tc>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Descripción</a:t>
                      </a:r>
                      <a:endParaRPr lang="en-US" sz="14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CAC8C5"/>
                    </a:solidFill>
                  </a:tcPr>
                </a:tc>
                <a:extLst>
                  <a:ext uri="{0D108BD9-81ED-4DB2-BD59-A6C34878D82A}">
                    <a16:rowId xmlns:a16="http://schemas.microsoft.com/office/drawing/2014/main" val="10000"/>
                  </a:ext>
                </a:extLst>
              </a:tr>
              <a:tr h="524256">
                <a:tc>
                  <a:txBody>
                    <a:bodyPr/>
                    <a:lstStyle/>
                    <a:p>
                      <a:pPr marL="0" indent="0">
                        <a:buNone/>
                      </a:pPr>
                      <a:r>
                        <a:rPr lang="en-US" sz="1200" dirty="0">
                          <a:solidFill>
                            <a:srgbClr val="000000"/>
                          </a:solidFill>
                          <a:latin typeface="Open Sans" pitchFamily="34" charset="0"/>
                          <a:ea typeface="Open Sans" pitchFamily="34" charset="-122"/>
                          <a:cs typeface="Open Sans" pitchFamily="34" charset="-120"/>
                        </a:rPr>
                        <a:t>Aritméticos</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EAE9E8"/>
                    </a:solidFill>
                  </a:tcPr>
                </a:tc>
                <a:tc>
                  <a:txBody>
                    <a:bodyPr/>
                    <a:lstStyle/>
                    <a:p>
                      <a:pPr marL="0" indent="0">
                        <a:buNone/>
                      </a:pPr>
                      <a:r>
                        <a:rPr lang="en-US" sz="1200" dirty="0">
                          <a:solidFill>
                            <a:srgbClr val="000000"/>
                          </a:solidFill>
                          <a:latin typeface="Open Sans" pitchFamily="34" charset="0"/>
                          <a:ea typeface="Open Sans" pitchFamily="34" charset="-122"/>
                          <a:cs typeface="Open Sans" pitchFamily="34" charset="-120"/>
                        </a:rPr>
                        <a:t>+ - * / // % **</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EAE9E8"/>
                    </a:solidFill>
                  </a:tcPr>
                </a:tc>
                <a:tc>
                  <a:txBody>
                    <a:bodyPr/>
                    <a:lstStyle/>
                    <a:p>
                      <a:pPr marL="0" indent="0">
                        <a:buNone/>
                      </a:pPr>
                      <a:r>
                        <a:rPr lang="en-US" sz="1200" dirty="0">
                          <a:solidFill>
                            <a:srgbClr val="000000"/>
                          </a:solidFill>
                          <a:latin typeface="Open Sans" pitchFamily="34" charset="0"/>
                          <a:ea typeface="Open Sans" pitchFamily="34" charset="-122"/>
                          <a:cs typeface="Open Sans" pitchFamily="34" charset="-120"/>
                        </a:rPr>
                        <a:t>Realizan operaciones matemáticas básicas y avanzadas</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EAE9E8"/>
                    </a:solidFill>
                  </a:tcPr>
                </a:tc>
                <a:extLst>
                  <a:ext uri="{0D108BD9-81ED-4DB2-BD59-A6C34878D82A}">
                    <a16:rowId xmlns:a16="http://schemas.microsoft.com/office/drawing/2014/main" val="10001"/>
                  </a:ext>
                </a:extLst>
              </a:tr>
              <a:tr h="524256">
                <a:tc>
                  <a:txBody>
                    <a:bodyPr/>
                    <a:lstStyle/>
                    <a:p>
                      <a:pPr marL="0" indent="0">
                        <a:buNone/>
                      </a:pPr>
                      <a:r>
                        <a:rPr lang="en-US" sz="1200" dirty="0">
                          <a:solidFill>
                            <a:srgbClr val="000000"/>
                          </a:solidFill>
                          <a:latin typeface="Open Sans" pitchFamily="34" charset="0"/>
                          <a:ea typeface="Open Sans" pitchFamily="34" charset="-122"/>
                          <a:cs typeface="Open Sans" pitchFamily="34" charset="-120"/>
                        </a:rPr>
                        <a:t>Comparación</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EAE9E8"/>
                    </a:solidFill>
                  </a:tcPr>
                </a:tc>
                <a:tc>
                  <a:txBody>
                    <a:bodyPr/>
                    <a:lstStyle/>
                    <a:p>
                      <a:pPr marL="0" indent="0">
                        <a:buNone/>
                      </a:pPr>
                      <a:r>
                        <a:rPr lang="en-US" sz="1200" dirty="0">
                          <a:solidFill>
                            <a:srgbClr val="000000"/>
                          </a:solidFill>
                          <a:latin typeface="Open Sans" pitchFamily="34" charset="0"/>
                          <a:ea typeface="Open Sans" pitchFamily="34" charset="-122"/>
                          <a:cs typeface="Open Sans" pitchFamily="34" charset="-120"/>
                        </a:rPr>
                        <a:t>== != &gt; &lt; &gt;= &lt;=</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EAE9E8"/>
                    </a:solidFill>
                  </a:tcPr>
                </a:tc>
                <a:tc>
                  <a:txBody>
                    <a:bodyPr/>
                    <a:lstStyle/>
                    <a:p>
                      <a:pPr marL="0" indent="0">
                        <a:buNone/>
                      </a:pPr>
                      <a:r>
                        <a:rPr lang="en-US" sz="1200" dirty="0">
                          <a:solidFill>
                            <a:srgbClr val="000000"/>
                          </a:solidFill>
                          <a:latin typeface="Open Sans" pitchFamily="34" charset="0"/>
                          <a:ea typeface="Open Sans" pitchFamily="34" charset="-122"/>
                          <a:cs typeface="Open Sans" pitchFamily="34" charset="-120"/>
                        </a:rPr>
                        <a:t>Comparan valores y devuelven booleanos</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EAE9E8"/>
                    </a:solidFill>
                  </a:tcPr>
                </a:tc>
                <a:extLst>
                  <a:ext uri="{0D108BD9-81ED-4DB2-BD59-A6C34878D82A}">
                    <a16:rowId xmlns:a16="http://schemas.microsoft.com/office/drawing/2014/main" val="10002"/>
                  </a:ext>
                </a:extLst>
              </a:tr>
              <a:tr h="524256">
                <a:tc>
                  <a:txBody>
                    <a:bodyPr/>
                    <a:lstStyle/>
                    <a:p>
                      <a:pPr marL="0" indent="0">
                        <a:buNone/>
                      </a:pPr>
                      <a:r>
                        <a:rPr lang="en-US" sz="1200" dirty="0">
                          <a:solidFill>
                            <a:srgbClr val="000000"/>
                          </a:solidFill>
                          <a:latin typeface="Open Sans" pitchFamily="34" charset="0"/>
                          <a:ea typeface="Open Sans" pitchFamily="34" charset="-122"/>
                          <a:cs typeface="Open Sans" pitchFamily="34" charset="-120"/>
                        </a:rPr>
                        <a:t>Lógicos</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EAE9E8"/>
                    </a:solidFill>
                  </a:tcPr>
                </a:tc>
                <a:tc>
                  <a:txBody>
                    <a:bodyPr/>
                    <a:lstStyle/>
                    <a:p>
                      <a:pPr marL="0" indent="0">
                        <a:buNone/>
                      </a:pPr>
                      <a:r>
                        <a:rPr lang="en-US" sz="1200" dirty="0">
                          <a:solidFill>
                            <a:srgbClr val="000000"/>
                          </a:solidFill>
                          <a:latin typeface="Open Sans" pitchFamily="34" charset="0"/>
                          <a:ea typeface="Open Sans" pitchFamily="34" charset="-122"/>
                          <a:cs typeface="Open Sans" pitchFamily="34" charset="-120"/>
                        </a:rPr>
                        <a:t>and or not</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EAE9E8"/>
                    </a:solidFill>
                  </a:tcPr>
                </a:tc>
                <a:tc>
                  <a:txBody>
                    <a:bodyPr/>
                    <a:lstStyle/>
                    <a:p>
                      <a:pPr marL="0" indent="0">
                        <a:buNone/>
                      </a:pPr>
                      <a:r>
                        <a:rPr lang="en-US" sz="1200" dirty="0">
                          <a:solidFill>
                            <a:srgbClr val="000000"/>
                          </a:solidFill>
                          <a:latin typeface="Open Sans" pitchFamily="34" charset="0"/>
                          <a:ea typeface="Open Sans" pitchFamily="34" charset="-122"/>
                          <a:cs typeface="Open Sans" pitchFamily="34" charset="-120"/>
                        </a:rPr>
                        <a:t>Operaciones lógicas entre valores booleanos</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EAE9E8"/>
                    </a:solidFill>
                  </a:tcPr>
                </a:tc>
                <a:extLst>
                  <a:ext uri="{0D108BD9-81ED-4DB2-BD59-A6C34878D82A}">
                    <a16:rowId xmlns:a16="http://schemas.microsoft.com/office/drawing/2014/main" val="10003"/>
                  </a:ext>
                </a:extLst>
              </a:tr>
              <a:tr h="524256">
                <a:tc>
                  <a:txBody>
                    <a:bodyPr/>
                    <a:lstStyle/>
                    <a:p>
                      <a:pPr marL="0" indent="0">
                        <a:buNone/>
                      </a:pPr>
                      <a:r>
                        <a:rPr lang="en-US" sz="1200" dirty="0">
                          <a:solidFill>
                            <a:srgbClr val="000000"/>
                          </a:solidFill>
                          <a:latin typeface="Open Sans" pitchFamily="34" charset="0"/>
                          <a:ea typeface="Open Sans" pitchFamily="34" charset="-122"/>
                          <a:cs typeface="Open Sans" pitchFamily="34" charset="-120"/>
                        </a:rPr>
                        <a:t>Asignación</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EAE9E8"/>
                    </a:solidFill>
                  </a:tcPr>
                </a:tc>
                <a:tc>
                  <a:txBody>
                    <a:bodyPr/>
                    <a:lstStyle/>
                    <a:p>
                      <a:pPr marL="0" indent="0">
                        <a:buNone/>
                      </a:pPr>
                      <a:r>
                        <a:rPr lang="en-US" sz="1200" dirty="0">
                          <a:solidFill>
                            <a:srgbClr val="000000"/>
                          </a:solidFill>
                          <a:latin typeface="Open Sans" pitchFamily="34" charset="0"/>
                          <a:ea typeface="Open Sans" pitchFamily="34" charset="-122"/>
                          <a:cs typeface="Open Sans" pitchFamily="34" charset="-120"/>
                        </a:rPr>
                        <a:t>= += -= *= /=</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EAE9E8"/>
                    </a:solidFill>
                  </a:tcPr>
                </a:tc>
                <a:tc>
                  <a:txBody>
                    <a:bodyPr/>
                    <a:lstStyle/>
                    <a:p>
                      <a:pPr marL="0" indent="0">
                        <a:buNone/>
                      </a:pPr>
                      <a:r>
                        <a:rPr lang="en-US" sz="1200" dirty="0">
                          <a:solidFill>
                            <a:srgbClr val="000000"/>
                          </a:solidFill>
                          <a:latin typeface="Open Sans" pitchFamily="34" charset="0"/>
                          <a:ea typeface="Open Sans" pitchFamily="34" charset="-122"/>
                          <a:cs typeface="Open Sans" pitchFamily="34" charset="-120"/>
                        </a:rPr>
                        <a:t>Asigna y modifica valores de variables</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EAE9E8"/>
                    </a:solidFill>
                  </a:tcPr>
                </a:tc>
                <a:extLst>
                  <a:ext uri="{0D108BD9-81ED-4DB2-BD59-A6C34878D82A}">
                    <a16:rowId xmlns:a16="http://schemas.microsoft.com/office/drawing/2014/main" val="10004"/>
                  </a:ext>
                </a:extLst>
              </a:tr>
            </a:tbl>
          </a:graphicData>
        </a:graphic>
      </p:graphicFrame>
      <p:sp>
        <p:nvSpPr>
          <p:cNvPr id="3" name="Text 0"/>
          <p:cNvSpPr/>
          <p:nvPr/>
        </p:nvSpPr>
        <p:spPr>
          <a:xfrm>
            <a:off x="939800" y="304800"/>
            <a:ext cx="10299700" cy="8509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a:latin typeface="Montserrat ExtraBold"/>
              </a:rPr>
              <a:t>Operadores Principales</a:t>
            </a:r>
            <a:endParaRPr lang="en-US" sz="4400" dirty="0">
              <a:latin typeface="Montserrat ExtraBold"/>
            </a:endParaRPr>
          </a:p>
        </p:txBody>
      </p:sp>
      <p:sp>
        <p:nvSpPr>
          <p:cNvPr id="4" name="Shape 1"/>
          <p:cNvSpPr/>
          <p:nvPr/>
        </p:nvSpPr>
        <p:spPr>
          <a:xfrm>
            <a:off x="1219200" y="1219200"/>
            <a:ext cx="1219200" cy="1219200"/>
          </a:xfrm>
          <a:prstGeom prst="line">
            <a:avLst/>
          </a:prstGeom>
          <a:noFill/>
          <a:ln/>
        </p:spPr>
        <p:txBody>
          <a:bodyPr/>
          <a:lstStyle/>
          <a:p>
            <a:endParaRPr lang="ca-ES"/>
          </a:p>
        </p:txBody>
      </p:sp>
      <p:sp>
        <p:nvSpPr>
          <p:cNvPr id="25" name="Slide Number Placeholder 0"/>
          <p:cNvSpPr>
            <a:spLocks noGrp="1"/>
          </p:cNvSpPr>
          <p:nvPr>
            <p:ph type="sldNum" sz="quarter" idx="4294967295"/>
          </p:nvPr>
        </p:nvSpPr>
        <p:spPr>
          <a:xfrm>
            <a:off x="0" y="6172200"/>
            <a:ext cx="622300" cy="355600"/>
          </a:xfrm>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b="0">
                <a:latin typeface="Montserrat"/>
              </a:rPr>
              <a:pPr algn="ctr"/>
              <a:t>4</a:t>
            </a:fld>
            <a:endParaRPr lang="en-US" sz="1210">
              <a:latin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939800" y="304800"/>
            <a:ext cx="10299700" cy="8509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dirty="0" err="1">
                <a:latin typeface="Montserrat ExtraBold"/>
              </a:rPr>
              <a:t>Comentarios</a:t>
            </a:r>
            <a:endParaRPr lang="en-US" sz="4400" dirty="0">
              <a:latin typeface="Montserrat ExtraBold"/>
            </a:endParaRPr>
          </a:p>
        </p:txBody>
      </p:sp>
      <p:sp>
        <p:nvSpPr>
          <p:cNvPr id="4" name="Shape 1"/>
          <p:cNvSpPr/>
          <p:nvPr/>
        </p:nvSpPr>
        <p:spPr>
          <a:xfrm>
            <a:off x="1219200" y="1219200"/>
            <a:ext cx="1219200" cy="1219200"/>
          </a:xfrm>
          <a:prstGeom prst="line">
            <a:avLst/>
          </a:prstGeom>
          <a:noFill/>
          <a:ln/>
        </p:spPr>
        <p:txBody>
          <a:bodyPr/>
          <a:lstStyle/>
          <a:p>
            <a:endParaRPr lang="ca-ES"/>
          </a:p>
        </p:txBody>
      </p:sp>
      <p:sp>
        <p:nvSpPr>
          <p:cNvPr id="25" name="Slide Number Placeholder 0"/>
          <p:cNvSpPr>
            <a:spLocks noGrp="1"/>
          </p:cNvSpPr>
          <p:nvPr>
            <p:ph type="sldNum" sz="quarter" idx="4294967295"/>
          </p:nvPr>
        </p:nvSpPr>
        <p:spPr>
          <a:xfrm>
            <a:off x="0" y="6172200"/>
            <a:ext cx="622300" cy="355600"/>
          </a:xfrm>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b="0">
                <a:latin typeface="Montserrat"/>
              </a:rPr>
              <a:pPr algn="ctr"/>
              <a:t>5</a:t>
            </a:fld>
            <a:endParaRPr lang="en-US" sz="1210">
              <a:latin typeface="Montserrat"/>
            </a:endParaRPr>
          </a:p>
        </p:txBody>
      </p:sp>
      <p:sp>
        <p:nvSpPr>
          <p:cNvPr id="5" name="Marcador de texto 5">
            <a:extLst>
              <a:ext uri="{FF2B5EF4-FFF2-40B4-BE49-F238E27FC236}">
                <a16:creationId xmlns:a16="http://schemas.microsoft.com/office/drawing/2014/main" id="{1EACE1B7-E365-CCBC-C2B8-6128BE318E8A}"/>
              </a:ext>
            </a:extLst>
          </p:cNvPr>
          <p:cNvSpPr txBox="1">
            <a:spLocks/>
          </p:cNvSpPr>
          <p:nvPr/>
        </p:nvSpPr>
        <p:spPr>
          <a:xfrm>
            <a:off x="1142710" y="1970242"/>
            <a:ext cx="10170557" cy="4578724"/>
          </a:xfrm>
          <a:prstGeom prst="rect">
            <a:avLst/>
          </a:prstGeom>
        </p:spPr>
        <p:txBody>
          <a:bodyPr/>
          <a:lstStyle>
            <a:lvl1pPr marL="0" indent="0" algn="l" defTabSz="360018" rtl="0" eaLnBrk="1" latinLnBrk="0" hangingPunct="1">
              <a:lnSpc>
                <a:spcPct val="130000"/>
              </a:lnSpc>
              <a:spcBef>
                <a:spcPts val="0"/>
              </a:spcBef>
              <a:buFont typeface="Arial" panose="020B0604020202020204" pitchFamily="34" charset="0"/>
              <a:buNone/>
              <a:defRPr sz="1200" kern="1200">
                <a:solidFill>
                  <a:schemeClr val="tx1"/>
                </a:solidFill>
                <a:latin typeface="+mn-lt"/>
                <a:ea typeface="+mn-ea"/>
                <a:cs typeface="+mn-cs"/>
              </a:defRPr>
            </a:lvl1pPr>
            <a:lvl2pPr marL="457223" indent="0" algn="l" defTabSz="360018" rtl="0" eaLnBrk="1" latinLnBrk="0" hangingPunct="1">
              <a:lnSpc>
                <a:spcPct val="130000"/>
              </a:lnSpc>
              <a:spcBef>
                <a:spcPts val="0"/>
              </a:spcBef>
              <a:buFont typeface="Arial" panose="020B0604020202020204" pitchFamily="34" charset="0"/>
              <a:buNone/>
              <a:defRPr sz="933" kern="1200">
                <a:solidFill>
                  <a:schemeClr val="tx1"/>
                </a:solidFill>
                <a:latin typeface="+mn-lt"/>
                <a:ea typeface="+mn-ea"/>
                <a:cs typeface="+mn-cs"/>
              </a:defRPr>
            </a:lvl2pPr>
            <a:lvl3pPr marL="914446" indent="0" algn="l" defTabSz="360018" rtl="0" eaLnBrk="1" latinLnBrk="0" hangingPunct="1">
              <a:lnSpc>
                <a:spcPct val="130000"/>
              </a:lnSpc>
              <a:spcBef>
                <a:spcPts val="0"/>
              </a:spcBef>
              <a:buFont typeface="Arial" panose="020B0604020202020204" pitchFamily="34" charset="0"/>
              <a:buNone/>
              <a:defRPr sz="800" kern="1200">
                <a:solidFill>
                  <a:schemeClr val="tx1"/>
                </a:solidFill>
                <a:latin typeface="+mn-lt"/>
                <a:ea typeface="+mn-ea"/>
                <a:cs typeface="+mn-cs"/>
              </a:defRPr>
            </a:lvl3pPr>
            <a:lvl4pPr marL="1371669"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4pPr>
            <a:lvl5pPr marL="1828891"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dirty="0"/>
              <a:t># Esto es un comentario de una sola línea</a:t>
            </a:r>
          </a:p>
          <a:p>
            <a:endParaRPr lang="es-ES" sz="2400" dirty="0"/>
          </a:p>
          <a:p>
            <a:r>
              <a:rPr lang="es-ES" sz="2400" dirty="0"/>
              <a:t>"""</a:t>
            </a:r>
          </a:p>
          <a:p>
            <a:r>
              <a:rPr lang="es-ES" sz="2400" dirty="0"/>
              <a:t>Esto es un comentario</a:t>
            </a:r>
          </a:p>
          <a:p>
            <a:r>
              <a:rPr lang="es-ES" sz="2400" dirty="0"/>
              <a:t>de múltiples líneas</a:t>
            </a:r>
          </a:p>
          <a:p>
            <a:r>
              <a:rPr lang="es-ES" sz="2400" dirty="0"/>
              <a:t>"""</a:t>
            </a:r>
            <a:endParaRPr lang="ca-ES" sz="2400" dirty="0"/>
          </a:p>
        </p:txBody>
      </p:sp>
    </p:spTree>
    <p:extLst>
      <p:ext uri="{BB962C8B-B14F-4D97-AF65-F5344CB8AC3E}">
        <p14:creationId xmlns:p14="http://schemas.microsoft.com/office/powerpoint/2010/main" val="215062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939800" y="304800"/>
            <a:ext cx="10299700" cy="8509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dirty="0" err="1">
                <a:latin typeface="Montserrat ExtraBold"/>
              </a:rPr>
              <a:t>Condicionales</a:t>
            </a:r>
            <a:endParaRPr lang="en-US" sz="4400" dirty="0">
              <a:latin typeface="Montserrat ExtraBold"/>
            </a:endParaRPr>
          </a:p>
        </p:txBody>
      </p:sp>
      <p:sp>
        <p:nvSpPr>
          <p:cNvPr id="4" name="Shape 1"/>
          <p:cNvSpPr/>
          <p:nvPr/>
        </p:nvSpPr>
        <p:spPr>
          <a:xfrm>
            <a:off x="1219200" y="1219200"/>
            <a:ext cx="1219200" cy="1219200"/>
          </a:xfrm>
          <a:prstGeom prst="line">
            <a:avLst/>
          </a:prstGeom>
          <a:noFill/>
          <a:ln/>
        </p:spPr>
        <p:txBody>
          <a:bodyPr/>
          <a:lstStyle/>
          <a:p>
            <a:endParaRPr lang="ca-ES"/>
          </a:p>
        </p:txBody>
      </p:sp>
      <p:sp>
        <p:nvSpPr>
          <p:cNvPr id="25" name="Slide Number Placeholder 0"/>
          <p:cNvSpPr>
            <a:spLocks noGrp="1"/>
          </p:cNvSpPr>
          <p:nvPr>
            <p:ph type="sldNum" sz="quarter" idx="4294967295"/>
          </p:nvPr>
        </p:nvSpPr>
        <p:spPr>
          <a:xfrm>
            <a:off x="0" y="6172200"/>
            <a:ext cx="622300" cy="355600"/>
          </a:xfrm>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b="0">
                <a:latin typeface="Montserrat"/>
              </a:rPr>
              <a:pPr algn="ctr"/>
              <a:t>6</a:t>
            </a:fld>
            <a:endParaRPr lang="en-US" sz="1210">
              <a:latin typeface="Montserrat"/>
            </a:endParaRPr>
          </a:p>
        </p:txBody>
      </p:sp>
      <p:sp>
        <p:nvSpPr>
          <p:cNvPr id="5" name="Marcador de texto 5">
            <a:extLst>
              <a:ext uri="{FF2B5EF4-FFF2-40B4-BE49-F238E27FC236}">
                <a16:creationId xmlns:a16="http://schemas.microsoft.com/office/drawing/2014/main" id="{1EACE1B7-E365-CCBC-C2B8-6128BE318E8A}"/>
              </a:ext>
            </a:extLst>
          </p:cNvPr>
          <p:cNvSpPr txBox="1">
            <a:spLocks/>
          </p:cNvSpPr>
          <p:nvPr/>
        </p:nvSpPr>
        <p:spPr>
          <a:xfrm>
            <a:off x="1142710" y="1970242"/>
            <a:ext cx="10170557" cy="4578724"/>
          </a:xfrm>
          <a:prstGeom prst="rect">
            <a:avLst/>
          </a:prstGeom>
        </p:spPr>
        <p:txBody>
          <a:bodyPr/>
          <a:lstStyle>
            <a:lvl1pPr marL="0" indent="0" algn="l" defTabSz="360018" rtl="0" eaLnBrk="1" latinLnBrk="0" hangingPunct="1">
              <a:lnSpc>
                <a:spcPct val="130000"/>
              </a:lnSpc>
              <a:spcBef>
                <a:spcPts val="0"/>
              </a:spcBef>
              <a:buFont typeface="Arial" panose="020B0604020202020204" pitchFamily="34" charset="0"/>
              <a:buNone/>
              <a:defRPr sz="1200" kern="1200">
                <a:solidFill>
                  <a:schemeClr val="tx1"/>
                </a:solidFill>
                <a:latin typeface="+mn-lt"/>
                <a:ea typeface="+mn-ea"/>
                <a:cs typeface="+mn-cs"/>
              </a:defRPr>
            </a:lvl1pPr>
            <a:lvl2pPr marL="457223" indent="0" algn="l" defTabSz="360018" rtl="0" eaLnBrk="1" latinLnBrk="0" hangingPunct="1">
              <a:lnSpc>
                <a:spcPct val="130000"/>
              </a:lnSpc>
              <a:spcBef>
                <a:spcPts val="0"/>
              </a:spcBef>
              <a:buFont typeface="Arial" panose="020B0604020202020204" pitchFamily="34" charset="0"/>
              <a:buNone/>
              <a:defRPr sz="933" kern="1200">
                <a:solidFill>
                  <a:schemeClr val="tx1"/>
                </a:solidFill>
                <a:latin typeface="+mn-lt"/>
                <a:ea typeface="+mn-ea"/>
                <a:cs typeface="+mn-cs"/>
              </a:defRPr>
            </a:lvl2pPr>
            <a:lvl3pPr marL="914446" indent="0" algn="l" defTabSz="360018" rtl="0" eaLnBrk="1" latinLnBrk="0" hangingPunct="1">
              <a:lnSpc>
                <a:spcPct val="130000"/>
              </a:lnSpc>
              <a:spcBef>
                <a:spcPts val="0"/>
              </a:spcBef>
              <a:buFont typeface="Arial" panose="020B0604020202020204" pitchFamily="34" charset="0"/>
              <a:buNone/>
              <a:defRPr sz="800" kern="1200">
                <a:solidFill>
                  <a:schemeClr val="tx1"/>
                </a:solidFill>
                <a:latin typeface="+mn-lt"/>
                <a:ea typeface="+mn-ea"/>
                <a:cs typeface="+mn-cs"/>
              </a:defRPr>
            </a:lvl3pPr>
            <a:lvl4pPr marL="1371669"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4pPr>
            <a:lvl5pPr marL="1828891"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dirty="0" err="1"/>
              <a:t>if</a:t>
            </a:r>
            <a:r>
              <a:rPr lang="es-ES" sz="2400" dirty="0"/>
              <a:t> condición:</a:t>
            </a:r>
          </a:p>
          <a:p>
            <a:r>
              <a:rPr lang="es-ES" sz="2400" dirty="0"/>
              <a:t>    # Código si la condición es verdadera</a:t>
            </a:r>
          </a:p>
          <a:p>
            <a:r>
              <a:rPr lang="es-ES" sz="2400" dirty="0" err="1"/>
              <a:t>elif</a:t>
            </a:r>
            <a:r>
              <a:rPr lang="es-ES" sz="2400" dirty="0"/>
              <a:t> </a:t>
            </a:r>
            <a:r>
              <a:rPr lang="es-ES" sz="2400" dirty="0" err="1"/>
              <a:t>otra_condición</a:t>
            </a:r>
            <a:r>
              <a:rPr lang="es-ES" sz="2400" dirty="0"/>
              <a:t>:</a:t>
            </a:r>
          </a:p>
          <a:p>
            <a:r>
              <a:rPr lang="es-ES" sz="2400" dirty="0"/>
              <a:t>    # Código si la otra condición es verdadera</a:t>
            </a:r>
          </a:p>
          <a:p>
            <a:r>
              <a:rPr lang="es-ES" sz="2400" dirty="0" err="1"/>
              <a:t>else</a:t>
            </a:r>
            <a:r>
              <a:rPr lang="es-ES" sz="2400" dirty="0"/>
              <a:t>:</a:t>
            </a:r>
          </a:p>
          <a:p>
            <a:r>
              <a:rPr lang="es-ES" sz="2400" dirty="0"/>
              <a:t>    # Código si ninguna condición es verdadera</a:t>
            </a:r>
            <a:endParaRPr lang="ca-ES" sz="2400" dirty="0"/>
          </a:p>
        </p:txBody>
      </p:sp>
    </p:spTree>
    <p:extLst>
      <p:ext uri="{BB962C8B-B14F-4D97-AF65-F5344CB8AC3E}">
        <p14:creationId xmlns:p14="http://schemas.microsoft.com/office/powerpoint/2010/main" val="2992947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939800" y="304800"/>
            <a:ext cx="10299700" cy="8509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dirty="0">
                <a:latin typeface="Montserrat ExtraBold"/>
              </a:rPr>
              <a:t>Entrada/Salida </a:t>
            </a:r>
            <a:r>
              <a:rPr lang="en-US" sz="4400" dirty="0" err="1">
                <a:latin typeface="Montserrat ExtraBold"/>
              </a:rPr>
              <a:t>por</a:t>
            </a:r>
            <a:r>
              <a:rPr lang="en-US" sz="4400" dirty="0">
                <a:latin typeface="Montserrat ExtraBold"/>
              </a:rPr>
              <a:t> </a:t>
            </a:r>
            <a:r>
              <a:rPr lang="en-US" sz="4400" dirty="0" err="1">
                <a:latin typeface="Montserrat ExtraBold"/>
              </a:rPr>
              <a:t>consola</a:t>
            </a:r>
            <a:endParaRPr lang="en-US" sz="4400" dirty="0">
              <a:latin typeface="Montserrat ExtraBold"/>
            </a:endParaRPr>
          </a:p>
        </p:txBody>
      </p:sp>
      <p:sp>
        <p:nvSpPr>
          <p:cNvPr id="4" name="Shape 1"/>
          <p:cNvSpPr/>
          <p:nvPr/>
        </p:nvSpPr>
        <p:spPr>
          <a:xfrm>
            <a:off x="1219200" y="1219200"/>
            <a:ext cx="1219200" cy="1219200"/>
          </a:xfrm>
          <a:prstGeom prst="line">
            <a:avLst/>
          </a:prstGeom>
          <a:noFill/>
          <a:ln/>
        </p:spPr>
        <p:txBody>
          <a:bodyPr/>
          <a:lstStyle/>
          <a:p>
            <a:endParaRPr lang="ca-ES"/>
          </a:p>
        </p:txBody>
      </p:sp>
      <p:sp>
        <p:nvSpPr>
          <p:cNvPr id="25" name="Slide Number Placeholder 0"/>
          <p:cNvSpPr>
            <a:spLocks noGrp="1"/>
          </p:cNvSpPr>
          <p:nvPr>
            <p:ph type="sldNum" sz="quarter" idx="4294967295"/>
          </p:nvPr>
        </p:nvSpPr>
        <p:spPr>
          <a:xfrm>
            <a:off x="0" y="6172200"/>
            <a:ext cx="622300" cy="355600"/>
          </a:xfrm>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b="0">
                <a:latin typeface="Montserrat"/>
              </a:rPr>
              <a:pPr algn="ctr"/>
              <a:t>7</a:t>
            </a:fld>
            <a:endParaRPr lang="en-US" sz="1210">
              <a:latin typeface="Montserrat"/>
            </a:endParaRPr>
          </a:p>
        </p:txBody>
      </p:sp>
      <p:sp>
        <p:nvSpPr>
          <p:cNvPr id="5" name="Marcador de texto 5">
            <a:extLst>
              <a:ext uri="{FF2B5EF4-FFF2-40B4-BE49-F238E27FC236}">
                <a16:creationId xmlns:a16="http://schemas.microsoft.com/office/drawing/2014/main" id="{1EACE1B7-E365-CCBC-C2B8-6128BE318E8A}"/>
              </a:ext>
            </a:extLst>
          </p:cNvPr>
          <p:cNvSpPr txBox="1">
            <a:spLocks/>
          </p:cNvSpPr>
          <p:nvPr/>
        </p:nvSpPr>
        <p:spPr>
          <a:xfrm>
            <a:off x="1142710" y="1970242"/>
            <a:ext cx="10170557" cy="4578724"/>
          </a:xfrm>
          <a:prstGeom prst="rect">
            <a:avLst/>
          </a:prstGeom>
        </p:spPr>
        <p:txBody>
          <a:bodyPr/>
          <a:lstStyle>
            <a:lvl1pPr marL="0" indent="0" algn="l" defTabSz="360018" rtl="0" eaLnBrk="1" latinLnBrk="0" hangingPunct="1">
              <a:lnSpc>
                <a:spcPct val="130000"/>
              </a:lnSpc>
              <a:spcBef>
                <a:spcPts val="0"/>
              </a:spcBef>
              <a:buFont typeface="Arial" panose="020B0604020202020204" pitchFamily="34" charset="0"/>
              <a:buNone/>
              <a:defRPr sz="1200" kern="1200">
                <a:solidFill>
                  <a:schemeClr val="tx1"/>
                </a:solidFill>
                <a:latin typeface="+mn-lt"/>
                <a:ea typeface="+mn-ea"/>
                <a:cs typeface="+mn-cs"/>
              </a:defRPr>
            </a:lvl1pPr>
            <a:lvl2pPr marL="457223" indent="0" algn="l" defTabSz="360018" rtl="0" eaLnBrk="1" latinLnBrk="0" hangingPunct="1">
              <a:lnSpc>
                <a:spcPct val="130000"/>
              </a:lnSpc>
              <a:spcBef>
                <a:spcPts val="0"/>
              </a:spcBef>
              <a:buFont typeface="Arial" panose="020B0604020202020204" pitchFamily="34" charset="0"/>
              <a:buNone/>
              <a:defRPr sz="933" kern="1200">
                <a:solidFill>
                  <a:schemeClr val="tx1"/>
                </a:solidFill>
                <a:latin typeface="+mn-lt"/>
                <a:ea typeface="+mn-ea"/>
                <a:cs typeface="+mn-cs"/>
              </a:defRPr>
            </a:lvl2pPr>
            <a:lvl3pPr marL="914446" indent="0" algn="l" defTabSz="360018" rtl="0" eaLnBrk="1" latinLnBrk="0" hangingPunct="1">
              <a:lnSpc>
                <a:spcPct val="130000"/>
              </a:lnSpc>
              <a:spcBef>
                <a:spcPts val="0"/>
              </a:spcBef>
              <a:buFont typeface="Arial" panose="020B0604020202020204" pitchFamily="34" charset="0"/>
              <a:buNone/>
              <a:defRPr sz="800" kern="1200">
                <a:solidFill>
                  <a:schemeClr val="tx1"/>
                </a:solidFill>
                <a:latin typeface="+mn-lt"/>
                <a:ea typeface="+mn-ea"/>
                <a:cs typeface="+mn-cs"/>
              </a:defRPr>
            </a:lvl3pPr>
            <a:lvl4pPr marL="1371669"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4pPr>
            <a:lvl5pPr marL="1828891"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dirty="0"/>
              <a:t>#Salida por consola</a:t>
            </a:r>
          </a:p>
          <a:p>
            <a:r>
              <a:rPr lang="es-ES" sz="2400" dirty="0" err="1"/>
              <a:t>Print</a:t>
            </a:r>
            <a:r>
              <a:rPr lang="es-ES" sz="2400" dirty="0"/>
              <a:t>(“&lt;Mensaje&gt;”)</a:t>
            </a:r>
          </a:p>
          <a:p>
            <a:endParaRPr lang="es-ES" sz="2400" dirty="0"/>
          </a:p>
          <a:p>
            <a:r>
              <a:rPr lang="es-ES" sz="2400" dirty="0"/>
              <a:t>#Entrada</a:t>
            </a:r>
          </a:p>
          <a:p>
            <a:r>
              <a:rPr lang="es-ES" sz="2400" dirty="0"/>
              <a:t>&lt;</a:t>
            </a:r>
            <a:r>
              <a:rPr lang="es-ES" sz="2400" dirty="0" err="1"/>
              <a:t>nombre_variable</a:t>
            </a:r>
            <a:r>
              <a:rPr lang="es-ES" sz="2400" dirty="0"/>
              <a:t>&gt;=input()</a:t>
            </a:r>
            <a:endParaRPr lang="ca-ES" sz="2400" dirty="0"/>
          </a:p>
        </p:txBody>
      </p:sp>
    </p:spTree>
    <p:extLst>
      <p:ext uri="{BB962C8B-B14F-4D97-AF65-F5344CB8AC3E}">
        <p14:creationId xmlns:p14="http://schemas.microsoft.com/office/powerpoint/2010/main" val="2841009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939800" y="304800"/>
            <a:ext cx="10299700" cy="8509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dirty="0" err="1">
                <a:latin typeface="Montserrat ExtraBold"/>
              </a:rPr>
              <a:t>Bucle</a:t>
            </a:r>
            <a:r>
              <a:rPr lang="en-US" sz="4400" dirty="0">
                <a:latin typeface="Montserrat ExtraBold"/>
              </a:rPr>
              <a:t> While</a:t>
            </a:r>
          </a:p>
        </p:txBody>
      </p:sp>
      <p:sp>
        <p:nvSpPr>
          <p:cNvPr id="4" name="Shape 1"/>
          <p:cNvSpPr/>
          <p:nvPr/>
        </p:nvSpPr>
        <p:spPr>
          <a:xfrm>
            <a:off x="1219200" y="1219200"/>
            <a:ext cx="1219200" cy="1219200"/>
          </a:xfrm>
          <a:prstGeom prst="line">
            <a:avLst/>
          </a:prstGeom>
          <a:noFill/>
          <a:ln/>
        </p:spPr>
        <p:txBody>
          <a:bodyPr/>
          <a:lstStyle/>
          <a:p>
            <a:endParaRPr lang="ca-ES"/>
          </a:p>
        </p:txBody>
      </p:sp>
      <p:sp>
        <p:nvSpPr>
          <p:cNvPr id="25" name="Slide Number Placeholder 0"/>
          <p:cNvSpPr>
            <a:spLocks noGrp="1"/>
          </p:cNvSpPr>
          <p:nvPr>
            <p:ph type="sldNum" sz="quarter" idx="4294967295"/>
          </p:nvPr>
        </p:nvSpPr>
        <p:spPr>
          <a:xfrm>
            <a:off x="0" y="6172200"/>
            <a:ext cx="622300" cy="355600"/>
          </a:xfrm>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b="0">
                <a:latin typeface="Montserrat"/>
              </a:rPr>
              <a:pPr algn="ctr"/>
              <a:t>8</a:t>
            </a:fld>
            <a:endParaRPr lang="en-US" sz="1210">
              <a:latin typeface="Montserrat"/>
            </a:endParaRPr>
          </a:p>
        </p:txBody>
      </p:sp>
      <p:sp>
        <p:nvSpPr>
          <p:cNvPr id="5" name="Marcador de texto 5">
            <a:extLst>
              <a:ext uri="{FF2B5EF4-FFF2-40B4-BE49-F238E27FC236}">
                <a16:creationId xmlns:a16="http://schemas.microsoft.com/office/drawing/2014/main" id="{1EACE1B7-E365-CCBC-C2B8-6128BE318E8A}"/>
              </a:ext>
            </a:extLst>
          </p:cNvPr>
          <p:cNvSpPr txBox="1">
            <a:spLocks/>
          </p:cNvSpPr>
          <p:nvPr/>
        </p:nvSpPr>
        <p:spPr>
          <a:xfrm>
            <a:off x="1142710" y="1970242"/>
            <a:ext cx="10170557" cy="4578724"/>
          </a:xfrm>
          <a:prstGeom prst="rect">
            <a:avLst/>
          </a:prstGeom>
        </p:spPr>
        <p:txBody>
          <a:bodyPr/>
          <a:lstStyle>
            <a:lvl1pPr marL="0" indent="0" algn="l" defTabSz="360018" rtl="0" eaLnBrk="1" latinLnBrk="0" hangingPunct="1">
              <a:lnSpc>
                <a:spcPct val="130000"/>
              </a:lnSpc>
              <a:spcBef>
                <a:spcPts val="0"/>
              </a:spcBef>
              <a:buFont typeface="Arial" panose="020B0604020202020204" pitchFamily="34" charset="0"/>
              <a:buNone/>
              <a:defRPr sz="1200" kern="1200">
                <a:solidFill>
                  <a:schemeClr val="tx1"/>
                </a:solidFill>
                <a:latin typeface="+mn-lt"/>
                <a:ea typeface="+mn-ea"/>
                <a:cs typeface="+mn-cs"/>
              </a:defRPr>
            </a:lvl1pPr>
            <a:lvl2pPr marL="457223" indent="0" algn="l" defTabSz="360018" rtl="0" eaLnBrk="1" latinLnBrk="0" hangingPunct="1">
              <a:lnSpc>
                <a:spcPct val="130000"/>
              </a:lnSpc>
              <a:spcBef>
                <a:spcPts val="0"/>
              </a:spcBef>
              <a:buFont typeface="Arial" panose="020B0604020202020204" pitchFamily="34" charset="0"/>
              <a:buNone/>
              <a:defRPr sz="933" kern="1200">
                <a:solidFill>
                  <a:schemeClr val="tx1"/>
                </a:solidFill>
                <a:latin typeface="+mn-lt"/>
                <a:ea typeface="+mn-ea"/>
                <a:cs typeface="+mn-cs"/>
              </a:defRPr>
            </a:lvl2pPr>
            <a:lvl3pPr marL="914446" indent="0" algn="l" defTabSz="360018" rtl="0" eaLnBrk="1" latinLnBrk="0" hangingPunct="1">
              <a:lnSpc>
                <a:spcPct val="130000"/>
              </a:lnSpc>
              <a:spcBef>
                <a:spcPts val="0"/>
              </a:spcBef>
              <a:buFont typeface="Arial" panose="020B0604020202020204" pitchFamily="34" charset="0"/>
              <a:buNone/>
              <a:defRPr sz="800" kern="1200">
                <a:solidFill>
                  <a:schemeClr val="tx1"/>
                </a:solidFill>
                <a:latin typeface="+mn-lt"/>
                <a:ea typeface="+mn-ea"/>
                <a:cs typeface="+mn-cs"/>
              </a:defRPr>
            </a:lvl3pPr>
            <a:lvl4pPr marL="1371669"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4pPr>
            <a:lvl5pPr marL="1828891"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dirty="0" err="1"/>
              <a:t>while</a:t>
            </a:r>
            <a:r>
              <a:rPr lang="es-ES" sz="2400" dirty="0"/>
              <a:t> condición:</a:t>
            </a:r>
          </a:p>
          <a:p>
            <a:r>
              <a:rPr lang="es-ES" sz="2400" dirty="0"/>
              <a:t>    # Código a ejecutar mientras la condición sea verdadera</a:t>
            </a:r>
          </a:p>
          <a:p>
            <a:endParaRPr lang="es-ES" sz="2400" dirty="0"/>
          </a:p>
          <a:p>
            <a:r>
              <a:rPr lang="it-IT" sz="2400" dirty="0"/>
              <a:t>print("introduce un número")</a:t>
            </a:r>
          </a:p>
          <a:p>
            <a:r>
              <a:rPr lang="it-IT" sz="2400" dirty="0"/>
              <a:t>numero=int(input())</a:t>
            </a:r>
          </a:p>
          <a:p>
            <a:r>
              <a:rPr lang="it-IT" sz="2400" dirty="0"/>
              <a:t>while numero&gt;=0:</a:t>
            </a:r>
          </a:p>
          <a:p>
            <a:r>
              <a:rPr lang="it-IT" sz="2400" dirty="0"/>
              <a:t>    print(numero)</a:t>
            </a:r>
          </a:p>
          <a:p>
            <a:r>
              <a:rPr lang="it-IT" sz="2400" dirty="0"/>
              <a:t>    numero-=1</a:t>
            </a:r>
            <a:endParaRPr lang="es-ES" sz="2400" dirty="0"/>
          </a:p>
          <a:p>
            <a:endParaRPr lang="es-ES" sz="2400" dirty="0"/>
          </a:p>
          <a:p>
            <a:endParaRPr lang="ca-ES" sz="2400" dirty="0"/>
          </a:p>
        </p:txBody>
      </p:sp>
    </p:spTree>
    <p:extLst>
      <p:ext uri="{BB962C8B-B14F-4D97-AF65-F5344CB8AC3E}">
        <p14:creationId xmlns:p14="http://schemas.microsoft.com/office/powerpoint/2010/main" val="901637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939800" y="304800"/>
            <a:ext cx="10299700" cy="8509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dirty="0" err="1">
                <a:latin typeface="Montserrat ExtraBold"/>
              </a:rPr>
              <a:t>Bucle</a:t>
            </a:r>
            <a:r>
              <a:rPr lang="en-US" sz="4400" dirty="0">
                <a:latin typeface="Montserrat ExtraBold"/>
              </a:rPr>
              <a:t> for</a:t>
            </a:r>
          </a:p>
        </p:txBody>
      </p:sp>
      <p:sp>
        <p:nvSpPr>
          <p:cNvPr id="4" name="Shape 1"/>
          <p:cNvSpPr/>
          <p:nvPr/>
        </p:nvSpPr>
        <p:spPr>
          <a:xfrm>
            <a:off x="1219200" y="1219200"/>
            <a:ext cx="1219200" cy="1219200"/>
          </a:xfrm>
          <a:prstGeom prst="line">
            <a:avLst/>
          </a:prstGeom>
          <a:noFill/>
          <a:ln/>
        </p:spPr>
        <p:txBody>
          <a:bodyPr/>
          <a:lstStyle/>
          <a:p>
            <a:endParaRPr lang="ca-ES"/>
          </a:p>
        </p:txBody>
      </p:sp>
      <p:sp>
        <p:nvSpPr>
          <p:cNvPr id="25" name="Slide Number Placeholder 0"/>
          <p:cNvSpPr>
            <a:spLocks noGrp="1"/>
          </p:cNvSpPr>
          <p:nvPr>
            <p:ph type="sldNum" sz="quarter" idx="4294967295"/>
          </p:nvPr>
        </p:nvSpPr>
        <p:spPr>
          <a:xfrm>
            <a:off x="0" y="6172200"/>
            <a:ext cx="622300" cy="355600"/>
          </a:xfrm>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b="0">
                <a:latin typeface="Montserrat"/>
              </a:rPr>
              <a:pPr algn="ctr"/>
              <a:t>9</a:t>
            </a:fld>
            <a:endParaRPr lang="en-US" sz="1210">
              <a:latin typeface="Montserrat"/>
            </a:endParaRPr>
          </a:p>
        </p:txBody>
      </p:sp>
      <p:sp>
        <p:nvSpPr>
          <p:cNvPr id="5" name="Marcador de texto 5">
            <a:extLst>
              <a:ext uri="{FF2B5EF4-FFF2-40B4-BE49-F238E27FC236}">
                <a16:creationId xmlns:a16="http://schemas.microsoft.com/office/drawing/2014/main" id="{1EACE1B7-E365-CCBC-C2B8-6128BE318E8A}"/>
              </a:ext>
            </a:extLst>
          </p:cNvPr>
          <p:cNvSpPr txBox="1">
            <a:spLocks/>
          </p:cNvSpPr>
          <p:nvPr/>
        </p:nvSpPr>
        <p:spPr>
          <a:xfrm>
            <a:off x="1142710" y="1970242"/>
            <a:ext cx="10170557" cy="4578724"/>
          </a:xfrm>
          <a:prstGeom prst="rect">
            <a:avLst/>
          </a:prstGeom>
        </p:spPr>
        <p:txBody>
          <a:bodyPr/>
          <a:lstStyle>
            <a:lvl1pPr marL="0" indent="0" algn="l" defTabSz="360018" rtl="0" eaLnBrk="1" latinLnBrk="0" hangingPunct="1">
              <a:lnSpc>
                <a:spcPct val="130000"/>
              </a:lnSpc>
              <a:spcBef>
                <a:spcPts val="0"/>
              </a:spcBef>
              <a:buFont typeface="Arial" panose="020B0604020202020204" pitchFamily="34" charset="0"/>
              <a:buNone/>
              <a:defRPr sz="1200" kern="1200">
                <a:solidFill>
                  <a:schemeClr val="tx1"/>
                </a:solidFill>
                <a:latin typeface="+mn-lt"/>
                <a:ea typeface="+mn-ea"/>
                <a:cs typeface="+mn-cs"/>
              </a:defRPr>
            </a:lvl1pPr>
            <a:lvl2pPr marL="457223" indent="0" algn="l" defTabSz="360018" rtl="0" eaLnBrk="1" latinLnBrk="0" hangingPunct="1">
              <a:lnSpc>
                <a:spcPct val="130000"/>
              </a:lnSpc>
              <a:spcBef>
                <a:spcPts val="0"/>
              </a:spcBef>
              <a:buFont typeface="Arial" panose="020B0604020202020204" pitchFamily="34" charset="0"/>
              <a:buNone/>
              <a:defRPr sz="933" kern="1200">
                <a:solidFill>
                  <a:schemeClr val="tx1"/>
                </a:solidFill>
                <a:latin typeface="+mn-lt"/>
                <a:ea typeface="+mn-ea"/>
                <a:cs typeface="+mn-cs"/>
              </a:defRPr>
            </a:lvl2pPr>
            <a:lvl3pPr marL="914446" indent="0" algn="l" defTabSz="360018" rtl="0" eaLnBrk="1" latinLnBrk="0" hangingPunct="1">
              <a:lnSpc>
                <a:spcPct val="130000"/>
              </a:lnSpc>
              <a:spcBef>
                <a:spcPts val="0"/>
              </a:spcBef>
              <a:buFont typeface="Arial" panose="020B0604020202020204" pitchFamily="34" charset="0"/>
              <a:buNone/>
              <a:defRPr sz="800" kern="1200">
                <a:solidFill>
                  <a:schemeClr val="tx1"/>
                </a:solidFill>
                <a:latin typeface="+mn-lt"/>
                <a:ea typeface="+mn-ea"/>
                <a:cs typeface="+mn-cs"/>
              </a:defRPr>
            </a:lvl3pPr>
            <a:lvl4pPr marL="1371669"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4pPr>
            <a:lvl5pPr marL="1828891"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dirty="0"/>
              <a:t>Sintaxis:</a:t>
            </a:r>
          </a:p>
          <a:p>
            <a:r>
              <a:rPr lang="es-ES" sz="2400" dirty="0"/>
              <a:t>    </a:t>
            </a:r>
            <a:r>
              <a:rPr lang="ca-ES" sz="2400" dirty="0"/>
              <a:t>for </a:t>
            </a:r>
            <a:r>
              <a:rPr lang="ca-ES" sz="2400" dirty="0" err="1"/>
              <a:t>elemento</a:t>
            </a:r>
            <a:r>
              <a:rPr lang="ca-ES" sz="2400" dirty="0"/>
              <a:t> in </a:t>
            </a:r>
            <a:r>
              <a:rPr lang="ca-ES" sz="2400" dirty="0" err="1"/>
              <a:t>secuencia</a:t>
            </a:r>
            <a:r>
              <a:rPr lang="ca-ES" sz="2400" dirty="0"/>
              <a:t>: </a:t>
            </a:r>
          </a:p>
          <a:p>
            <a:r>
              <a:rPr lang="ca-ES" sz="2400" dirty="0"/>
              <a:t>		# </a:t>
            </a:r>
            <a:r>
              <a:rPr lang="ca-ES" sz="2400" dirty="0" err="1"/>
              <a:t>código</a:t>
            </a:r>
            <a:r>
              <a:rPr lang="ca-ES" sz="2400" dirty="0"/>
              <a:t> a </a:t>
            </a:r>
            <a:r>
              <a:rPr lang="ca-ES" sz="2400" dirty="0" err="1"/>
              <a:t>ejecutar</a:t>
            </a:r>
            <a:endParaRPr lang="ca-ES" sz="2400" dirty="0"/>
          </a:p>
          <a:p>
            <a:endParaRPr lang="es-ES" sz="2400" dirty="0"/>
          </a:p>
          <a:p>
            <a:r>
              <a:rPr lang="es-ES" sz="2000" dirty="0"/>
              <a:t>frutas = ['manzana', 'banana', 'cereza’] </a:t>
            </a:r>
          </a:p>
          <a:p>
            <a:r>
              <a:rPr lang="es-ES" sz="2000" dirty="0" err="1"/>
              <a:t>for</a:t>
            </a:r>
            <a:r>
              <a:rPr lang="es-ES" sz="2000" dirty="0"/>
              <a:t> fruta in frutas: </a:t>
            </a:r>
          </a:p>
          <a:p>
            <a:r>
              <a:rPr lang="es-ES" sz="2000" dirty="0"/>
              <a:t>	</a:t>
            </a:r>
            <a:r>
              <a:rPr lang="es-ES" sz="2000" dirty="0" err="1"/>
              <a:t>print</a:t>
            </a:r>
            <a:r>
              <a:rPr lang="es-ES" sz="2000" dirty="0"/>
              <a:t>(</a:t>
            </a:r>
            <a:r>
              <a:rPr lang="es-ES" sz="2000" dirty="0" err="1"/>
              <a:t>f"Me</a:t>
            </a:r>
            <a:r>
              <a:rPr lang="es-ES" sz="2000" dirty="0"/>
              <a:t> gusta la {fruta}")</a:t>
            </a:r>
          </a:p>
          <a:p>
            <a:endParaRPr lang="es-ES" sz="2000" dirty="0"/>
          </a:p>
          <a:p>
            <a:r>
              <a:rPr lang="ca-ES" sz="2000" dirty="0"/>
              <a:t>for i in </a:t>
            </a:r>
            <a:r>
              <a:rPr lang="ca-ES" sz="2000" dirty="0" err="1"/>
              <a:t>range</a:t>
            </a:r>
            <a:r>
              <a:rPr lang="ca-ES" sz="2000" dirty="0"/>
              <a:t>(1, 21): </a:t>
            </a:r>
          </a:p>
          <a:p>
            <a:r>
              <a:rPr lang="ca-ES" sz="2000" dirty="0"/>
              <a:t>	</a:t>
            </a:r>
            <a:r>
              <a:rPr lang="ca-ES" sz="2000" dirty="0" err="1"/>
              <a:t>print</a:t>
            </a:r>
            <a:r>
              <a:rPr lang="ca-ES" sz="2000" dirty="0"/>
              <a:t>(i)</a:t>
            </a:r>
            <a:endParaRPr lang="ca-ES" sz="1600" dirty="0"/>
          </a:p>
          <a:p>
            <a:endParaRPr lang="es-ES" sz="2000" dirty="0"/>
          </a:p>
          <a:p>
            <a:endParaRPr lang="ca-ES" sz="2400" dirty="0"/>
          </a:p>
        </p:txBody>
      </p:sp>
    </p:spTree>
    <p:extLst>
      <p:ext uri="{BB962C8B-B14F-4D97-AF65-F5344CB8AC3E}">
        <p14:creationId xmlns:p14="http://schemas.microsoft.com/office/powerpoint/2010/main" val="201567949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cean">
  <a:themeElements>
    <a:clrScheme name="Custom 1">
      <a:dk1>
        <a:sysClr val="windowText" lastClr="000000"/>
      </a:dk1>
      <a:lt1>
        <a:sysClr val="window" lastClr="FFFFFF"/>
      </a:lt1>
      <a:dk2>
        <a:srgbClr val="44546A"/>
      </a:dk2>
      <a:lt2>
        <a:srgbClr val="E7E6E6"/>
      </a:lt2>
      <a:accent1>
        <a:srgbClr val="0958F7"/>
      </a:accent1>
      <a:accent2>
        <a:srgbClr val="FE7032"/>
      </a:accent2>
      <a:accent3>
        <a:srgbClr val="91BED4"/>
      </a:accent3>
      <a:accent4>
        <a:srgbClr val="FFC000"/>
      </a:accent4>
      <a:accent5>
        <a:srgbClr val="D9E8F5"/>
      </a:accent5>
      <a:accent6>
        <a:srgbClr val="FFAD8D"/>
      </a:accent6>
      <a:hlink>
        <a:srgbClr val="0563C1"/>
      </a:hlink>
      <a:folHlink>
        <a:srgbClr val="954F72"/>
      </a:folHlink>
    </a:clrScheme>
    <a:fontScheme name="Montserrat ExtraBold - Open Sans">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lanche">
  <a:themeElements>
    <a:clrScheme name="SevenBox's Tone White">
      <a:dk1>
        <a:srgbClr val="232220"/>
      </a:dk1>
      <a:lt1>
        <a:srgbClr val="FFFFFF"/>
      </a:lt1>
      <a:dk2>
        <a:srgbClr val="232220"/>
      </a:dk2>
      <a:lt2>
        <a:srgbClr val="FFFFFF"/>
      </a:lt2>
      <a:accent1>
        <a:srgbClr val="A06C55"/>
      </a:accent1>
      <a:accent2>
        <a:srgbClr val="B68268"/>
      </a:accent2>
      <a:accent3>
        <a:srgbClr val="DB9D84"/>
      </a:accent3>
      <a:accent4>
        <a:srgbClr val="F3AF98"/>
      </a:accent4>
      <a:accent5>
        <a:srgbClr val="EFBBB8"/>
      </a:accent5>
      <a:accent6>
        <a:srgbClr val="E59E9C"/>
      </a:accent6>
      <a:hlink>
        <a:srgbClr val="5B9BD5"/>
      </a:hlink>
      <a:folHlink>
        <a:srgbClr val="70AD47"/>
      </a:folHlink>
    </a:clrScheme>
    <a:fontScheme name="Montserrat ExtraBold - Open Sans">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 dockstate="right" visibility="0" width="350" row="3">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C747A67C-5D80-4DC9-BBA0-304D4E7CFF57}">
  <we:reference id="wa200007130" version="1.0.0.1" store="es-ES" storeType="OMEX"/>
  <we:alternateReferences>
    <we:reference id="wa200007130" version="1.0.0.1" store="WA200007130"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45345A7D-724B-4F0F-BB5E-2C0678D95637}">
  <we:reference id="wa200005566" version="3.0.0.2" store="es-E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651</TotalTime>
  <Words>2364</Words>
  <Application>Microsoft Office PowerPoint</Application>
  <PresentationFormat>Panorámica</PresentationFormat>
  <Paragraphs>281</Paragraphs>
  <Slides>31</Slides>
  <Notes>9</Notes>
  <HiddenSlides>0</HiddenSlides>
  <MMClips>0</MMClips>
  <ScaleCrop>false</ScaleCrop>
  <HeadingPairs>
    <vt:vector size="6" baseType="variant">
      <vt:variant>
        <vt:lpstr>Fuentes usadas</vt:lpstr>
      </vt:variant>
      <vt:variant>
        <vt:i4>9</vt:i4>
      </vt:variant>
      <vt:variant>
        <vt:lpstr>Tema</vt:lpstr>
      </vt:variant>
      <vt:variant>
        <vt:i4>3</vt:i4>
      </vt:variant>
      <vt:variant>
        <vt:lpstr>Títulos de diapositiva</vt:lpstr>
      </vt:variant>
      <vt:variant>
        <vt:i4>31</vt:i4>
      </vt:variant>
    </vt:vector>
  </HeadingPairs>
  <TitlesOfParts>
    <vt:vector size="43" baseType="lpstr">
      <vt:lpstr>Aptos</vt:lpstr>
      <vt:lpstr>Aptos Display</vt:lpstr>
      <vt:lpstr>Arial</vt:lpstr>
      <vt:lpstr>Cascadia Mono SemiBold</vt:lpstr>
      <vt:lpstr>Courier New</vt:lpstr>
      <vt:lpstr>Montserrat</vt:lpstr>
      <vt:lpstr>Montserrat Bold</vt:lpstr>
      <vt:lpstr>Montserrat ExtraBold</vt:lpstr>
      <vt:lpstr>Open Sans</vt:lpstr>
      <vt:lpstr>Tema de Office</vt:lpstr>
      <vt:lpstr>Ocean</vt:lpstr>
      <vt:lpstr>Blanche</vt:lpstr>
      <vt:lpstr>INTRODUCCIÓN A PYTHON</vt:lpstr>
      <vt:lpstr>Sintaxis Clara y Legible</vt:lpstr>
      <vt:lpstr>Variables y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Definición de Funciones</vt:lpstr>
      <vt:lpstr>Definición de Funciones</vt:lpstr>
      <vt:lpstr>Definición de Funciones</vt:lpstr>
      <vt:lpstr>Definición de Funciones</vt:lpstr>
      <vt:lpstr>Classes i Objetes</vt:lpstr>
      <vt:lpstr>Classes i Objetes</vt:lpstr>
      <vt:lpstr>Classes i Objetes</vt:lpstr>
      <vt:lpstr>Classes i Objetes</vt:lpstr>
      <vt:lpstr>Classes i Objetes</vt:lpstr>
      <vt:lpstr>Uso de Módulos</vt:lpstr>
      <vt:lpstr>Uso de Módulos</vt:lpstr>
      <vt:lpstr>Manejo de Excepciones</vt:lpstr>
      <vt:lpstr>Presentación de PowerPoint</vt:lpstr>
      <vt:lpstr>Entrada y Salida</vt:lpstr>
      <vt:lpstr>Expresiones Lambda</vt:lpstr>
      <vt:lpstr>Listas por Comprensión</vt:lpstr>
      <vt:lpstr>Decoradores y Generadores</vt:lpstr>
      <vt:lpstr>Conclusiones</vt:lpstr>
      <vt:lpstr>Ejemplo de Condicionales en Código de Python</vt:lpstr>
      <vt:lpstr>Comentarios de Código en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Ignacio López Aylagas</dc:creator>
  <cp:lastModifiedBy>Ignacio López Aylagas</cp:lastModifiedBy>
  <cp:revision>8</cp:revision>
  <dcterms:created xsi:type="dcterms:W3CDTF">2024-09-23T09:34:06Z</dcterms:created>
  <dcterms:modified xsi:type="dcterms:W3CDTF">2024-10-07T14:06:20Z</dcterms:modified>
</cp:coreProperties>
</file>