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8" r:id="rId7"/>
    <p:sldId id="259" r:id="rId8"/>
    <p:sldId id="260" r:id="rId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A9FA9-897A-4DA1-9700-A067F2F42975}" type="doc">
      <dgm:prSet loTypeId="urn:microsoft.com/office/officeart/2005/8/layout/hList7" loCatId="list" qsTypeId="urn:microsoft.com/office/officeart/2005/8/quickstyle/3d4" qsCatId="3D" csTypeId="urn:microsoft.com/office/officeart/2005/8/colors/accent2_2" csCatId="accent2" phldr="1"/>
      <dgm:spPr/>
    </dgm:pt>
    <dgm:pt modelId="{D9D82881-26C1-4166-9AB0-BDF486058A63}">
      <dgm:prSet phldrT="[Text]"/>
      <dgm:spPr/>
      <dgm:t>
        <a:bodyPr/>
        <a:lstStyle/>
        <a:p>
          <a:r>
            <a:rPr lang="en-US" b="1" dirty="0">
              <a:solidFill>
                <a:srgbClr val="FF0000"/>
              </a:solidFill>
            </a:rPr>
            <a:t>CI/CD OVERVIEW</a:t>
          </a:r>
        </a:p>
      </dgm:t>
    </dgm:pt>
    <dgm:pt modelId="{2C02A2BA-8094-4BEA-9DE8-70A11887F939}" type="parTrans" cxnId="{B7CD1187-075C-4991-B54E-9CF2ACDDFA77}">
      <dgm:prSet/>
      <dgm:spPr/>
      <dgm:t>
        <a:bodyPr/>
        <a:lstStyle/>
        <a:p>
          <a:endParaRPr lang="en-US"/>
        </a:p>
      </dgm:t>
    </dgm:pt>
    <dgm:pt modelId="{08C4392F-6712-4C4A-A9EE-5826D60629ED}" type="sibTrans" cxnId="{B7CD1187-075C-4991-B54E-9CF2ACDDFA77}">
      <dgm:prSet/>
      <dgm:spPr/>
      <dgm:t>
        <a:bodyPr/>
        <a:lstStyle/>
        <a:p>
          <a:endParaRPr lang="en-US"/>
        </a:p>
      </dgm:t>
    </dgm:pt>
    <dgm:pt modelId="{D4521D1C-A2E5-4EDA-A491-53D2DB45F4B0}">
      <dgm:prSet phldrT="[Text]"/>
      <dgm:spPr/>
      <dgm:t>
        <a:bodyPr/>
        <a:lstStyle/>
        <a:p>
          <a:r>
            <a:rPr lang="en-US" b="1" dirty="0">
              <a:solidFill>
                <a:srgbClr val="FF0000"/>
              </a:solidFill>
            </a:rPr>
            <a:t>BENEFITS OF CI/CD</a:t>
          </a:r>
        </a:p>
      </dgm:t>
    </dgm:pt>
    <dgm:pt modelId="{A35FAE8F-168A-4CA1-A976-3A010535559C}" type="parTrans" cxnId="{45FDCE54-A0B4-4BD4-B51B-8E97B1DE3B63}">
      <dgm:prSet/>
      <dgm:spPr/>
      <dgm:t>
        <a:bodyPr/>
        <a:lstStyle/>
        <a:p>
          <a:endParaRPr lang="en-US"/>
        </a:p>
      </dgm:t>
    </dgm:pt>
    <dgm:pt modelId="{0F252658-7008-4F57-A725-38AFC6363A69}" type="sibTrans" cxnId="{45FDCE54-A0B4-4BD4-B51B-8E97B1DE3B63}">
      <dgm:prSet/>
      <dgm:spPr/>
      <dgm:t>
        <a:bodyPr/>
        <a:lstStyle/>
        <a:p>
          <a:endParaRPr lang="en-US"/>
        </a:p>
      </dgm:t>
    </dgm:pt>
    <dgm:pt modelId="{B026D060-4EE9-49DC-90EC-C679F47CEBB7}" type="pres">
      <dgm:prSet presAssocID="{505A9FA9-897A-4DA1-9700-A067F2F42975}" presName="Name0" presStyleCnt="0">
        <dgm:presLayoutVars>
          <dgm:dir/>
          <dgm:resizeHandles val="exact"/>
        </dgm:presLayoutVars>
      </dgm:prSet>
      <dgm:spPr/>
    </dgm:pt>
    <dgm:pt modelId="{48370CF2-AA99-43B3-8451-669C2A17A460}" type="pres">
      <dgm:prSet presAssocID="{505A9FA9-897A-4DA1-9700-A067F2F42975}" presName="fgShape" presStyleLbl="fgShp" presStyleIdx="0" presStyleCnt="1"/>
      <dgm:spPr/>
    </dgm:pt>
    <dgm:pt modelId="{CC4A320F-4BE3-4CE0-91A8-968F793A177C}" type="pres">
      <dgm:prSet presAssocID="{505A9FA9-897A-4DA1-9700-A067F2F42975}" presName="linComp" presStyleCnt="0"/>
      <dgm:spPr/>
    </dgm:pt>
    <dgm:pt modelId="{E0F092A8-943D-4B16-8AE3-E79AE05FA7C2}" type="pres">
      <dgm:prSet presAssocID="{D9D82881-26C1-4166-9AB0-BDF486058A63}" presName="compNode" presStyleCnt="0"/>
      <dgm:spPr/>
    </dgm:pt>
    <dgm:pt modelId="{1F076E4B-921A-4301-B46C-74895688D322}" type="pres">
      <dgm:prSet presAssocID="{D9D82881-26C1-4166-9AB0-BDF486058A63}" presName="bkgdShape" presStyleLbl="node1" presStyleIdx="0" presStyleCnt="2"/>
      <dgm:spPr/>
      <dgm:t>
        <a:bodyPr/>
        <a:lstStyle/>
        <a:p>
          <a:endParaRPr lang="en-US"/>
        </a:p>
      </dgm:t>
    </dgm:pt>
    <dgm:pt modelId="{C4069412-AF63-427A-B9B5-A3F81831F680}" type="pres">
      <dgm:prSet presAssocID="{D9D82881-26C1-4166-9AB0-BDF486058A63}" presName="nodeTx" presStyleLbl="node1" presStyleIdx="0" presStyleCnt="2">
        <dgm:presLayoutVars>
          <dgm:bulletEnabled val="1"/>
        </dgm:presLayoutVars>
      </dgm:prSet>
      <dgm:spPr/>
      <dgm:t>
        <a:bodyPr/>
        <a:lstStyle/>
        <a:p>
          <a:endParaRPr lang="en-US"/>
        </a:p>
      </dgm:t>
    </dgm:pt>
    <dgm:pt modelId="{668D0AF0-95E8-4EFD-AD53-E206BA173050}" type="pres">
      <dgm:prSet presAssocID="{D9D82881-26C1-4166-9AB0-BDF486058A63}" presName="invisiNode" presStyleLbl="node1" presStyleIdx="0" presStyleCnt="2"/>
      <dgm:spPr/>
    </dgm:pt>
    <dgm:pt modelId="{F7B24442-6B2C-4A93-90C9-DEF2AA89E08A}" type="pres">
      <dgm:prSet presAssocID="{D9D82881-26C1-4166-9AB0-BDF486058A63}" presName="imagNode" presStyleLbl="fgImgPlace1" presStyleIdx="0" presStyleCnt="2"/>
      <dgm:spPr/>
    </dgm:pt>
    <dgm:pt modelId="{B88B1E66-2F06-4267-9794-8248033EA3F1}" type="pres">
      <dgm:prSet presAssocID="{08C4392F-6712-4C4A-A9EE-5826D60629ED}" presName="sibTrans" presStyleLbl="sibTrans2D1" presStyleIdx="0" presStyleCnt="0"/>
      <dgm:spPr/>
      <dgm:t>
        <a:bodyPr/>
        <a:lstStyle/>
        <a:p>
          <a:endParaRPr lang="en-US"/>
        </a:p>
      </dgm:t>
    </dgm:pt>
    <dgm:pt modelId="{255C2A71-1DCC-4C77-A0F2-AA0C4423BA11}" type="pres">
      <dgm:prSet presAssocID="{D4521D1C-A2E5-4EDA-A491-53D2DB45F4B0}" presName="compNode" presStyleCnt="0"/>
      <dgm:spPr/>
    </dgm:pt>
    <dgm:pt modelId="{E1FAE2E6-C0FA-4494-ACC7-59424F4E9A7F}" type="pres">
      <dgm:prSet presAssocID="{D4521D1C-A2E5-4EDA-A491-53D2DB45F4B0}" presName="bkgdShape" presStyleLbl="node1" presStyleIdx="1" presStyleCnt="2"/>
      <dgm:spPr/>
      <dgm:t>
        <a:bodyPr/>
        <a:lstStyle/>
        <a:p>
          <a:endParaRPr lang="en-US"/>
        </a:p>
      </dgm:t>
    </dgm:pt>
    <dgm:pt modelId="{540BCFEA-E6DF-445E-89D5-4B4D1CA45181}" type="pres">
      <dgm:prSet presAssocID="{D4521D1C-A2E5-4EDA-A491-53D2DB45F4B0}" presName="nodeTx" presStyleLbl="node1" presStyleIdx="1" presStyleCnt="2">
        <dgm:presLayoutVars>
          <dgm:bulletEnabled val="1"/>
        </dgm:presLayoutVars>
      </dgm:prSet>
      <dgm:spPr/>
      <dgm:t>
        <a:bodyPr/>
        <a:lstStyle/>
        <a:p>
          <a:endParaRPr lang="en-US"/>
        </a:p>
      </dgm:t>
    </dgm:pt>
    <dgm:pt modelId="{1DC0E337-64DC-4833-860D-127957BBF642}" type="pres">
      <dgm:prSet presAssocID="{D4521D1C-A2E5-4EDA-A491-53D2DB45F4B0}" presName="invisiNode" presStyleLbl="node1" presStyleIdx="1" presStyleCnt="2"/>
      <dgm:spPr/>
    </dgm:pt>
    <dgm:pt modelId="{3321D760-94D8-4A72-802A-B36F776B6F9D}" type="pres">
      <dgm:prSet presAssocID="{D4521D1C-A2E5-4EDA-A491-53D2DB45F4B0}" presName="imagNode" presStyleLbl="fgImgPlace1" presStyleIdx="1" presStyleCnt="2"/>
      <dgm:spPr/>
    </dgm:pt>
  </dgm:ptLst>
  <dgm:cxnLst>
    <dgm:cxn modelId="{45FDCE54-A0B4-4BD4-B51B-8E97B1DE3B63}" srcId="{505A9FA9-897A-4DA1-9700-A067F2F42975}" destId="{D4521D1C-A2E5-4EDA-A491-53D2DB45F4B0}" srcOrd="1" destOrd="0" parTransId="{A35FAE8F-168A-4CA1-A976-3A010535559C}" sibTransId="{0F252658-7008-4F57-A725-38AFC6363A69}"/>
    <dgm:cxn modelId="{262B6D8F-C2BB-4F32-BADB-6635FD72E2A1}" type="presOf" srcId="{D9D82881-26C1-4166-9AB0-BDF486058A63}" destId="{C4069412-AF63-427A-B9B5-A3F81831F680}" srcOrd="1" destOrd="0" presId="urn:microsoft.com/office/officeart/2005/8/layout/hList7"/>
    <dgm:cxn modelId="{10F725D6-81B8-4A6E-8395-8C7D24894707}" type="presOf" srcId="{D4521D1C-A2E5-4EDA-A491-53D2DB45F4B0}" destId="{E1FAE2E6-C0FA-4494-ACC7-59424F4E9A7F}" srcOrd="0" destOrd="0" presId="urn:microsoft.com/office/officeart/2005/8/layout/hList7"/>
    <dgm:cxn modelId="{B7CD1187-075C-4991-B54E-9CF2ACDDFA77}" srcId="{505A9FA9-897A-4DA1-9700-A067F2F42975}" destId="{D9D82881-26C1-4166-9AB0-BDF486058A63}" srcOrd="0" destOrd="0" parTransId="{2C02A2BA-8094-4BEA-9DE8-70A11887F939}" sibTransId="{08C4392F-6712-4C4A-A9EE-5826D60629ED}"/>
    <dgm:cxn modelId="{FF3214E2-0D00-4438-BECF-76A88451AE75}" type="presOf" srcId="{D9D82881-26C1-4166-9AB0-BDF486058A63}" destId="{1F076E4B-921A-4301-B46C-74895688D322}" srcOrd="0" destOrd="0" presId="urn:microsoft.com/office/officeart/2005/8/layout/hList7"/>
    <dgm:cxn modelId="{538FD4F6-CEE0-4675-9191-CBC0398F452E}" type="presOf" srcId="{D4521D1C-A2E5-4EDA-A491-53D2DB45F4B0}" destId="{540BCFEA-E6DF-445E-89D5-4B4D1CA45181}" srcOrd="1" destOrd="0" presId="urn:microsoft.com/office/officeart/2005/8/layout/hList7"/>
    <dgm:cxn modelId="{654BA0B1-E678-4177-85AC-4513AAB421AB}" type="presOf" srcId="{08C4392F-6712-4C4A-A9EE-5826D60629ED}" destId="{B88B1E66-2F06-4267-9794-8248033EA3F1}" srcOrd="0" destOrd="0" presId="urn:microsoft.com/office/officeart/2005/8/layout/hList7"/>
    <dgm:cxn modelId="{9AF1FAF7-5C52-4C4A-B9CE-43A66FA7CCB8}" type="presOf" srcId="{505A9FA9-897A-4DA1-9700-A067F2F42975}" destId="{B026D060-4EE9-49DC-90EC-C679F47CEBB7}" srcOrd="0" destOrd="0" presId="urn:microsoft.com/office/officeart/2005/8/layout/hList7"/>
    <dgm:cxn modelId="{CD512F49-3237-4F2F-9CB3-183F4F9329CC}" type="presParOf" srcId="{B026D060-4EE9-49DC-90EC-C679F47CEBB7}" destId="{48370CF2-AA99-43B3-8451-669C2A17A460}" srcOrd="0" destOrd="0" presId="urn:microsoft.com/office/officeart/2005/8/layout/hList7"/>
    <dgm:cxn modelId="{D2293D50-3758-4F7F-B24C-83C3FE9BE5FD}" type="presParOf" srcId="{B026D060-4EE9-49DC-90EC-C679F47CEBB7}" destId="{CC4A320F-4BE3-4CE0-91A8-968F793A177C}" srcOrd="1" destOrd="0" presId="urn:microsoft.com/office/officeart/2005/8/layout/hList7"/>
    <dgm:cxn modelId="{4E4E75D9-2C73-4EE5-834D-C0EC155C0DA2}" type="presParOf" srcId="{CC4A320F-4BE3-4CE0-91A8-968F793A177C}" destId="{E0F092A8-943D-4B16-8AE3-E79AE05FA7C2}" srcOrd="0" destOrd="0" presId="urn:microsoft.com/office/officeart/2005/8/layout/hList7"/>
    <dgm:cxn modelId="{9719149A-9624-40AC-83DD-580C317B2807}" type="presParOf" srcId="{E0F092A8-943D-4B16-8AE3-E79AE05FA7C2}" destId="{1F076E4B-921A-4301-B46C-74895688D322}" srcOrd="0" destOrd="0" presId="urn:microsoft.com/office/officeart/2005/8/layout/hList7"/>
    <dgm:cxn modelId="{EBF6A985-4512-4E51-AFFD-FA77B6E69FF1}" type="presParOf" srcId="{E0F092A8-943D-4B16-8AE3-E79AE05FA7C2}" destId="{C4069412-AF63-427A-B9B5-A3F81831F680}" srcOrd="1" destOrd="0" presId="urn:microsoft.com/office/officeart/2005/8/layout/hList7"/>
    <dgm:cxn modelId="{F035F10C-8159-42E9-B749-93264C848198}" type="presParOf" srcId="{E0F092A8-943D-4B16-8AE3-E79AE05FA7C2}" destId="{668D0AF0-95E8-4EFD-AD53-E206BA173050}" srcOrd="2" destOrd="0" presId="urn:microsoft.com/office/officeart/2005/8/layout/hList7"/>
    <dgm:cxn modelId="{681455C9-CB75-4709-8926-9CAE44F72BA1}" type="presParOf" srcId="{E0F092A8-943D-4B16-8AE3-E79AE05FA7C2}" destId="{F7B24442-6B2C-4A93-90C9-DEF2AA89E08A}" srcOrd="3" destOrd="0" presId="urn:microsoft.com/office/officeart/2005/8/layout/hList7"/>
    <dgm:cxn modelId="{938BB4DD-6389-45A6-8D67-79E5524CD7B5}" type="presParOf" srcId="{CC4A320F-4BE3-4CE0-91A8-968F793A177C}" destId="{B88B1E66-2F06-4267-9794-8248033EA3F1}" srcOrd="1" destOrd="0" presId="urn:microsoft.com/office/officeart/2005/8/layout/hList7"/>
    <dgm:cxn modelId="{D745F8D4-F22E-442B-A283-C9CA02157DC7}" type="presParOf" srcId="{CC4A320F-4BE3-4CE0-91A8-968F793A177C}" destId="{255C2A71-1DCC-4C77-A0F2-AA0C4423BA11}" srcOrd="2" destOrd="0" presId="urn:microsoft.com/office/officeart/2005/8/layout/hList7"/>
    <dgm:cxn modelId="{8C919E20-7A31-4ED3-95E6-03D357FACA7C}" type="presParOf" srcId="{255C2A71-1DCC-4C77-A0F2-AA0C4423BA11}" destId="{E1FAE2E6-C0FA-4494-ACC7-59424F4E9A7F}" srcOrd="0" destOrd="0" presId="urn:microsoft.com/office/officeart/2005/8/layout/hList7"/>
    <dgm:cxn modelId="{A7A9EBEC-3CF4-4150-A1C8-507A07980A4A}" type="presParOf" srcId="{255C2A71-1DCC-4C77-A0F2-AA0C4423BA11}" destId="{540BCFEA-E6DF-445E-89D5-4B4D1CA45181}" srcOrd="1" destOrd="0" presId="urn:microsoft.com/office/officeart/2005/8/layout/hList7"/>
    <dgm:cxn modelId="{F9F73EFA-68B5-4B3B-97D5-48840B71F199}" type="presParOf" srcId="{255C2A71-1DCC-4C77-A0F2-AA0C4423BA11}" destId="{1DC0E337-64DC-4833-860D-127957BBF642}" srcOrd="2" destOrd="0" presId="urn:microsoft.com/office/officeart/2005/8/layout/hList7"/>
    <dgm:cxn modelId="{33AE7CF0-1300-40ED-884E-A197E031B02C}" type="presParOf" srcId="{255C2A71-1DCC-4C77-A0F2-AA0C4423BA11}" destId="{3321D760-94D8-4A72-802A-B36F776B6F9D}"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76E4B-921A-4301-B46C-74895688D322}">
      <dsp:nvSpPr>
        <dsp:cNvPr id="0" name=""/>
        <dsp:cNvSpPr/>
      </dsp:nvSpPr>
      <dsp:spPr>
        <a:xfrm>
          <a:off x="4092" y="0"/>
          <a:ext cx="4687318" cy="2239920"/>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a:solidFill>
                <a:srgbClr val="FF0000"/>
              </a:solidFill>
            </a:rPr>
            <a:t>CI/CD OVERVIEW</a:t>
          </a:r>
        </a:p>
      </dsp:txBody>
      <dsp:txXfrm>
        <a:off x="4092" y="895968"/>
        <a:ext cx="4687318" cy="895968"/>
      </dsp:txXfrm>
    </dsp:sp>
    <dsp:sp modelId="{F7B24442-6B2C-4A93-90C9-DEF2AA89E08A}">
      <dsp:nvSpPr>
        <dsp:cNvPr id="0" name=""/>
        <dsp:cNvSpPr/>
      </dsp:nvSpPr>
      <dsp:spPr>
        <a:xfrm>
          <a:off x="1974804" y="134395"/>
          <a:ext cx="745893" cy="74589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1FAE2E6-C0FA-4494-ACC7-59424F4E9A7F}">
      <dsp:nvSpPr>
        <dsp:cNvPr id="0" name=""/>
        <dsp:cNvSpPr/>
      </dsp:nvSpPr>
      <dsp:spPr>
        <a:xfrm>
          <a:off x="4832029" y="0"/>
          <a:ext cx="4687318" cy="2239920"/>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a:solidFill>
                <a:srgbClr val="FF0000"/>
              </a:solidFill>
            </a:rPr>
            <a:t>BENEFITS OF CI/CD</a:t>
          </a:r>
        </a:p>
      </dsp:txBody>
      <dsp:txXfrm>
        <a:off x="4832029" y="895968"/>
        <a:ext cx="4687318" cy="895968"/>
      </dsp:txXfrm>
    </dsp:sp>
    <dsp:sp modelId="{3321D760-94D8-4A72-802A-B36F776B6F9D}">
      <dsp:nvSpPr>
        <dsp:cNvPr id="0" name=""/>
        <dsp:cNvSpPr/>
      </dsp:nvSpPr>
      <dsp:spPr>
        <a:xfrm>
          <a:off x="6802742" y="134395"/>
          <a:ext cx="745893" cy="74589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8370CF2-AA99-43B3-8451-669C2A17A460}">
      <dsp:nvSpPr>
        <dsp:cNvPr id="0" name=""/>
        <dsp:cNvSpPr/>
      </dsp:nvSpPr>
      <dsp:spPr>
        <a:xfrm>
          <a:off x="380937" y="1791936"/>
          <a:ext cx="8761564" cy="335988"/>
        </a:xfrm>
        <a:prstGeom prst="leftRight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80BD078-4410-439D-97F3-EF62CF92D13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0"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1"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78A319F-21A5-4052-BE02-8D8B3185FDA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3"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4"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5"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6"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50E3727-2599-4608-A810-FF47E665DD9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8"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39"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0"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1"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2"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3"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E20C3F7-77F5-41D2-AE87-2200D5C62887}"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8AA782D-B1F2-4AA4-9BE0-977460CDDA5F}"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52"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E72FBCC-8BF0-4597-BCC0-1FD55C9D61E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54"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4D10AA4-AC71-4267-988B-3420DD9BA1A4}"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56"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7"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B5E055F-E1C0-4B8C-B9C0-1811B3983396}"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8B0C6E1-9BF2-40A2-8537-45CC019AC5C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367BA84C-7F16-427A-AC8A-31358771A95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61"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2"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3"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62121D6-94C9-48E2-BABE-6939130015F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AB0FB62-7C2F-489D-A821-895EC0F03DB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65"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6"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7"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F66C596-FE37-47ED-B357-1F3725849A0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69"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0"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1"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07FDD1B-DD19-4115-AD96-22CA6DC6345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73"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4"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D95BA99-48FE-4260-8E83-EF3BF69698A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76"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7"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8"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9"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C19EA0B2-4E40-41CB-A6F5-9044165EA78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81"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2"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3"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4"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5"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86"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68E3CC6E-F499-43E1-BAE1-D0FDC82055EF}"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3781402B-8090-44E1-84FF-EEF6E6961311}"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4"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A52FBF73-D002-4F76-A8A7-13455ABDADF4}"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6"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A08A9E4-56B3-4DA0-89ED-3F2E62F4D67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98"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9"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64ACF0B6-DA5A-47CE-910F-33535DF13B3D}"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B431F884-72F8-4FFF-A651-F707113983EB}"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9C58A3C-4271-46A2-9761-F9ADA2F956FB}"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05C4303-DA46-448F-AE95-45F86B237F4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03"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4"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5"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A75B10DB-EEC2-41A0-9DFC-9E947F73718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07"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8"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09"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C09AB18-6374-47CC-9DF9-F2A6B0868816}"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1"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2"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3"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0763854-F456-451E-9483-D8FE3CA44C6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5"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6"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B1E0D705-EDDD-44DE-A0E5-47F59D3074FA}"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18"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19"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0"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1"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69F0B6DF-C30F-4D28-9373-04787F0201A0}"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23"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4"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5"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6"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7"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28"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CD0DA21E-CF80-4DFD-B25D-452E46D08401}"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3D92E1C2-20E4-4C01-AC8A-C4A724E6C037}"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36" name="PlaceHolder 2"/>
          <p:cNvSpPr>
            <a:spLocks noGrp="1"/>
          </p:cNvSpPr>
          <p:nvPr>
            <p:ph type="subTitle"/>
          </p:nvPr>
        </p:nvSpPr>
        <p:spPr>
          <a:xfrm>
            <a:off x="758880" y="1389960"/>
            <a:ext cx="10670760" cy="822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97A20522-E7CC-4582-A70B-DF2A205E2F9A}"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38" name="PlaceHolder 2"/>
          <p:cNvSpPr>
            <a:spLocks noGrp="1"/>
          </p:cNvSpPr>
          <p:nvPr>
            <p:ph/>
          </p:nvPr>
        </p:nvSpPr>
        <p:spPr>
          <a:xfrm>
            <a:off x="758880" y="1389960"/>
            <a:ext cx="1067076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ED48256B-D170-4197-A692-C09A5D40B0B0}"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3"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08AC3F9-D45C-409A-BEA5-C7781F46B96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40"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1"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C0280154-FEC5-4A47-8722-939D201F275B}"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D7DCDE1C-9391-439C-B18C-D57629070253}"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CC8FA1BB-8C0A-4866-BA09-21161DC648E9}"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45"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6"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47"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98FA76F9-FCA0-49F7-ADFB-DD3BACB498C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49"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0"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1"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7C11FB63-F687-4357-B9BF-12EEFDF51DA5}"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53"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4"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5"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4728A804-5BC7-4DAF-A08D-B78EB5C563F6}"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57" name="PlaceHolder 2"/>
          <p:cNvSpPr>
            <a:spLocks noGrp="1"/>
          </p:cNvSpPr>
          <p:nvPr>
            <p:ph/>
          </p:nvPr>
        </p:nvSpPr>
        <p:spPr>
          <a:xfrm>
            <a:off x="758880" y="138996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58" name="PlaceHolder 3"/>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93F032A4-56B7-4A20-B612-0BD3A93C3CF9}"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60"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1"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2"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3" name="PlaceHolder 5"/>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C0036D26-CBE4-460A-9E35-2EE54EF5053A}"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65" name="PlaceHolder 2"/>
          <p:cNvSpPr>
            <a:spLocks noGrp="1"/>
          </p:cNvSpPr>
          <p:nvPr>
            <p:ph/>
          </p:nvPr>
        </p:nvSpPr>
        <p:spPr>
          <a:xfrm>
            <a:off x="7588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6" name="PlaceHolder 3"/>
          <p:cNvSpPr>
            <a:spLocks noGrp="1"/>
          </p:cNvSpPr>
          <p:nvPr>
            <p:ph/>
          </p:nvPr>
        </p:nvSpPr>
        <p:spPr>
          <a:xfrm>
            <a:off x="436680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7" name="PlaceHolder 4"/>
          <p:cNvSpPr>
            <a:spLocks noGrp="1"/>
          </p:cNvSpPr>
          <p:nvPr>
            <p:ph/>
          </p:nvPr>
        </p:nvSpPr>
        <p:spPr>
          <a:xfrm>
            <a:off x="7975080" y="138996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8" name="PlaceHolder 5"/>
          <p:cNvSpPr>
            <a:spLocks noGrp="1"/>
          </p:cNvSpPr>
          <p:nvPr>
            <p:ph/>
          </p:nvPr>
        </p:nvSpPr>
        <p:spPr>
          <a:xfrm>
            <a:off x="7588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69" name="PlaceHolder 6"/>
          <p:cNvSpPr>
            <a:spLocks noGrp="1"/>
          </p:cNvSpPr>
          <p:nvPr>
            <p:ph/>
          </p:nvPr>
        </p:nvSpPr>
        <p:spPr>
          <a:xfrm>
            <a:off x="436680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70" name="PlaceHolder 7"/>
          <p:cNvSpPr>
            <a:spLocks noGrp="1"/>
          </p:cNvSpPr>
          <p:nvPr>
            <p:ph/>
          </p:nvPr>
        </p:nvSpPr>
        <p:spPr>
          <a:xfrm>
            <a:off x="7975080" y="1819800"/>
            <a:ext cx="34358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33EF067A-DCA0-4896-A17A-47C7B0F3089F}"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13DDE67-9AF3-41BD-B112-C46663987AC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763200" y="2740680"/>
            <a:ext cx="10666440" cy="13716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C64479F-E4DB-4E7F-9606-4791B9CD77E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18"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19" name="PlaceHolder 3"/>
          <p:cNvSpPr>
            <a:spLocks noGrp="1"/>
          </p:cNvSpPr>
          <p:nvPr>
            <p:ph/>
          </p:nvPr>
        </p:nvSpPr>
        <p:spPr>
          <a:xfrm>
            <a:off x="622656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0" name="PlaceHolder 4"/>
          <p:cNvSpPr>
            <a:spLocks noGrp="1"/>
          </p:cNvSpPr>
          <p:nvPr>
            <p:ph/>
          </p:nvPr>
        </p:nvSpPr>
        <p:spPr>
          <a:xfrm>
            <a:off x="75888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CAD257A-B5A2-4844-ADBD-22AD55A7435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22" name="PlaceHolder 2"/>
          <p:cNvSpPr>
            <a:spLocks noGrp="1"/>
          </p:cNvSpPr>
          <p:nvPr>
            <p:ph/>
          </p:nvPr>
        </p:nvSpPr>
        <p:spPr>
          <a:xfrm>
            <a:off x="758880" y="1389960"/>
            <a:ext cx="5207040" cy="82260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3"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4" name="PlaceHolder 4"/>
          <p:cNvSpPr>
            <a:spLocks noGrp="1"/>
          </p:cNvSpPr>
          <p:nvPr>
            <p:ph/>
          </p:nvPr>
        </p:nvSpPr>
        <p:spPr>
          <a:xfrm>
            <a:off x="6226560" y="181980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E992F40-CA36-4961-9A26-A62BEF7737A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63200" y="2414160"/>
            <a:ext cx="10666440" cy="3099600"/>
          </a:xfrm>
          <a:prstGeom prst="rect">
            <a:avLst/>
          </a:prstGeom>
          <a:noFill/>
          <a:ln w="0">
            <a:noFill/>
          </a:ln>
        </p:spPr>
        <p:txBody>
          <a:bodyPr lIns="0" tIns="0" rIns="0" bIns="0" anchor="ctr">
            <a:noAutofit/>
          </a:bodyPr>
          <a:lstStyle/>
          <a:p>
            <a:endParaRPr lang="en-US" sz="1800" b="0" strike="noStrike" spc="-1">
              <a:solidFill>
                <a:srgbClr val="FFFFFF"/>
              </a:solidFill>
              <a:latin typeface="Avenir Next LT Pro"/>
            </a:endParaRPr>
          </a:p>
        </p:txBody>
      </p:sp>
      <p:sp>
        <p:nvSpPr>
          <p:cNvPr id="26" name="PlaceHolder 2"/>
          <p:cNvSpPr>
            <a:spLocks noGrp="1"/>
          </p:cNvSpPr>
          <p:nvPr>
            <p:ph/>
          </p:nvPr>
        </p:nvSpPr>
        <p:spPr>
          <a:xfrm>
            <a:off x="75888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7" name="PlaceHolder 3"/>
          <p:cNvSpPr>
            <a:spLocks noGrp="1"/>
          </p:cNvSpPr>
          <p:nvPr>
            <p:ph/>
          </p:nvPr>
        </p:nvSpPr>
        <p:spPr>
          <a:xfrm>
            <a:off x="6226560" y="1389960"/>
            <a:ext cx="520704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28" name="PlaceHolder 4"/>
          <p:cNvSpPr>
            <a:spLocks noGrp="1"/>
          </p:cNvSpPr>
          <p:nvPr>
            <p:ph/>
          </p:nvPr>
        </p:nvSpPr>
        <p:spPr>
          <a:xfrm>
            <a:off x="758880" y="1819800"/>
            <a:ext cx="10670760" cy="392040"/>
          </a:xfrm>
          <a:prstGeom prst="rect">
            <a:avLst/>
          </a:prstGeom>
          <a:noFill/>
          <a:ln w="0">
            <a:noFill/>
          </a:ln>
        </p:spPr>
        <p:txBody>
          <a:bodyPr lIns="0" tIns="0" rIns="0" bIns="0" anchor="t">
            <a:normAutofit/>
          </a:bodyPr>
          <a:lstStyle/>
          <a:p>
            <a:pPr>
              <a:lnSpc>
                <a:spcPct val="110000"/>
              </a:lnSpc>
              <a:spcBef>
                <a:spcPts val="1417"/>
              </a:spcBef>
              <a:buNone/>
            </a:pPr>
            <a:endParaRPr lang="en-US" sz="2000" b="0" strike="noStrike" spc="-1">
              <a:solidFill>
                <a:srgbClr val="FFFFFF"/>
              </a:solidFill>
              <a:latin typeface="Avenir Next LT Pro"/>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6852D35-DA1B-490E-9075-EFDBA6BAC43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8" name="Freeform 6" hidden="1"/>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9" name="Freeform 6"/>
          <p:cNvSpPr/>
          <p:nvPr/>
        </p:nvSpPr>
        <p:spPr>
          <a:xfrm>
            <a:off x="11783880" y="578340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2" name="Straight Connector 11"/>
          <p:cNvSpPr/>
          <p:nvPr/>
        </p:nvSpPr>
        <p:spPr>
          <a:xfrm>
            <a:off x="758880" y="1280160"/>
            <a:ext cx="360" cy="5577840"/>
          </a:xfrm>
          <a:prstGeom prst="line">
            <a:avLst/>
          </a:prstGeom>
          <a:ln w="19050">
            <a:solidFill>
              <a:srgbClr val="F0F3F1"/>
            </a:solidFill>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1078920" y="1143000"/>
            <a:ext cx="6720480" cy="3730320"/>
          </a:xfrm>
          <a:prstGeom prst="rect">
            <a:avLst/>
          </a:prstGeom>
          <a:noFill/>
          <a:ln w="0">
            <a:noFill/>
          </a:ln>
        </p:spPr>
        <p:txBody>
          <a:bodyPr anchor="t">
            <a:normAutofit/>
          </a:bodyPr>
          <a:lstStyle/>
          <a:p>
            <a:pPr>
              <a:lnSpc>
                <a:spcPct val="90000"/>
              </a:lnSpc>
              <a:buNone/>
            </a:pPr>
            <a:r>
              <a:rPr lang="en-US" sz="7200" b="0" i="1" strike="noStrike" spc="97">
                <a:solidFill>
                  <a:srgbClr val="FFFFFF"/>
                </a:solidFill>
                <a:latin typeface="Sitka Banner"/>
              </a:rPr>
              <a:t>Click to edit Master title style</a:t>
            </a:r>
            <a:endParaRPr lang="en-US" sz="7200" b="0" strike="noStrike" spc="-1">
              <a:solidFill>
                <a:srgbClr val="FFFFFF"/>
              </a:solidFill>
              <a:latin typeface="Avenir Next LT Pro"/>
            </a:endParaRPr>
          </a:p>
        </p:txBody>
      </p:sp>
      <p:sp>
        <p:nvSpPr>
          <p:cNvPr id="4" name="PlaceHolder 2"/>
          <p:cNvSpPr>
            <a:spLocks noGrp="1"/>
          </p:cNvSpPr>
          <p:nvPr>
            <p:ph type="dt" idx="1"/>
          </p:nvPr>
        </p:nvSpPr>
        <p:spPr>
          <a:xfrm>
            <a:off x="8286480" y="6007680"/>
            <a:ext cx="31431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5" name="PlaceHolder 3"/>
          <p:cNvSpPr>
            <a:spLocks noGrp="1"/>
          </p:cNvSpPr>
          <p:nvPr>
            <p:ph type="ftr" idx="2"/>
          </p:nvPr>
        </p:nvSpPr>
        <p:spPr>
          <a:xfrm>
            <a:off x="1078920" y="6007680"/>
            <a:ext cx="672048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6" name="PlaceHolder 4"/>
          <p:cNvSpPr>
            <a:spLocks noGrp="1"/>
          </p:cNvSpPr>
          <p:nvPr>
            <p:ph type="sldNum" idx="3"/>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A58DB9CE-99D1-4921-AA00-037F7805DBAD}" type="slidenum">
              <a:rPr lang="en-US" sz="900" b="1" strike="noStrike" spc="-1">
                <a:solidFill>
                  <a:srgbClr val="000000"/>
                </a:solidFill>
                <a:latin typeface="Avenir Next LT Pro"/>
              </a:rPr>
              <a:t>‹#›</a:t>
            </a:fld>
            <a:endParaRPr lang="en-US" sz="900" b="0" strike="noStrike" spc="-1">
              <a:latin typeface="Times New Roman"/>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FFFFFF"/>
              </a:buClr>
              <a:buSzPct val="45000"/>
              <a:buFont typeface="Wingdings" charset="2"/>
              <a:buChar char=""/>
            </a:pPr>
            <a:r>
              <a:rPr lang="en-US" sz="2000" b="0" strike="noStrike" spc="-1">
                <a:solidFill>
                  <a:srgbClr val="FFFFFF"/>
                </a:solidFill>
                <a:latin typeface="Avenir Next LT Pro"/>
              </a:rPr>
              <a:t>Click to edit the outline text format</a:t>
            </a:r>
          </a:p>
          <a:p>
            <a:pPr marL="864000" lvl="1" indent="-324000">
              <a:lnSpc>
                <a:spcPct val="110000"/>
              </a:lnSpc>
              <a:spcBef>
                <a:spcPts val="1134"/>
              </a:spcBef>
              <a:buClr>
                <a:srgbClr val="FFFFFF"/>
              </a:buClr>
              <a:buSzPct val="75000"/>
              <a:buFont typeface="Symbol" charset="2"/>
              <a:buChar char=""/>
            </a:pPr>
            <a:r>
              <a:rPr lang="en-US" sz="1600" b="0" strike="noStrike" spc="-1">
                <a:solidFill>
                  <a:srgbClr val="FFFFFF"/>
                </a:solidFill>
                <a:latin typeface="Avenir Next LT Pro"/>
              </a:rPr>
              <a:t>Second Outline Level</a:t>
            </a:r>
          </a:p>
          <a:p>
            <a:pPr marL="1296000" lvl="2" indent="-288000">
              <a:lnSpc>
                <a:spcPct val="110000"/>
              </a:lnSpc>
              <a:spcBef>
                <a:spcPts val="850"/>
              </a:spcBef>
              <a:buClr>
                <a:srgbClr val="FFFFFF"/>
              </a:buClr>
              <a:buSzPct val="45000"/>
              <a:buFont typeface="Wingdings" charset="2"/>
              <a:buChar char=""/>
            </a:pPr>
            <a:r>
              <a:rPr lang="en-US" sz="1400" b="0" i="1" strike="noStrike" spc="-1">
                <a:solidFill>
                  <a:srgbClr val="FFFFFF"/>
                </a:solidFill>
                <a:latin typeface="Avenir Next LT Pro"/>
              </a:rPr>
              <a:t>Third Outline Level</a:t>
            </a:r>
          </a:p>
          <a:p>
            <a:pPr marL="1728000" lvl="3" indent="-216000">
              <a:lnSpc>
                <a:spcPct val="110000"/>
              </a:lnSpc>
              <a:spcBef>
                <a:spcPts val="567"/>
              </a:spcBef>
              <a:buClr>
                <a:srgbClr val="FFFFFF"/>
              </a:buClr>
              <a:buSzPct val="75000"/>
              <a:buFont typeface="Symbol" charset="2"/>
              <a:buChar char=""/>
            </a:pPr>
            <a:r>
              <a:rPr lang="en-US" sz="1400" b="0" strike="noStrike" spc="-1">
                <a:solidFill>
                  <a:srgbClr val="FFFFFF"/>
                </a:solidFill>
                <a:latin typeface="Avenir Next LT Pro"/>
              </a:rPr>
              <a:t>Fourth Outline Level</a:t>
            </a:r>
          </a:p>
          <a:p>
            <a:pPr marL="2160000" lvl="4" indent="-216000">
              <a:lnSpc>
                <a:spcPct val="110000"/>
              </a:lnSpc>
              <a:spcBef>
                <a:spcPts val="283"/>
              </a:spcBef>
              <a:buClr>
                <a:srgbClr val="FFFFFF"/>
              </a:buClr>
              <a:buSzPct val="45000"/>
              <a:buFont typeface="Wingdings" charset="2"/>
              <a:buChar char=""/>
            </a:pPr>
            <a:r>
              <a:rPr lang="en-US" sz="2000" b="0" strike="noStrike" spc="-1">
                <a:solidFill>
                  <a:srgbClr val="FFFFFF"/>
                </a:solidFill>
                <a:latin typeface="Avenir Next LT Pro"/>
              </a:rPr>
              <a:t>Fifth Outline Level</a:t>
            </a:r>
          </a:p>
          <a:p>
            <a:pPr marL="2592000" lvl="5" indent="-216000">
              <a:lnSpc>
                <a:spcPct val="110000"/>
              </a:lnSpc>
              <a:spcBef>
                <a:spcPts val="283"/>
              </a:spcBef>
              <a:buClr>
                <a:srgbClr val="FFFFFF"/>
              </a:buClr>
              <a:buSzPct val="45000"/>
              <a:buFont typeface="Wingdings" charset="2"/>
              <a:buChar char=""/>
            </a:pPr>
            <a:r>
              <a:rPr lang="en-US" sz="2000" b="0" strike="noStrike" spc="-1">
                <a:solidFill>
                  <a:srgbClr val="FFFFFF"/>
                </a:solidFill>
                <a:latin typeface="Avenir Next LT Pro"/>
              </a:rPr>
              <a:t>Sixth Outline Level</a:t>
            </a:r>
          </a:p>
          <a:p>
            <a:pPr marL="3024000" lvl="6" indent="-216000">
              <a:lnSpc>
                <a:spcPct val="110000"/>
              </a:lnSpc>
              <a:spcBef>
                <a:spcPts val="283"/>
              </a:spcBef>
              <a:buClr>
                <a:srgbClr val="FFFFFF"/>
              </a:buClr>
              <a:buSzPct val="45000"/>
              <a:buFont typeface="Wingdings" charset="2"/>
              <a:buChar char=""/>
            </a:pPr>
            <a:r>
              <a:rPr lang="en-US" sz="2000" b="0" strike="noStrike" spc="-1">
                <a:solidFill>
                  <a:srgbClr val="FFFFFF"/>
                </a:solidFill>
                <a:latin typeface="Avenir Next LT Pro"/>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44" name="Freeform 6"/>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45" name="PlaceHolder 1"/>
          <p:cNvSpPr>
            <a:spLocks noGrp="1"/>
          </p:cNvSpPr>
          <p:nvPr>
            <p:ph type="body"/>
          </p:nvPr>
        </p:nvSpPr>
        <p:spPr>
          <a:xfrm>
            <a:off x="5184720" y="758880"/>
            <a:ext cx="6244920" cy="2239920"/>
          </a:xfrm>
          <a:prstGeom prst="rect">
            <a:avLst/>
          </a:prstGeom>
          <a:noFill/>
          <a:ln w="0">
            <a:noFill/>
          </a:ln>
        </p:spPr>
        <p:txBody>
          <a:bodyPr anchor="t">
            <a:noAutofit/>
          </a:bodyPr>
          <a:lstStyle/>
          <a:p>
            <a:pPr marL="182880" indent="-182880">
              <a:lnSpc>
                <a:spcPct val="110000"/>
              </a:lnSpc>
              <a:spcBef>
                <a:spcPts val="400"/>
              </a:spcBef>
              <a:spcAft>
                <a:spcPts val="400"/>
              </a:spcAft>
              <a:buClr>
                <a:srgbClr val="FFFFFF"/>
              </a:buClr>
              <a:buFont typeface="Arial"/>
              <a:buChar char="•"/>
            </a:pPr>
            <a:r>
              <a:rPr lang="en-US" sz="2000" b="0" strike="noStrike" spc="-1">
                <a:solidFill>
                  <a:srgbClr val="FFFFFF"/>
                </a:solidFill>
                <a:latin typeface="Avenir Next LT Pro"/>
              </a:rPr>
              <a:t>Click to edit Master text styles</a:t>
            </a:r>
          </a:p>
          <a:p>
            <a:pPr marL="182880">
              <a:lnSpc>
                <a:spcPct val="110000"/>
              </a:lnSpc>
              <a:spcBef>
                <a:spcPts val="400"/>
              </a:spcBef>
              <a:spcAft>
                <a:spcPts val="400"/>
              </a:spcAft>
              <a:buNone/>
              <a:tabLst>
                <a:tab pos="0" algn="l"/>
              </a:tabLst>
            </a:pPr>
            <a:r>
              <a:rPr lang="en-US" sz="1800" b="0" i="1" strike="noStrike" spc="-1">
                <a:solidFill>
                  <a:srgbClr val="FFFFFF"/>
                </a:solidFill>
                <a:latin typeface="Avenir Next LT Pro"/>
              </a:rPr>
              <a:t>Second level</a:t>
            </a:r>
            <a:endParaRPr lang="en-US" sz="1800" b="0" strike="noStrike" spc="-1">
              <a:solidFill>
                <a:srgbClr val="FFFFFF"/>
              </a:solidFill>
              <a:latin typeface="Avenir Next LT Pro"/>
            </a:endParaRPr>
          </a:p>
          <a:p>
            <a:pPr marL="182880" lvl="2" indent="-182880">
              <a:lnSpc>
                <a:spcPct val="110000"/>
              </a:lnSpc>
              <a:spcBef>
                <a:spcPts val="400"/>
              </a:spcBef>
              <a:spcAft>
                <a:spcPts val="400"/>
              </a:spcAft>
              <a:buClr>
                <a:srgbClr val="FFFFFF"/>
              </a:buClr>
              <a:buFont typeface="Arial"/>
              <a:buChar char="•"/>
              <a:tabLst>
                <a:tab pos="0" algn="l"/>
              </a:tabLst>
            </a:pPr>
            <a:r>
              <a:rPr lang="en-US" sz="1600" b="0" strike="noStrike" spc="-1">
                <a:solidFill>
                  <a:srgbClr val="FFFFFF"/>
                </a:solidFill>
                <a:latin typeface="Avenir Next LT Pro"/>
              </a:rPr>
              <a:t>Third level</a:t>
            </a:r>
            <a:endParaRPr lang="en-US" sz="1600" b="0" i="1" strike="noStrike" spc="-1">
              <a:solidFill>
                <a:srgbClr val="FFFFFF"/>
              </a:solidFill>
              <a:latin typeface="Avenir Next LT Pro"/>
            </a:endParaRPr>
          </a:p>
          <a:p>
            <a:pPr marL="182880">
              <a:lnSpc>
                <a:spcPct val="110000"/>
              </a:lnSpc>
              <a:spcBef>
                <a:spcPts val="400"/>
              </a:spcBef>
              <a:spcAft>
                <a:spcPts val="400"/>
              </a:spcAft>
              <a:buNone/>
              <a:tabLst>
                <a:tab pos="0" algn="l"/>
              </a:tabLst>
            </a:pPr>
            <a:r>
              <a:rPr lang="en-US" sz="1400" b="0" i="1" strike="noStrike" spc="-1">
                <a:solidFill>
                  <a:srgbClr val="FFFFFF"/>
                </a:solidFill>
                <a:latin typeface="Avenir Next LT Pro"/>
              </a:rPr>
              <a:t>Fourth level</a:t>
            </a:r>
            <a:endParaRPr lang="en-US" sz="1400" b="0" strike="noStrike" spc="-1">
              <a:solidFill>
                <a:srgbClr val="FFFFFF"/>
              </a:solidFill>
              <a:latin typeface="Avenir Next LT Pro"/>
            </a:endParaRPr>
          </a:p>
          <a:p>
            <a:pPr marL="182880" lvl="4" indent="-182880">
              <a:lnSpc>
                <a:spcPct val="110000"/>
              </a:lnSpc>
              <a:spcBef>
                <a:spcPts val="400"/>
              </a:spcBef>
              <a:spcAft>
                <a:spcPts val="400"/>
              </a:spcAft>
              <a:buClr>
                <a:srgbClr val="FFFFFF"/>
              </a:buClr>
              <a:buFont typeface="Arial"/>
              <a:buChar char="•"/>
              <a:tabLst>
                <a:tab pos="0" algn="l"/>
              </a:tabLst>
            </a:pPr>
            <a:r>
              <a:rPr lang="en-US" sz="1400" b="0" strike="noStrike" spc="-1">
                <a:solidFill>
                  <a:srgbClr val="FFFFFF"/>
                </a:solidFill>
                <a:latin typeface="Avenir Next LT Pro"/>
              </a:rPr>
              <a:t>Fifth level</a:t>
            </a:r>
          </a:p>
        </p:txBody>
      </p:sp>
      <p:sp>
        <p:nvSpPr>
          <p:cNvPr id="46" name="PlaceHolder 2"/>
          <p:cNvSpPr>
            <a:spLocks noGrp="1"/>
          </p:cNvSpPr>
          <p:nvPr>
            <p:ph type="body"/>
          </p:nvPr>
        </p:nvSpPr>
        <p:spPr>
          <a:xfrm>
            <a:off x="5184720" y="3273480"/>
            <a:ext cx="6244920" cy="2239920"/>
          </a:xfrm>
          <a:prstGeom prst="rect">
            <a:avLst/>
          </a:prstGeom>
          <a:noFill/>
          <a:ln w="0">
            <a:noFill/>
          </a:ln>
        </p:spPr>
        <p:txBody>
          <a:bodyPr anchor="t">
            <a:noAutofit/>
          </a:bodyPr>
          <a:lstStyle/>
          <a:p>
            <a:pPr marL="182880" indent="-182880">
              <a:lnSpc>
                <a:spcPct val="110000"/>
              </a:lnSpc>
              <a:spcBef>
                <a:spcPts val="400"/>
              </a:spcBef>
              <a:spcAft>
                <a:spcPts val="400"/>
              </a:spcAft>
              <a:buClr>
                <a:srgbClr val="FFFFFF"/>
              </a:buClr>
              <a:buFont typeface="Arial"/>
              <a:buChar char="•"/>
            </a:pPr>
            <a:r>
              <a:rPr lang="en-US" sz="2000" b="0" strike="noStrike" spc="-1">
                <a:solidFill>
                  <a:srgbClr val="FFFFFF"/>
                </a:solidFill>
                <a:latin typeface="Avenir Next LT Pro"/>
              </a:rPr>
              <a:t>Click to edit Master text styles</a:t>
            </a:r>
          </a:p>
          <a:p>
            <a:pPr marL="182880">
              <a:lnSpc>
                <a:spcPct val="110000"/>
              </a:lnSpc>
              <a:spcBef>
                <a:spcPts val="400"/>
              </a:spcBef>
              <a:spcAft>
                <a:spcPts val="400"/>
              </a:spcAft>
              <a:buNone/>
              <a:tabLst>
                <a:tab pos="0" algn="l"/>
              </a:tabLst>
            </a:pPr>
            <a:r>
              <a:rPr lang="en-US" sz="1800" b="0" i="1" strike="noStrike" spc="-1">
                <a:solidFill>
                  <a:srgbClr val="FFFFFF"/>
                </a:solidFill>
                <a:latin typeface="Avenir Next LT Pro"/>
              </a:rPr>
              <a:t>Second level</a:t>
            </a:r>
            <a:endParaRPr lang="en-US" sz="1800" b="0" strike="noStrike" spc="-1">
              <a:solidFill>
                <a:srgbClr val="FFFFFF"/>
              </a:solidFill>
              <a:latin typeface="Avenir Next LT Pro"/>
            </a:endParaRPr>
          </a:p>
          <a:p>
            <a:pPr marL="182880" lvl="2" indent="-182880">
              <a:lnSpc>
                <a:spcPct val="110000"/>
              </a:lnSpc>
              <a:spcBef>
                <a:spcPts val="400"/>
              </a:spcBef>
              <a:spcAft>
                <a:spcPts val="400"/>
              </a:spcAft>
              <a:buClr>
                <a:srgbClr val="FFFFFF"/>
              </a:buClr>
              <a:buFont typeface="Arial"/>
              <a:buChar char="•"/>
              <a:tabLst>
                <a:tab pos="0" algn="l"/>
              </a:tabLst>
            </a:pPr>
            <a:r>
              <a:rPr lang="en-US" sz="1600" b="0" strike="noStrike" spc="-1">
                <a:solidFill>
                  <a:srgbClr val="FFFFFF"/>
                </a:solidFill>
                <a:latin typeface="Avenir Next LT Pro"/>
              </a:rPr>
              <a:t>Third level</a:t>
            </a:r>
            <a:endParaRPr lang="en-US" sz="1600" b="0" i="1" strike="noStrike" spc="-1">
              <a:solidFill>
                <a:srgbClr val="FFFFFF"/>
              </a:solidFill>
              <a:latin typeface="Avenir Next LT Pro"/>
            </a:endParaRPr>
          </a:p>
          <a:p>
            <a:pPr marL="182880">
              <a:lnSpc>
                <a:spcPct val="110000"/>
              </a:lnSpc>
              <a:spcBef>
                <a:spcPts val="400"/>
              </a:spcBef>
              <a:spcAft>
                <a:spcPts val="400"/>
              </a:spcAft>
              <a:buNone/>
              <a:tabLst>
                <a:tab pos="0" algn="l"/>
              </a:tabLst>
            </a:pPr>
            <a:r>
              <a:rPr lang="en-US" sz="1400" b="0" i="1" strike="noStrike" spc="-1">
                <a:solidFill>
                  <a:srgbClr val="FFFFFF"/>
                </a:solidFill>
                <a:latin typeface="Avenir Next LT Pro"/>
              </a:rPr>
              <a:t>Fourth level</a:t>
            </a:r>
            <a:endParaRPr lang="en-US" sz="1400" b="0" strike="noStrike" spc="-1">
              <a:solidFill>
                <a:srgbClr val="FFFFFF"/>
              </a:solidFill>
              <a:latin typeface="Avenir Next LT Pro"/>
            </a:endParaRPr>
          </a:p>
          <a:p>
            <a:pPr marL="182880" lvl="4" indent="-182880">
              <a:lnSpc>
                <a:spcPct val="110000"/>
              </a:lnSpc>
              <a:spcBef>
                <a:spcPts val="400"/>
              </a:spcBef>
              <a:spcAft>
                <a:spcPts val="400"/>
              </a:spcAft>
              <a:buClr>
                <a:srgbClr val="FFFFFF"/>
              </a:buClr>
              <a:buFont typeface="Arial"/>
              <a:buChar char="•"/>
              <a:tabLst>
                <a:tab pos="0" algn="l"/>
              </a:tabLst>
            </a:pPr>
            <a:r>
              <a:rPr lang="en-US" sz="1400" b="0" strike="noStrike" spc="-1">
                <a:solidFill>
                  <a:srgbClr val="FFFFFF"/>
                </a:solidFill>
                <a:latin typeface="Avenir Next LT Pro"/>
              </a:rPr>
              <a:t>Fifth level</a:t>
            </a:r>
          </a:p>
        </p:txBody>
      </p:sp>
      <p:sp>
        <p:nvSpPr>
          <p:cNvPr id="47" name="PlaceHolder 3"/>
          <p:cNvSpPr>
            <a:spLocks noGrp="1"/>
          </p:cNvSpPr>
          <p:nvPr>
            <p:ph type="dt" idx="4"/>
          </p:nvPr>
        </p:nvSpPr>
        <p:spPr>
          <a:xfrm>
            <a:off x="7616880" y="6007680"/>
            <a:ext cx="38127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48" name="PlaceHolder 4"/>
          <p:cNvSpPr>
            <a:spLocks noGrp="1"/>
          </p:cNvSpPr>
          <p:nvPr>
            <p:ph type="ftr" idx="5"/>
          </p:nvPr>
        </p:nvSpPr>
        <p:spPr>
          <a:xfrm>
            <a:off x="758880" y="6007680"/>
            <a:ext cx="3831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9" name="PlaceHolder 5"/>
          <p:cNvSpPr>
            <a:spLocks noGrp="1"/>
          </p:cNvSpPr>
          <p:nvPr>
            <p:ph type="sldNum" idx="6"/>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CB4A72E8-B569-4458-BC7F-5B3C467CECDC}" type="slidenum">
              <a:rPr lang="en-US" sz="900" b="1" strike="noStrike" spc="-1">
                <a:solidFill>
                  <a:srgbClr val="000000"/>
                </a:solidFill>
                <a:latin typeface="Avenir Next LT Pro"/>
              </a:rPr>
              <a:t>‹#›</a:t>
            </a:fld>
            <a:endParaRPr lang="en-US" sz="900" b="0" strike="noStrike" spc="-1">
              <a:latin typeface="Times New Roman"/>
            </a:endParaRPr>
          </a:p>
        </p:txBody>
      </p:sp>
      <p:sp>
        <p:nvSpPr>
          <p:cNvPr id="50" name="PlaceHolder 6"/>
          <p:cNvSpPr>
            <a:spLocks noGrp="1"/>
          </p:cNvSpPr>
          <p:nvPr>
            <p:ph type="title"/>
          </p:nvPr>
        </p:nvSpPr>
        <p:spPr>
          <a:xfrm>
            <a:off x="758880" y="758880"/>
            <a:ext cx="3831120" cy="4754520"/>
          </a:xfrm>
          <a:prstGeom prst="rect">
            <a:avLst/>
          </a:prstGeom>
          <a:noFill/>
          <a:ln w="0">
            <a:noFill/>
          </a:ln>
        </p:spPr>
        <p:txBody>
          <a:bodyPr anchor="t">
            <a:noAutofit/>
          </a:bodyPr>
          <a:lstStyle/>
          <a:p>
            <a:pPr>
              <a:lnSpc>
                <a:spcPct val="90000"/>
              </a:lnSpc>
              <a:buNone/>
            </a:pPr>
            <a:r>
              <a:rPr lang="en-US" sz="6000" b="0" i="1" strike="noStrike" spc="97">
                <a:solidFill>
                  <a:srgbClr val="FFFFFF"/>
                </a:solidFill>
                <a:latin typeface="Sitka Banner"/>
              </a:rPr>
              <a:t>Click to edit Master title style</a:t>
            </a:r>
            <a:endParaRPr lang="en-US" sz="6000" b="0" strike="noStrike" spc="-1">
              <a:solidFill>
                <a:srgbClr val="FFFFFF"/>
              </a:solidFill>
              <a:latin typeface="Avenir Next LT Pro"/>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87" name="Freeform 6"/>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88" name="PlaceHolder 1"/>
          <p:cNvSpPr>
            <a:spLocks noGrp="1"/>
          </p:cNvSpPr>
          <p:nvPr>
            <p:ph type="title"/>
          </p:nvPr>
        </p:nvSpPr>
        <p:spPr>
          <a:xfrm>
            <a:off x="758880" y="758880"/>
            <a:ext cx="3831120" cy="4754520"/>
          </a:xfrm>
          <a:prstGeom prst="rect">
            <a:avLst/>
          </a:prstGeom>
          <a:noFill/>
          <a:ln w="0">
            <a:noFill/>
          </a:ln>
        </p:spPr>
        <p:txBody>
          <a:bodyPr anchor="t">
            <a:noAutofit/>
          </a:bodyPr>
          <a:lstStyle/>
          <a:p>
            <a:pPr>
              <a:lnSpc>
                <a:spcPct val="90000"/>
              </a:lnSpc>
              <a:buNone/>
            </a:pPr>
            <a:r>
              <a:rPr lang="en-US" sz="6000" b="0" i="1" strike="noStrike" spc="97">
                <a:solidFill>
                  <a:srgbClr val="FFFFFF"/>
                </a:solidFill>
                <a:latin typeface="Sitka Banner"/>
              </a:rPr>
              <a:t>Click to edit Master title style</a:t>
            </a:r>
            <a:endParaRPr lang="en-US" sz="6000" b="0" strike="noStrike" spc="-1">
              <a:solidFill>
                <a:srgbClr val="FFFFFF"/>
              </a:solidFill>
              <a:latin typeface="Avenir Next LT Pro"/>
            </a:endParaRPr>
          </a:p>
        </p:txBody>
      </p:sp>
      <p:sp>
        <p:nvSpPr>
          <p:cNvPr id="89" name="PlaceHolder 2"/>
          <p:cNvSpPr>
            <a:spLocks noGrp="1"/>
          </p:cNvSpPr>
          <p:nvPr>
            <p:ph type="body"/>
          </p:nvPr>
        </p:nvSpPr>
        <p:spPr>
          <a:xfrm>
            <a:off x="5184720" y="758880"/>
            <a:ext cx="6244920" cy="4754520"/>
          </a:xfrm>
          <a:prstGeom prst="rect">
            <a:avLst/>
          </a:prstGeom>
          <a:noFill/>
          <a:ln w="0">
            <a:noFill/>
          </a:ln>
        </p:spPr>
        <p:txBody>
          <a:bodyPr anchor="t">
            <a:noAutofit/>
          </a:bodyPr>
          <a:lstStyle/>
          <a:p>
            <a:pPr marL="182880" indent="-182880">
              <a:lnSpc>
                <a:spcPct val="110000"/>
              </a:lnSpc>
              <a:spcBef>
                <a:spcPts val="400"/>
              </a:spcBef>
              <a:spcAft>
                <a:spcPts val="400"/>
              </a:spcAft>
              <a:buClr>
                <a:srgbClr val="FFFFFF"/>
              </a:buClr>
              <a:buFont typeface="Arial"/>
              <a:buChar char="•"/>
            </a:pPr>
            <a:r>
              <a:rPr lang="en-US" sz="2000" b="0" strike="noStrike" spc="-1">
                <a:solidFill>
                  <a:srgbClr val="FFFFFF"/>
                </a:solidFill>
                <a:latin typeface="Avenir Next LT Pro"/>
              </a:rPr>
              <a:t>Click to edit Master text styles</a:t>
            </a:r>
          </a:p>
          <a:p>
            <a:pPr marL="182880">
              <a:lnSpc>
                <a:spcPct val="110000"/>
              </a:lnSpc>
              <a:spcBef>
                <a:spcPts val="400"/>
              </a:spcBef>
              <a:spcAft>
                <a:spcPts val="400"/>
              </a:spcAft>
              <a:buNone/>
              <a:tabLst>
                <a:tab pos="0" algn="l"/>
              </a:tabLst>
            </a:pPr>
            <a:r>
              <a:rPr lang="en-US" sz="1800" b="0" i="1" strike="noStrike" spc="-1">
                <a:solidFill>
                  <a:srgbClr val="FFFFFF"/>
                </a:solidFill>
                <a:latin typeface="Avenir Next LT Pro"/>
              </a:rPr>
              <a:t>Second level</a:t>
            </a:r>
            <a:endParaRPr lang="en-US" sz="1800" b="0" strike="noStrike" spc="-1">
              <a:solidFill>
                <a:srgbClr val="FFFFFF"/>
              </a:solidFill>
              <a:latin typeface="Avenir Next LT Pro"/>
            </a:endParaRPr>
          </a:p>
          <a:p>
            <a:pPr marL="182880" lvl="2" indent="-182880">
              <a:lnSpc>
                <a:spcPct val="110000"/>
              </a:lnSpc>
              <a:spcBef>
                <a:spcPts val="400"/>
              </a:spcBef>
              <a:spcAft>
                <a:spcPts val="400"/>
              </a:spcAft>
              <a:buClr>
                <a:srgbClr val="FFFFFF"/>
              </a:buClr>
              <a:buFont typeface="Arial"/>
              <a:buChar char="•"/>
              <a:tabLst>
                <a:tab pos="0" algn="l"/>
              </a:tabLst>
            </a:pPr>
            <a:r>
              <a:rPr lang="en-US" sz="1600" b="0" strike="noStrike" spc="-1">
                <a:solidFill>
                  <a:srgbClr val="FFFFFF"/>
                </a:solidFill>
                <a:latin typeface="Avenir Next LT Pro"/>
              </a:rPr>
              <a:t>Third level</a:t>
            </a:r>
            <a:endParaRPr lang="en-US" sz="1600" b="0" i="1" strike="noStrike" spc="-1">
              <a:solidFill>
                <a:srgbClr val="FFFFFF"/>
              </a:solidFill>
              <a:latin typeface="Avenir Next LT Pro"/>
            </a:endParaRPr>
          </a:p>
          <a:p>
            <a:pPr marL="182880">
              <a:lnSpc>
                <a:spcPct val="110000"/>
              </a:lnSpc>
              <a:spcBef>
                <a:spcPts val="400"/>
              </a:spcBef>
              <a:spcAft>
                <a:spcPts val="400"/>
              </a:spcAft>
              <a:buNone/>
              <a:tabLst>
                <a:tab pos="0" algn="l"/>
              </a:tabLst>
            </a:pPr>
            <a:r>
              <a:rPr lang="en-US" sz="1400" b="0" i="1" strike="noStrike" spc="-1">
                <a:solidFill>
                  <a:srgbClr val="FFFFFF"/>
                </a:solidFill>
                <a:latin typeface="Avenir Next LT Pro"/>
              </a:rPr>
              <a:t>Fourth level</a:t>
            </a:r>
            <a:endParaRPr lang="en-US" sz="1400" b="0" strike="noStrike" spc="-1">
              <a:solidFill>
                <a:srgbClr val="FFFFFF"/>
              </a:solidFill>
              <a:latin typeface="Avenir Next LT Pro"/>
            </a:endParaRPr>
          </a:p>
          <a:p>
            <a:pPr marL="182880" lvl="4" indent="-182880">
              <a:lnSpc>
                <a:spcPct val="110000"/>
              </a:lnSpc>
              <a:spcBef>
                <a:spcPts val="400"/>
              </a:spcBef>
              <a:spcAft>
                <a:spcPts val="400"/>
              </a:spcAft>
              <a:buClr>
                <a:srgbClr val="FFFFFF"/>
              </a:buClr>
              <a:buFont typeface="Arial"/>
              <a:buChar char="•"/>
              <a:tabLst>
                <a:tab pos="0" algn="l"/>
              </a:tabLst>
            </a:pPr>
            <a:r>
              <a:rPr lang="en-US" sz="1400" b="0" strike="noStrike" spc="-1">
                <a:solidFill>
                  <a:srgbClr val="FFFFFF"/>
                </a:solidFill>
                <a:latin typeface="Avenir Next LT Pro"/>
              </a:rPr>
              <a:t>Fifth level</a:t>
            </a:r>
          </a:p>
        </p:txBody>
      </p:sp>
      <p:sp>
        <p:nvSpPr>
          <p:cNvPr id="90" name="PlaceHolder 3"/>
          <p:cNvSpPr>
            <a:spLocks noGrp="1"/>
          </p:cNvSpPr>
          <p:nvPr>
            <p:ph type="dt" idx="7"/>
          </p:nvPr>
        </p:nvSpPr>
        <p:spPr>
          <a:xfrm>
            <a:off x="7616880" y="6007680"/>
            <a:ext cx="38127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91" name="PlaceHolder 4"/>
          <p:cNvSpPr>
            <a:spLocks noGrp="1"/>
          </p:cNvSpPr>
          <p:nvPr>
            <p:ph type="ftr" idx="8"/>
          </p:nvPr>
        </p:nvSpPr>
        <p:spPr>
          <a:xfrm>
            <a:off x="758880" y="6007680"/>
            <a:ext cx="3831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92" name="PlaceHolder 5"/>
          <p:cNvSpPr>
            <a:spLocks noGrp="1"/>
          </p:cNvSpPr>
          <p:nvPr>
            <p:ph type="sldNum" idx="9"/>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881E61F6-2646-4734-A286-FF5B3E6AD31F}" type="slidenum">
              <a:rPr lang="en-US" sz="900" b="1" strike="noStrike" spc="-1">
                <a:solidFill>
                  <a:srgbClr val="000000"/>
                </a:solidFill>
                <a:latin typeface="Avenir Next LT Pro"/>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C2031"/>
        </a:solidFill>
        <a:effectLst/>
      </p:bgPr>
    </p:bg>
    <p:spTree>
      <p:nvGrpSpPr>
        <p:cNvPr id="1" name=""/>
        <p:cNvGrpSpPr/>
        <p:nvPr/>
      </p:nvGrpSpPr>
      <p:grpSpPr>
        <a:xfrm>
          <a:off x="0" y="0"/>
          <a:ext cx="0" cy="0"/>
          <a:chOff x="0" y="0"/>
          <a:chExt cx="0" cy="0"/>
        </a:xfrm>
      </p:grpSpPr>
      <p:sp>
        <p:nvSpPr>
          <p:cNvPr id="129" name="Freeform 6"/>
          <p:cNvSpPr/>
          <p:nvPr/>
        </p:nvSpPr>
        <p:spPr>
          <a:xfrm>
            <a:off x="11783880" y="577872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30" name="PlaceHolder 1"/>
          <p:cNvSpPr>
            <a:spLocks noGrp="1"/>
          </p:cNvSpPr>
          <p:nvPr>
            <p:ph type="title"/>
          </p:nvPr>
        </p:nvSpPr>
        <p:spPr>
          <a:xfrm>
            <a:off x="763200" y="2414160"/>
            <a:ext cx="10666440" cy="3099600"/>
          </a:xfrm>
          <a:prstGeom prst="rect">
            <a:avLst/>
          </a:prstGeom>
          <a:noFill/>
          <a:ln w="0">
            <a:noFill/>
          </a:ln>
        </p:spPr>
        <p:txBody>
          <a:bodyPr anchor="t">
            <a:noAutofit/>
          </a:bodyPr>
          <a:lstStyle/>
          <a:p>
            <a:pPr>
              <a:lnSpc>
                <a:spcPct val="90000"/>
              </a:lnSpc>
              <a:buNone/>
            </a:pPr>
            <a:r>
              <a:rPr lang="en-US" sz="6000" b="0" i="1" strike="noStrike" spc="97">
                <a:solidFill>
                  <a:srgbClr val="FFFFFF"/>
                </a:solidFill>
                <a:latin typeface="Sitka Banner"/>
              </a:rPr>
              <a:t>Click to edit Master title style</a:t>
            </a:r>
            <a:endParaRPr lang="en-US" sz="6000" b="0" strike="noStrike" spc="-1">
              <a:solidFill>
                <a:srgbClr val="FFFFFF"/>
              </a:solidFill>
              <a:latin typeface="Avenir Next LT Pro"/>
            </a:endParaRPr>
          </a:p>
        </p:txBody>
      </p:sp>
      <p:sp>
        <p:nvSpPr>
          <p:cNvPr id="131" name="PlaceHolder 2"/>
          <p:cNvSpPr>
            <a:spLocks noGrp="1"/>
          </p:cNvSpPr>
          <p:nvPr>
            <p:ph type="body"/>
          </p:nvPr>
        </p:nvSpPr>
        <p:spPr>
          <a:xfrm>
            <a:off x="758880" y="1389960"/>
            <a:ext cx="10670760" cy="822600"/>
          </a:xfrm>
          <a:prstGeom prst="rect">
            <a:avLst/>
          </a:prstGeom>
          <a:noFill/>
          <a:ln w="0">
            <a:noFill/>
          </a:ln>
        </p:spPr>
        <p:txBody>
          <a:bodyPr anchor="ctr">
            <a:normAutofit/>
          </a:bodyPr>
          <a:lstStyle/>
          <a:p>
            <a:pPr>
              <a:lnSpc>
                <a:spcPct val="110000"/>
              </a:lnSpc>
              <a:spcBef>
                <a:spcPts val="400"/>
              </a:spcBef>
              <a:spcAft>
                <a:spcPts val="400"/>
              </a:spcAft>
              <a:buNone/>
              <a:tabLst>
                <a:tab pos="0" algn="l"/>
              </a:tabLst>
            </a:pPr>
            <a:r>
              <a:rPr lang="en-US" sz="2000" b="0" i="1" strike="noStrike" spc="-1">
                <a:solidFill>
                  <a:srgbClr val="FFFFFF"/>
                </a:solidFill>
                <a:latin typeface="Avenir Next LT Pro"/>
              </a:rPr>
              <a:t>Click to edit Master text styles</a:t>
            </a:r>
            <a:endParaRPr lang="en-US" sz="2000" b="0" strike="noStrike" spc="-1">
              <a:solidFill>
                <a:srgbClr val="FFFFFF"/>
              </a:solidFill>
              <a:latin typeface="Avenir Next LT Pro"/>
            </a:endParaRPr>
          </a:p>
        </p:txBody>
      </p:sp>
      <p:sp>
        <p:nvSpPr>
          <p:cNvPr id="132" name="PlaceHolder 3"/>
          <p:cNvSpPr>
            <a:spLocks noGrp="1"/>
          </p:cNvSpPr>
          <p:nvPr>
            <p:ph type="dt" idx="10"/>
          </p:nvPr>
        </p:nvSpPr>
        <p:spPr>
          <a:xfrm>
            <a:off x="7616880" y="6007680"/>
            <a:ext cx="3812760" cy="364680"/>
          </a:xfrm>
          <a:prstGeom prst="rect">
            <a:avLst/>
          </a:prstGeom>
          <a:noFill/>
          <a:ln w="0">
            <a:noFill/>
          </a:ln>
        </p:spPr>
        <p:txBody>
          <a:bodyPr anchor="ctr">
            <a:noAutofit/>
          </a:bodyPr>
          <a:lstStyle>
            <a:lvl1pPr algn="r">
              <a:lnSpc>
                <a:spcPct val="100000"/>
              </a:lnSpc>
              <a:buNone/>
              <a:defRPr lang="en-US" sz="1000" b="0" strike="noStrike" spc="49">
                <a:solidFill>
                  <a:srgbClr val="FFFFFF"/>
                </a:solidFill>
                <a:latin typeface="Avenir Next LT Pro"/>
              </a:defRPr>
            </a:lvl1pPr>
          </a:lstStyle>
          <a:p>
            <a:pPr algn="r">
              <a:lnSpc>
                <a:spcPct val="100000"/>
              </a:lnSpc>
              <a:buNone/>
            </a:pPr>
            <a:r>
              <a:rPr lang="en-US" sz="1000" b="0" strike="noStrike" spc="49">
                <a:solidFill>
                  <a:srgbClr val="FFFFFF"/>
                </a:solidFill>
                <a:latin typeface="Avenir Next LT Pro"/>
              </a:rPr>
              <a:t>&lt;date/time&gt;</a:t>
            </a:r>
            <a:endParaRPr lang="en-US" sz="1000" b="0" strike="noStrike" spc="-1">
              <a:latin typeface="Times New Roman"/>
            </a:endParaRPr>
          </a:p>
        </p:txBody>
      </p:sp>
      <p:sp>
        <p:nvSpPr>
          <p:cNvPr id="133" name="PlaceHolder 4"/>
          <p:cNvSpPr>
            <a:spLocks noGrp="1"/>
          </p:cNvSpPr>
          <p:nvPr>
            <p:ph type="ftr" idx="11"/>
          </p:nvPr>
        </p:nvSpPr>
        <p:spPr>
          <a:xfrm>
            <a:off x="758880" y="6007680"/>
            <a:ext cx="3831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34" name="PlaceHolder 5"/>
          <p:cNvSpPr>
            <a:spLocks noGrp="1"/>
          </p:cNvSpPr>
          <p:nvPr>
            <p:ph type="sldNum" idx="12"/>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lang="en-US" sz="900" b="1" strike="noStrike" spc="-1">
                <a:solidFill>
                  <a:srgbClr val="000000"/>
                </a:solidFill>
                <a:latin typeface="Avenir Next LT Pro"/>
              </a:defRPr>
            </a:lvl1pPr>
          </a:lstStyle>
          <a:p>
            <a:pPr algn="ctr">
              <a:lnSpc>
                <a:spcPct val="100000"/>
              </a:lnSpc>
              <a:buNone/>
            </a:pPr>
            <a:fld id="{4258E4AF-E25D-4BA9-8CE3-202EB4F2EE4C}" type="slidenum">
              <a:rPr lang="en-US" sz="900" b="1" strike="noStrike" spc="-1">
                <a:solidFill>
                  <a:srgbClr val="000000"/>
                </a:solidFill>
                <a:latin typeface="Avenir Next LT Pro"/>
              </a:rPr>
              <a:t>‹#›</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2" name="PlaceHolder 1"/>
          <p:cNvSpPr>
            <a:spLocks noGrp="1"/>
          </p:cNvSpPr>
          <p:nvPr>
            <p:ph type="title"/>
          </p:nvPr>
        </p:nvSpPr>
        <p:spPr>
          <a:xfrm>
            <a:off x="806040" y="2100600"/>
            <a:ext cx="5364720" cy="2088000"/>
          </a:xfrm>
          <a:prstGeom prst="rect">
            <a:avLst/>
          </a:prstGeom>
          <a:noFill/>
          <a:ln w="0">
            <a:noFill/>
          </a:ln>
        </p:spPr>
        <p:txBody>
          <a:bodyPr anchor="ctr">
            <a:normAutofit/>
          </a:bodyPr>
          <a:lstStyle/>
          <a:p>
            <a:pPr algn="ctr">
              <a:lnSpc>
                <a:spcPct val="90000"/>
              </a:lnSpc>
              <a:buNone/>
            </a:pPr>
            <a:r>
              <a:rPr lang="en-US" sz="6000" b="0" i="1" strike="noStrike" spc="97">
                <a:solidFill>
                  <a:srgbClr val="FFFF00"/>
                </a:solidFill>
                <a:latin typeface="Sitka Banner"/>
              </a:rPr>
              <a:t>CI / CD</a:t>
            </a:r>
            <a:endParaRPr lang="en-US" sz="6000" b="0" strike="noStrike" spc="-1">
              <a:solidFill>
                <a:srgbClr val="FFFFFF"/>
              </a:solidFill>
              <a:latin typeface="Avenir Next LT Pro"/>
            </a:endParaRPr>
          </a:p>
        </p:txBody>
      </p:sp>
      <p:sp>
        <p:nvSpPr>
          <p:cNvPr id="173" name="PlaceHolder 2"/>
          <p:cNvSpPr>
            <a:spLocks noGrp="1"/>
          </p:cNvSpPr>
          <p:nvPr>
            <p:ph type="subTitle"/>
          </p:nvPr>
        </p:nvSpPr>
        <p:spPr>
          <a:xfrm>
            <a:off x="1140480" y="4995360"/>
            <a:ext cx="5303160" cy="1054800"/>
          </a:xfrm>
          <a:prstGeom prst="rect">
            <a:avLst/>
          </a:prstGeom>
          <a:noFill/>
          <a:ln w="0">
            <a:noFill/>
          </a:ln>
        </p:spPr>
        <p:txBody>
          <a:bodyPr anchor="t">
            <a:normAutofit fontScale="95500"/>
          </a:bodyPr>
          <a:lstStyle/>
          <a:p>
            <a:pPr>
              <a:lnSpc>
                <a:spcPct val="100000"/>
              </a:lnSpc>
              <a:spcBef>
                <a:spcPts val="400"/>
              </a:spcBef>
              <a:spcAft>
                <a:spcPts val="400"/>
              </a:spcAft>
              <a:buNone/>
              <a:tabLst>
                <a:tab pos="0" algn="l"/>
              </a:tabLst>
            </a:pPr>
            <a:r>
              <a:rPr lang="en-US" sz="3600" b="1" strike="noStrike" spc="-1">
                <a:solidFill>
                  <a:srgbClr val="FF0000"/>
                </a:solidFill>
                <a:latin typeface="Avenir Next LT Pro"/>
              </a:rPr>
              <a:t>Value To The Business</a:t>
            </a:r>
            <a:endParaRPr lang="en-US" sz="3600" b="0" strike="noStrike" spc="-1">
              <a:latin typeface="Arial"/>
            </a:endParaRPr>
          </a:p>
        </p:txBody>
      </p:sp>
      <p:sp>
        <p:nvSpPr>
          <p:cNvPr id="174" name="Straight Connector 10"/>
          <p:cNvSpPr/>
          <p:nvPr/>
        </p:nvSpPr>
        <p:spPr>
          <a:xfrm flipH="1">
            <a:off x="1140120" y="4554720"/>
            <a:ext cx="5303520" cy="360"/>
          </a:xfrm>
          <a:prstGeom prst="line">
            <a:avLst/>
          </a:prstGeom>
          <a:ln w="19050">
            <a:solidFill>
              <a:srgbClr val="FFFFFF"/>
            </a:solidFill>
          </a:ln>
        </p:spPr>
        <p:style>
          <a:lnRef idx="1">
            <a:schemeClr val="accent1"/>
          </a:lnRef>
          <a:fillRef idx="0">
            <a:schemeClr val="accent1"/>
          </a:fillRef>
          <a:effectRef idx="0">
            <a:schemeClr val="accent1"/>
          </a:effectRef>
          <a:fontRef idx="minor"/>
        </p:style>
      </p:sp>
      <p:sp>
        <p:nvSpPr>
          <p:cNvPr id="175" name="Picture 3"/>
          <p:cNvSpPr/>
          <p:nvPr/>
        </p:nvSpPr>
        <p:spPr>
          <a:xfrm>
            <a:off x="6976800" y="0"/>
            <a:ext cx="5214600" cy="685764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76" name="Freeform 6"/>
          <p:cNvSpPr/>
          <p:nvPr/>
        </p:nvSpPr>
        <p:spPr>
          <a:xfrm>
            <a:off x="11783880" y="5788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77" name="Subtitle 2"/>
          <p:cNvSpPr/>
          <p:nvPr/>
        </p:nvSpPr>
        <p:spPr>
          <a:xfrm>
            <a:off x="8866799" y="6197760"/>
            <a:ext cx="2443625" cy="4860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2500"/>
          </a:bodyPr>
          <a:lstStyle/>
          <a:p>
            <a:pPr>
              <a:lnSpc>
                <a:spcPct val="100000"/>
              </a:lnSpc>
              <a:spcBef>
                <a:spcPts val="400"/>
              </a:spcBef>
              <a:spcAft>
                <a:spcPts val="400"/>
              </a:spcAft>
              <a:buNone/>
              <a:tabLst>
                <a:tab pos="0" algn="l"/>
              </a:tabLst>
            </a:pPr>
            <a:r>
              <a:rPr lang="en-US" sz="2600" b="1" strike="noStrike" spc="-1" smtClean="0">
                <a:solidFill>
                  <a:srgbClr val="000000"/>
                </a:solidFill>
                <a:latin typeface="Avenir Next LT Pro"/>
              </a:rPr>
              <a:t>Mohamed Adel</a:t>
            </a:r>
            <a:endParaRPr lang="en-US" sz="2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1"/>
          <p:cNvGraphicFramePr/>
          <p:nvPr>
            <p:extLst>
              <p:ext uri="{D42A27DB-BD31-4B8C-83A1-F6EECF244321}">
                <p14:modId xmlns:p14="http://schemas.microsoft.com/office/powerpoint/2010/main" val="3799475984"/>
              </p:ext>
            </p:extLst>
          </p:nvPr>
        </p:nvGraphicFramePr>
        <p:xfrm>
          <a:off x="1308240" y="3850920"/>
          <a:ext cx="9523440" cy="2239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8" name="PlaceHolder 1"/>
          <p:cNvSpPr>
            <a:spLocks noGrp="1"/>
          </p:cNvSpPr>
          <p:nvPr>
            <p:ph type="title"/>
          </p:nvPr>
        </p:nvSpPr>
        <p:spPr>
          <a:xfrm>
            <a:off x="2617560" y="1186920"/>
            <a:ext cx="6956280" cy="1280520"/>
          </a:xfrm>
          <a:prstGeom prst="rect">
            <a:avLst/>
          </a:prstGeom>
          <a:noFill/>
          <a:ln w="0">
            <a:noFill/>
          </a:ln>
        </p:spPr>
        <p:txBody>
          <a:bodyPr anchor="t">
            <a:normAutofit fontScale="90000"/>
          </a:bodyPr>
          <a:lstStyle/>
          <a:p>
            <a:pPr algn="ctr">
              <a:lnSpc>
                <a:spcPct val="90000"/>
              </a:lnSpc>
              <a:buNone/>
            </a:pPr>
            <a:r>
              <a:rPr lang="en-US" sz="6600" b="1" i="1" strike="noStrike" spc="97">
                <a:solidFill>
                  <a:srgbClr val="FFFF00"/>
                </a:solidFill>
                <a:latin typeface="Sitka Banner"/>
              </a:rPr>
              <a:t>Presentation Content</a:t>
            </a:r>
            <a:endParaRPr lang="en-US" sz="6600" b="0" strike="noStrike" spc="-1">
              <a:solidFill>
                <a:srgbClr val="FFFFFF"/>
              </a:solidFill>
              <a:latin typeface="Avenir Next LT Pr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3F1"/>
        </a:solidFill>
        <a:effectLst/>
      </p:bgPr>
    </p:bg>
    <p:spTree>
      <p:nvGrpSpPr>
        <p:cNvPr id="1" name=""/>
        <p:cNvGrpSpPr/>
        <p:nvPr/>
      </p:nvGrpSpPr>
      <p:grpSpPr>
        <a:xfrm>
          <a:off x="0" y="0"/>
          <a:ext cx="0" cy="0"/>
          <a:chOff x="0" y="0"/>
          <a:chExt cx="0" cy="0"/>
        </a:xfrm>
      </p:grpSpPr>
      <p:sp>
        <p:nvSpPr>
          <p:cNvPr id="179" name="Freeform 6"/>
          <p:cNvSpPr/>
          <p:nvPr/>
        </p:nvSpPr>
        <p:spPr>
          <a:xfrm>
            <a:off x="11783880" y="578340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80" name="Straight Connector 10"/>
          <p:cNvSpPr/>
          <p:nvPr/>
        </p:nvSpPr>
        <p:spPr>
          <a:xfrm>
            <a:off x="758880" y="1280160"/>
            <a:ext cx="360" cy="5577840"/>
          </a:xfrm>
          <a:prstGeom prst="line">
            <a:avLst/>
          </a:prstGeom>
          <a:ln w="19050">
            <a:solidFill>
              <a:srgbClr val="1C2031"/>
            </a:solidFill>
          </a:ln>
        </p:spPr>
        <p:style>
          <a:lnRef idx="1">
            <a:schemeClr val="accent1"/>
          </a:lnRef>
          <a:fillRef idx="0">
            <a:schemeClr val="accent1"/>
          </a:fillRef>
          <a:effectRef idx="0">
            <a:schemeClr val="accent1"/>
          </a:effectRef>
          <a:fontRef idx="minor"/>
        </p:style>
      </p:sp>
      <p:sp>
        <p:nvSpPr>
          <p:cNvPr id="181" name="Rectangle 1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2" name="Freeform: Shape 14"/>
          <p:cNvSpPr/>
          <p:nvPr/>
        </p:nvSpPr>
        <p:spPr>
          <a:xfrm>
            <a:off x="0" y="0"/>
            <a:ext cx="5214600" cy="6857640"/>
          </a:xfrm>
          <a:custGeom>
            <a:avLst/>
            <a:gdLst/>
            <a:ahLst/>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pic>
        <p:nvPicPr>
          <p:cNvPr id="183" name="Content Placeholder 3"/>
          <p:cNvPicPr/>
          <p:nvPr/>
        </p:nvPicPr>
        <p:blipFill>
          <a:blip r:embed="rId2"/>
          <a:stretch/>
        </p:blipFill>
        <p:spPr>
          <a:xfrm>
            <a:off x="5535720" y="815760"/>
            <a:ext cx="6069600" cy="5204520"/>
          </a:xfrm>
          <a:prstGeom prst="rect">
            <a:avLst/>
          </a:prstGeom>
          <a:ln w="0">
            <a:noFill/>
          </a:ln>
        </p:spPr>
      </p:pic>
      <p:sp>
        <p:nvSpPr>
          <p:cNvPr id="184" name="Freeform 6"/>
          <p:cNvSpPr/>
          <p:nvPr/>
        </p:nvSpPr>
        <p:spPr>
          <a:xfrm>
            <a:off x="11783880" y="5788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85" name="Content Placeholder 1"/>
          <p:cNvSpPr/>
          <p:nvPr/>
        </p:nvSpPr>
        <p:spPr>
          <a:xfrm>
            <a:off x="218160" y="1171080"/>
            <a:ext cx="4367520" cy="461232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182880" indent="-182880">
              <a:lnSpc>
                <a:spcPct val="110000"/>
              </a:lnSpc>
              <a:spcBef>
                <a:spcPts val="400"/>
              </a:spcBef>
              <a:spcAft>
                <a:spcPts val="400"/>
              </a:spcAft>
              <a:buClr>
                <a:srgbClr val="FF0000"/>
              </a:buClr>
              <a:buFont typeface="Arial"/>
              <a:buChar char="•"/>
            </a:pPr>
            <a:r>
              <a:rPr lang="en-US" sz="2000" b="1" strike="noStrike" spc="-1">
                <a:solidFill>
                  <a:srgbClr val="FF0000"/>
                </a:solidFill>
                <a:latin typeface="Avenir Next LT Pro"/>
              </a:rPr>
              <a:t>Continuous Integration “CI”:</a:t>
            </a:r>
            <a:r>
              <a:rPr sz="2000"/>
              <a:t/>
            </a:r>
            <a:br>
              <a:rPr sz="2000"/>
            </a:br>
            <a:r>
              <a:rPr sz="2000"/>
              <a:t/>
            </a:r>
            <a:br>
              <a:rPr sz="2000"/>
            </a:br>
            <a:r>
              <a:rPr lang="en-US" sz="2000" b="1" strike="noStrike" spc="-1">
                <a:solidFill>
                  <a:srgbClr val="FFFFFF"/>
                </a:solidFill>
                <a:latin typeface="Avenir Next LT Pro"/>
              </a:rPr>
              <a:t>The practice of merging all developers' working copies to shared mainline several times a day. It's the process of "Making". Everything related to the code ﬁts here, and it all culminates in the ultimate goal of CI: a high-quality, deployable artifact!</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3F1"/>
        </a:solidFill>
        <a:effectLst/>
      </p:bgPr>
    </p:bg>
    <p:spTree>
      <p:nvGrpSpPr>
        <p:cNvPr id="1" name=""/>
        <p:cNvGrpSpPr/>
        <p:nvPr/>
      </p:nvGrpSpPr>
      <p:grpSpPr>
        <a:xfrm>
          <a:off x="0" y="0"/>
          <a:ext cx="0" cy="0"/>
          <a:chOff x="0" y="0"/>
          <a:chExt cx="0" cy="0"/>
        </a:xfrm>
      </p:grpSpPr>
      <p:sp>
        <p:nvSpPr>
          <p:cNvPr id="186" name="Freeform 6"/>
          <p:cNvSpPr/>
          <p:nvPr/>
        </p:nvSpPr>
        <p:spPr>
          <a:xfrm>
            <a:off x="11783880" y="578340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87" name="Straight Connector 10"/>
          <p:cNvSpPr/>
          <p:nvPr/>
        </p:nvSpPr>
        <p:spPr>
          <a:xfrm>
            <a:off x="758880" y="1280160"/>
            <a:ext cx="360" cy="5577840"/>
          </a:xfrm>
          <a:prstGeom prst="line">
            <a:avLst/>
          </a:prstGeom>
          <a:ln w="19050">
            <a:solidFill>
              <a:srgbClr val="1C2031"/>
            </a:solidFill>
          </a:ln>
        </p:spPr>
        <p:style>
          <a:lnRef idx="1">
            <a:schemeClr val="accent1"/>
          </a:lnRef>
          <a:fillRef idx="0">
            <a:schemeClr val="accent1"/>
          </a:fillRef>
          <a:effectRef idx="0">
            <a:schemeClr val="accent1"/>
          </a:effectRef>
          <a:fontRef idx="minor"/>
        </p:style>
      </p:sp>
      <p:sp>
        <p:nvSpPr>
          <p:cNvPr id="188" name="Rectangle 1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9" name="Freeform: Shape 14"/>
          <p:cNvSpPr/>
          <p:nvPr/>
        </p:nvSpPr>
        <p:spPr>
          <a:xfrm>
            <a:off x="0" y="0"/>
            <a:ext cx="5214600" cy="6857640"/>
          </a:xfrm>
          <a:custGeom>
            <a:avLst/>
            <a:gdLst/>
            <a:ahLst/>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90" name="Freeform 6"/>
          <p:cNvSpPr/>
          <p:nvPr/>
        </p:nvSpPr>
        <p:spPr>
          <a:xfrm>
            <a:off x="11783880" y="5788080"/>
            <a:ext cx="407520" cy="818640"/>
          </a:xfrm>
          <a:custGeom>
            <a:avLst/>
            <a:gdLst/>
            <a:ahLst/>
            <a:cxn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scrgbClr r="0" g="0" b="0"/>
          </a:lnRef>
          <a:fillRef idx="0">
            <a:scrgbClr r="0" g="0" b="0"/>
          </a:fillRef>
          <a:effectRef idx="0">
            <a:scrgbClr r="0" g="0" b="0"/>
          </a:effectRef>
          <a:fontRef idx="minor"/>
        </p:style>
      </p:sp>
      <p:sp>
        <p:nvSpPr>
          <p:cNvPr id="191" name="Content Placeholder 1"/>
          <p:cNvSpPr/>
          <p:nvPr/>
        </p:nvSpPr>
        <p:spPr>
          <a:xfrm>
            <a:off x="218160" y="1171080"/>
            <a:ext cx="4367520" cy="461232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182880" indent="-182880">
              <a:lnSpc>
                <a:spcPct val="110000"/>
              </a:lnSpc>
              <a:spcBef>
                <a:spcPts val="400"/>
              </a:spcBef>
              <a:spcAft>
                <a:spcPts val="400"/>
              </a:spcAft>
              <a:buClr>
                <a:srgbClr val="FF0000"/>
              </a:buClr>
              <a:buFont typeface="Arial"/>
              <a:buChar char="•"/>
            </a:pPr>
            <a:r>
              <a:rPr lang="en-US" sz="2000" b="1" strike="noStrike" spc="-1">
                <a:solidFill>
                  <a:srgbClr val="FF0000"/>
                </a:solidFill>
                <a:latin typeface="Avenir Next LT Pro"/>
              </a:rPr>
              <a:t>Continuous Deployment “CD”:</a:t>
            </a:r>
            <a:r>
              <a:rPr sz="2000"/>
              <a:t/>
            </a:r>
            <a:br>
              <a:rPr sz="2000"/>
            </a:br>
            <a:r>
              <a:rPr sz="2000"/>
              <a:t/>
            </a:r>
            <a:br>
              <a:rPr sz="2000"/>
            </a:br>
            <a:r>
              <a:rPr lang="en-US" sz="2000" b="1" strike="noStrike" spc="-1">
                <a:solidFill>
                  <a:srgbClr val="FFFFFF"/>
                </a:solidFill>
                <a:latin typeface="Avenir Next LT Pro"/>
              </a:rPr>
              <a:t>A software engineering approach in which the value is delivered frequently through automated deployments. Everything related to deploying the artifact ﬁts here. It's the process of "Moving" the artifact from the shelf to the spotlight</a:t>
            </a:r>
            <a:endParaRPr lang="en-US" sz="2000" b="0" strike="noStrike" spc="-1">
              <a:latin typeface="Arial"/>
            </a:endParaRPr>
          </a:p>
        </p:txBody>
      </p:sp>
      <p:sp>
        <p:nvSpPr>
          <p:cNvPr id="192" name="Rectangle 6"/>
          <p:cNvSpPr/>
          <p:nvPr/>
        </p:nvSpPr>
        <p:spPr>
          <a:xfrm>
            <a:off x="152280" y="152280"/>
            <a:ext cx="12191760" cy="360"/>
          </a:xfrm>
          <a:prstGeom prst="rect">
            <a:avLst/>
          </a:prstGeom>
          <a:noFill/>
          <a:ln w="0">
            <a:noFill/>
          </a:ln>
        </p:spPr>
        <p:style>
          <a:lnRef idx="0">
            <a:scrgbClr r="0" g="0" b="0"/>
          </a:lnRef>
          <a:fillRef idx="0">
            <a:scrgbClr r="0" g="0" b="0"/>
          </a:fillRef>
          <a:effectRef idx="0">
            <a:scrgbClr r="0" g="0" b="0"/>
          </a:effectRef>
          <a:fontRef idx="minor"/>
        </p:style>
      </p:sp>
      <p:grpSp>
        <p:nvGrpSpPr>
          <p:cNvPr id="193" name="Group 1"/>
          <p:cNvGrpSpPr/>
          <p:nvPr/>
        </p:nvGrpSpPr>
        <p:grpSpPr>
          <a:xfrm>
            <a:off x="5756040" y="730440"/>
            <a:ext cx="5676840" cy="5052600"/>
            <a:chOff x="5756040" y="730440"/>
            <a:chExt cx="5676840" cy="5052600"/>
          </a:xfrm>
        </p:grpSpPr>
        <p:pic>
          <p:nvPicPr>
            <p:cNvPr id="194" name="Picture 5"/>
            <p:cNvPicPr/>
            <p:nvPr/>
          </p:nvPicPr>
          <p:blipFill>
            <a:blip r:embed="rId2"/>
            <a:stretch/>
          </p:blipFill>
          <p:spPr>
            <a:xfrm>
              <a:off x="5756040" y="730440"/>
              <a:ext cx="5676840" cy="5052600"/>
            </a:xfrm>
            <a:prstGeom prst="rect">
              <a:avLst/>
            </a:prstGeom>
            <a:ln w="0">
              <a:noFill/>
            </a:ln>
          </p:spPr>
        </p:pic>
        <p:pic>
          <p:nvPicPr>
            <p:cNvPr id="195" name="Picture 4"/>
            <p:cNvPicPr/>
            <p:nvPr/>
          </p:nvPicPr>
          <p:blipFill>
            <a:blip r:embed="rId3"/>
            <a:stretch/>
          </p:blipFill>
          <p:spPr>
            <a:xfrm>
              <a:off x="9292680" y="4698720"/>
              <a:ext cx="664920" cy="275400"/>
            </a:xfrm>
            <a:prstGeom prst="rect">
              <a:avLst/>
            </a:prstGeom>
            <a:ln w="0">
              <a:noFill/>
            </a:ln>
          </p:spPr>
        </p:pic>
        <p:sp>
          <p:nvSpPr>
            <p:cNvPr id="196" name="Text Box 2"/>
            <p:cNvSpPr/>
            <p:nvPr/>
          </p:nvSpPr>
          <p:spPr>
            <a:xfrm>
              <a:off x="10101600" y="2783880"/>
              <a:ext cx="276840" cy="171360"/>
            </a:xfrm>
            <a:prstGeom prst="rect">
              <a:avLst/>
            </a:prstGeom>
            <a:solidFill>
              <a:srgbClr val="E2313D"/>
            </a:solidFill>
            <a:ln w="0">
              <a:noFill/>
            </a:ln>
          </p:spPr>
          <p:style>
            <a:lnRef idx="0">
              <a:scrgbClr r="0" g="0" b="0"/>
            </a:lnRef>
            <a:fillRef idx="0">
              <a:scrgbClr r="0" g="0" b="0"/>
            </a:fillRef>
            <a:effectRef idx="0">
              <a:scrgbClr r="0" g="0" b="0"/>
            </a:effectRef>
            <a:fontRef idx="minor"/>
          </p:style>
          <p:txBody>
            <a:bodyPr lIns="0" tIns="0" rIns="0" bIns="0" numCol="1" spcCol="0" anchor="t">
              <a:noAutofit/>
            </a:bodyPr>
            <a:lstStyle/>
            <a:p>
              <a:pPr>
                <a:lnSpc>
                  <a:spcPct val="100000"/>
                </a:lnSpc>
                <a:buNone/>
                <a:tabLst>
                  <a:tab pos="0" algn="l"/>
                </a:tabLst>
              </a:pPr>
              <a:r>
                <a:rPr lang="en-US" sz="1300" b="0" strike="noStrike" spc="-1">
                  <a:solidFill>
                    <a:srgbClr val="FFCDCC"/>
                  </a:solidFill>
                  <a:latin typeface="Arial"/>
                  <a:ea typeface="Times New Roman"/>
                </a:rPr>
                <a:t>Bu</a:t>
              </a:r>
              <a:endParaRPr lang="en-US" sz="1300" b="0" strike="noStrike" spc="-1">
                <a:latin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82880" y="932760"/>
            <a:ext cx="11900880" cy="5815080"/>
          </a:xfrm>
          <a:prstGeom prst="rect">
            <a:avLst/>
          </a:prstGeom>
          <a:noFill/>
          <a:ln w="0">
            <a:noFill/>
          </a:ln>
        </p:spPr>
        <p:txBody>
          <a:bodyPr anchor="t">
            <a:normAutofit fontScale="90000"/>
          </a:bodyPr>
          <a:lstStyle/>
          <a:p>
            <a:pPr marL="343080" indent="-343080">
              <a:lnSpc>
                <a:spcPct val="90000"/>
              </a:lnSpc>
              <a:buClr>
                <a:srgbClr val="FFFFFF"/>
              </a:buClr>
              <a:buFont typeface="Arial"/>
              <a:buChar char="•"/>
            </a:pPr>
            <a:r>
              <a:rPr lang="en-US" sz="2000" b="1" strike="noStrike" spc="97">
                <a:solidFill>
                  <a:srgbClr val="FFFFFF"/>
                </a:solidFill>
                <a:latin typeface="Sitka Banner"/>
              </a:rPr>
              <a:t>Automate Infrastructure Creation and clean up:</a:t>
            </a:r>
            <a:r>
              <a:rPr sz="2000"/>
              <a:t/>
            </a:r>
            <a:br>
              <a:rPr sz="2000"/>
            </a:br>
            <a:r>
              <a:rPr lang="en-US" sz="2000" b="1" strike="noStrike" spc="97">
                <a:solidFill>
                  <a:srgbClr val="FFFFFF"/>
                </a:solidFill>
                <a:latin typeface="Sitka Banner"/>
              </a:rPr>
              <a:t>Eliminating human errors and avoid unnecessary cost of unused or invalid infrastructure</a:t>
            </a:r>
            <a:r>
              <a:rPr sz="2000"/>
              <a:t/>
            </a:r>
            <a:br>
              <a:rPr sz="2000"/>
            </a:br>
            <a:r>
              <a:rPr sz="2000"/>
              <a:t/>
            </a:r>
            <a:br>
              <a:rPr sz="2000"/>
            </a:br>
            <a:r>
              <a:rPr lang="en-US" sz="2000" b="1" strike="noStrike" spc="97">
                <a:solidFill>
                  <a:srgbClr val="FFFFFF"/>
                </a:solidFill>
                <a:latin typeface="Sitka Banner"/>
              </a:rPr>
              <a:t>Faster to production:</a:t>
            </a:r>
            <a:r>
              <a:rPr sz="2000"/>
              <a:t/>
            </a:r>
            <a:br>
              <a:rPr sz="2000"/>
            </a:br>
            <a:r>
              <a:rPr lang="en-US" sz="2000" b="1" strike="noStrike" spc="97">
                <a:solidFill>
                  <a:srgbClr val="FFFFFF"/>
                </a:solidFill>
                <a:latin typeface="Sitka Banner"/>
              </a:rPr>
              <a:t>By automating the pipeline to production this way, we can deploy features as soon as created which will help increase revenue</a:t>
            </a:r>
            <a:r>
              <a:rPr sz="2000"/>
              <a:t/>
            </a:r>
            <a:br>
              <a:rPr sz="2000"/>
            </a:br>
            <a:r>
              <a:rPr sz="2000"/>
              <a:t/>
            </a:r>
            <a:br>
              <a:rPr sz="2000"/>
            </a:br>
            <a:r>
              <a:rPr lang="en-US" sz="2000" b="1" strike="noStrike" spc="97">
                <a:solidFill>
                  <a:srgbClr val="FFFFFF"/>
                </a:solidFill>
                <a:latin typeface="Sitka Banner"/>
              </a:rPr>
              <a:t>Automated Rollback Triggered by Job Failure:</a:t>
            </a:r>
            <a:r>
              <a:rPr sz="2000"/>
              <a:t/>
            </a:r>
            <a:br>
              <a:rPr sz="2000"/>
            </a:br>
            <a:r>
              <a:rPr lang="en-US" sz="2000" b="1" strike="noStrike" spc="97">
                <a:solidFill>
                  <a:srgbClr val="FFFFFF"/>
                </a:solidFill>
                <a:latin typeface="Sitka Banner"/>
              </a:rPr>
              <a:t>Automate the process of rolling back and cleaning any infrastructure left which would help in reducing cost and lower down time</a:t>
            </a:r>
            <a:r>
              <a:rPr sz="2000"/>
              <a:t/>
            </a:r>
            <a:br>
              <a:rPr sz="2000"/>
            </a:br>
            <a:r>
              <a:rPr sz="2000"/>
              <a:t/>
            </a:r>
            <a:br>
              <a:rPr sz="2000"/>
            </a:br>
            <a:r>
              <a:rPr lang="en-US" sz="2000" b="1" strike="noStrike" spc="97">
                <a:solidFill>
                  <a:srgbClr val="FFFFFF"/>
                </a:solidFill>
                <a:latin typeface="Sitka Banner"/>
              </a:rPr>
              <a:t>Catch Compile Errors After Merge:</a:t>
            </a:r>
            <a:r>
              <a:rPr sz="2000"/>
              <a:t/>
            </a:r>
            <a:br>
              <a:rPr sz="2000"/>
            </a:br>
            <a:r>
              <a:rPr lang="en-US" sz="2000" b="1" strike="noStrike" spc="97">
                <a:solidFill>
                  <a:srgbClr val="FFFFFF"/>
                </a:solidFill>
                <a:latin typeface="Sitka Banner"/>
              </a:rPr>
              <a:t>Discover errors as soon as the developer make his commit which will help reduce the time of developers and reduce cost</a:t>
            </a:r>
            <a:r>
              <a:rPr sz="2000"/>
              <a:t/>
            </a:r>
            <a:br>
              <a:rPr sz="2000"/>
            </a:br>
            <a:r>
              <a:rPr sz="2000"/>
              <a:t/>
            </a:r>
            <a:br>
              <a:rPr sz="2000"/>
            </a:br>
            <a:r>
              <a:rPr lang="en-US" sz="2000" b="1" strike="noStrike" spc="97">
                <a:solidFill>
                  <a:srgbClr val="FFFFFF"/>
                </a:solidFill>
                <a:latin typeface="Sitka Banner"/>
              </a:rPr>
              <a:t>Catch Unit Test Failures:</a:t>
            </a:r>
            <a:r>
              <a:rPr sz="2000"/>
              <a:t/>
            </a:r>
            <a:br>
              <a:rPr sz="2000"/>
            </a:br>
            <a:r>
              <a:rPr lang="en-US" sz="2000" b="1" strike="noStrike" spc="97">
                <a:solidFill>
                  <a:srgbClr val="FFFFFF"/>
                </a:solidFill>
                <a:latin typeface="Sitka Banner"/>
              </a:rPr>
              <a:t>Unit tests are not neglected with CICD which will increase code quality and catch errors early before production which would decrease cost</a:t>
            </a:r>
            <a:r>
              <a:rPr sz="2000"/>
              <a:t/>
            </a:r>
            <a:br>
              <a:rPr sz="2000"/>
            </a:br>
            <a:r>
              <a:rPr sz="2000"/>
              <a:t/>
            </a:r>
            <a:br>
              <a:rPr sz="2000"/>
            </a:br>
            <a:r>
              <a:rPr lang="en-US" sz="2000" b="1" strike="noStrike" spc="97">
                <a:solidFill>
                  <a:srgbClr val="FFFFFF"/>
                </a:solidFill>
                <a:latin typeface="Sitka Banner"/>
              </a:rPr>
              <a:t>Automated Smoke Tests:</a:t>
            </a:r>
            <a:r>
              <a:rPr sz="2000"/>
              <a:t/>
            </a:r>
            <a:br>
              <a:rPr sz="2000"/>
            </a:br>
            <a:r>
              <a:rPr lang="en-US" sz="2000" b="1" strike="noStrike" spc="97">
                <a:solidFill>
                  <a:srgbClr val="FFFFFF"/>
                </a:solidFill>
                <a:latin typeface="Sitka Banner"/>
              </a:rPr>
              <a:t>Automate smoke test after deployment and automatic rollback in case of failure which will decrease downtime and reduce cost</a:t>
            </a:r>
            <a:r>
              <a:rPr sz="2000"/>
              <a:t/>
            </a:r>
            <a:br>
              <a:rPr sz="2000"/>
            </a:br>
            <a:r>
              <a:rPr lang="en-US" sz="2000" b="0" i="1" strike="noStrike" spc="97">
                <a:solidFill>
                  <a:srgbClr val="FFFFFF"/>
                </a:solidFill>
                <a:latin typeface="Sitka Banner"/>
              </a:rPr>
              <a:t> </a:t>
            </a:r>
            <a:endParaRPr lang="en-US" sz="2000" b="0" strike="noStrike" spc="-1">
              <a:solidFill>
                <a:srgbClr val="FFFFFF"/>
              </a:solidFill>
              <a:latin typeface="Avenir Next LT Pro"/>
            </a:endParaRPr>
          </a:p>
        </p:txBody>
      </p:sp>
      <p:sp>
        <p:nvSpPr>
          <p:cNvPr id="198" name="PlaceHolder 2"/>
          <p:cNvSpPr>
            <a:spLocks noGrp="1"/>
          </p:cNvSpPr>
          <p:nvPr>
            <p:ph/>
          </p:nvPr>
        </p:nvSpPr>
        <p:spPr>
          <a:xfrm>
            <a:off x="4037400" y="109800"/>
            <a:ext cx="4116960" cy="822600"/>
          </a:xfrm>
          <a:prstGeom prst="rect">
            <a:avLst/>
          </a:prstGeom>
          <a:noFill/>
          <a:ln w="0">
            <a:noFill/>
          </a:ln>
        </p:spPr>
        <p:txBody>
          <a:bodyPr anchor="ctr">
            <a:normAutofit fontScale="99500"/>
          </a:bodyPr>
          <a:lstStyle/>
          <a:p>
            <a:pPr>
              <a:lnSpc>
                <a:spcPct val="110000"/>
              </a:lnSpc>
              <a:spcBef>
                <a:spcPts val="400"/>
              </a:spcBef>
              <a:spcAft>
                <a:spcPts val="400"/>
              </a:spcAft>
              <a:buNone/>
              <a:tabLst>
                <a:tab pos="0" algn="l"/>
              </a:tabLst>
            </a:pPr>
            <a:r>
              <a:rPr lang="en-US" sz="3600" b="1" i="1" strike="noStrike" spc="-1">
                <a:solidFill>
                  <a:srgbClr val="FFFF00"/>
                </a:solidFill>
                <a:latin typeface="Avenir Next LT Pro"/>
              </a:rPr>
              <a:t>Beneﬁts of CI/CD</a:t>
            </a:r>
            <a:endParaRPr lang="en-US" sz="3600" b="0" strike="noStrike" spc="-1">
              <a:solidFill>
                <a:srgbClr val="FFFFFF"/>
              </a:solidFill>
              <a:latin typeface="Avenir Next LT Pro"/>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49</TotalTime>
  <Words>37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vt:i4>
      </vt:variant>
    </vt:vector>
  </HeadingPairs>
  <TitlesOfParts>
    <vt:vector size="16" baseType="lpstr">
      <vt:lpstr>Arial</vt:lpstr>
      <vt:lpstr>Avenir Next LT Pro</vt:lpstr>
      <vt:lpstr>DejaVu Sans</vt:lpstr>
      <vt:lpstr>Sitka Banner</vt:lpstr>
      <vt:lpstr>Symbol</vt:lpstr>
      <vt:lpstr>Times New Roman</vt:lpstr>
      <vt:lpstr>Wingdings</vt:lpstr>
      <vt:lpstr>Office Theme</vt:lpstr>
      <vt:lpstr>Office Theme</vt:lpstr>
      <vt:lpstr>Office Theme</vt:lpstr>
      <vt:lpstr>Office Theme</vt:lpstr>
      <vt:lpstr>CI / CD</vt:lpstr>
      <vt:lpstr>Presentation Content</vt:lpstr>
      <vt:lpstr>PowerPoint Presentation</vt:lpstr>
      <vt:lpstr>PowerPoint Presentation</vt:lpstr>
      <vt:lpstr>Automate Infrastructure Creation and clean up: Eliminating human errors and avoid unnecessary cost of unused or invalid infrastructure  Faster to production: By automating the pipeline to production this way, we can deploy features as soon as created which will help increase revenue  Automated Rollback Triggered by Job Failure: Automate the process of rolling back and cleaning any infrastructure left which would help in reducing cost and lower down time  Catch Compile Errors After Merge: Discover errors as soon as the developer make his commit which will help reduce the time of developers and reduce cost  Catch Unit Test Failures: Unit tests are not neglected with CICD which will increase code quality and catch errors early before production which would decrease cost  Automated Smoke Tests: Automate smoke test after deployment and automatic rollback in case of failure which will decrease downtime and reduce cost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 / CD</dc:title>
  <dc:subject/>
  <dc:creator>Andrew</dc:creator>
  <dc:description/>
  <cp:lastModifiedBy>Andrew Ibrahim</cp:lastModifiedBy>
  <cp:revision>9</cp:revision>
  <dcterms:created xsi:type="dcterms:W3CDTF">2022-11-19T12:20:36Z</dcterms:created>
  <dcterms:modified xsi:type="dcterms:W3CDTF">2023-01-31T22:04:14Z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