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4"/>
  </p:notesMasterIdLst>
  <p:sldIdLst>
    <p:sldId id="256" r:id="rId2"/>
    <p:sldId id="257" r:id="rId3"/>
    <p:sldId id="270" r:id="rId4"/>
    <p:sldId id="258" r:id="rId5"/>
    <p:sldId id="271" r:id="rId6"/>
    <p:sldId id="259" r:id="rId7"/>
    <p:sldId id="272" r:id="rId8"/>
    <p:sldId id="260" r:id="rId9"/>
    <p:sldId id="261" r:id="rId10"/>
    <p:sldId id="263" r:id="rId11"/>
    <p:sldId id="267" r:id="rId12"/>
    <p:sldId id="264" r:id="rId13"/>
    <p:sldId id="265" r:id="rId14"/>
    <p:sldId id="266" r:id="rId15"/>
    <p:sldId id="273" r:id="rId16"/>
    <p:sldId id="262" r:id="rId17"/>
    <p:sldId id="274" r:id="rId18"/>
    <p:sldId id="275" r:id="rId19"/>
    <p:sldId id="276" r:id="rId20"/>
    <p:sldId id="27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122" d="100"/>
          <a:sy n="122" d="100"/>
        </p:scale>
        <p:origin x="-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84AC2-0C3E-4EC6-84A5-07BBCCBB67C8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0827-2446-4085-95D4-14F96E029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4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6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3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0BE66D35-6371-4809-9433-1EBF879150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2EF3F9A-9717-4ACB-A30D-96694842C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62BB4E-9598-565A-9E18-E618AF250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Test scenario for online market software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A56E05-2D6F-079C-6D15-98A5A753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46152"/>
            <a:ext cx="3550052" cy="2318714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Made by 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Mohamed Ahmed Mahmoud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Mazen Amir mohamed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Mohamed Ibrahim mohamed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Mohamed Ashraf </a:t>
            </a:r>
            <a:r>
              <a:rPr lang="en-US" sz="1400" dirty="0" err="1" smtClean="0">
                <a:solidFill>
                  <a:schemeClr val="bg1"/>
                </a:solidFill>
              </a:rPr>
              <a:t>mohamed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Marten </a:t>
            </a:r>
            <a:r>
              <a:rPr lang="en-US" sz="1400" dirty="0" err="1" smtClean="0">
                <a:solidFill>
                  <a:schemeClr val="bg1"/>
                </a:solidFill>
              </a:rPr>
              <a:t>Naser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3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xmlns="" id="{3DDD3757-B4B1-E565-9CCD-C730FAD6AD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" b="-1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2A2B54-211A-DC3F-1FEC-6805D35FD444}"/>
              </a:ext>
            </a:extLst>
          </p:cNvPr>
          <p:cNvSpPr/>
          <p:nvPr/>
        </p:nvSpPr>
        <p:spPr>
          <a:xfrm>
            <a:off x="146221" y="3620398"/>
            <a:ext cx="2464195" cy="68578"/>
          </a:xfrm>
          <a:prstGeom prst="rect">
            <a:avLst/>
          </a:prstGeom>
          <a:solidFill>
            <a:srgbClr val="24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ar-EG" b="1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0C6324-AA9E-ED64-2B92-6DC0A62E091B}"/>
              </a:ext>
            </a:extLst>
          </p:cNvPr>
          <p:cNvSpPr txBox="1"/>
          <p:nvPr/>
        </p:nvSpPr>
        <p:spPr>
          <a:xfrm>
            <a:off x="146221" y="151053"/>
            <a:ext cx="2239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Faculty of Computers &amp; Informatics</a:t>
            </a:r>
          </a:p>
        </p:txBody>
      </p:sp>
    </p:spTree>
    <p:extLst>
      <p:ext uri="{BB962C8B-B14F-4D97-AF65-F5344CB8AC3E}">
        <p14:creationId xmlns:p14="http://schemas.microsoft.com/office/powerpoint/2010/main" val="57733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631856"/>
            <a:ext cx="10873948" cy="271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3. Search Product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Enter a product name in the search bar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the "Search" button.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that relevant products are displayed in search results..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6C6861-A2DD-16EB-02AB-ECC056EEAFEC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38A7FA84-9678-80B6-FB4A-EC3E5C1A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46" y="1472819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631856"/>
            <a:ext cx="10873948" cy="271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4. Product Details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any product from search results.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that product details such as name, description, price, and images are displayed correctly.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03E7D-36B0-8B21-F964-CEAE65BC974E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BE4F6074-C9C8-56CB-8D8B-60FEBB98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33" y="541593"/>
            <a:ext cx="2710294" cy="27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631856"/>
            <a:ext cx="10873948" cy="271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5. Add to Cart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Select any product from product details page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"Add to Cart" button.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that selected product is added to cart successfully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16AE14-F986-272C-FD10-3C2E8D7F09B0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CA89A3C7-F957-D076-7EE5-BAAA0E288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57" y="176795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4" y="955303"/>
            <a:ext cx="10873948" cy="578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6. Checkout Process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“Cart” icon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all selected products are listed with correct quantity and price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“Checkout” Button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Enter shipping address details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Select payment method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Enter payment details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.Click “Place Order” Button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order confirmation message is displayed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FFAF9006-2877-D08B-6971-5866BCF5B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67" y="3429000"/>
            <a:ext cx="2693468" cy="26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4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108682"/>
            <a:ext cx="10873948" cy="332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7. Order History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“Order History” tab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all previous orders are listed with correct order number,date,time,status and amount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FDA52D7-6C7E-B216-83E2-DE62265873D7}"/>
              </a:ext>
            </a:extLst>
          </p:cNvPr>
          <p:cNvSpPr txBox="1"/>
          <p:nvPr/>
        </p:nvSpPr>
        <p:spPr>
          <a:xfrm>
            <a:off x="630193" y="3655264"/>
            <a:ext cx="10873948" cy="320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8. Logout :-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lphaLcPeriod"/>
            </a:pPr>
            <a:r>
              <a:rPr lang="en-US" sz="2800" b="1" dirty="0">
                <a:solidFill>
                  <a:schemeClr val="bg1"/>
                </a:solidFill>
              </a:rPr>
              <a:t>.Click “Logout” Button 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lphaLcPeriod"/>
            </a:pPr>
            <a:r>
              <a:rPr lang="en-US" sz="2800" b="1" dirty="0">
                <a:solidFill>
                  <a:schemeClr val="bg1"/>
                </a:solidFill>
              </a:rPr>
              <a:t>Verify user is logged out successfully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 descr="A picture containing text, toy, doll, vector graphics&#10;&#10;Description automatically generated">
            <a:extLst>
              <a:ext uri="{FF2B5EF4-FFF2-40B4-BE49-F238E27FC236}">
                <a16:creationId xmlns:a16="http://schemas.microsoft.com/office/drawing/2014/main" xmlns="" id="{25758B31-46BD-8922-416B-C419D1BE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827" y="3429000"/>
            <a:ext cx="3202736" cy="32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1341397" y="2967335"/>
            <a:ext cx="950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System requirement &amp; tools</a:t>
            </a:r>
          </a:p>
        </p:txBody>
      </p:sp>
    </p:spTree>
    <p:extLst>
      <p:ext uri="{BB962C8B-B14F-4D97-AF65-F5344CB8AC3E}">
        <p14:creationId xmlns:p14="http://schemas.microsoft.com/office/powerpoint/2010/main" val="118424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3" y="185352"/>
            <a:ext cx="1058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System requirement &amp; tools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495932"/>
            <a:ext cx="10873948" cy="492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 web designer ( UI / UX )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Web developer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 strong server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Strong security for payment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Strong database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Deals with shipping company and bank account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Sellers and products to sell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Used language : JavaScript , my SQL , PHP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F6EE66CA-B2D8-3F03-7780-60DA11805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00" y="1360963"/>
            <a:ext cx="2914476" cy="29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3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3038079" y="2967335"/>
            <a:ext cx="611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99010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D158DB9-C8F6-C7DC-090D-B1E89FC336D4}"/>
              </a:ext>
            </a:extLst>
          </p:cNvPr>
          <p:cNvSpPr/>
          <p:nvPr/>
        </p:nvSpPr>
        <p:spPr>
          <a:xfrm>
            <a:off x="329045" y="297872"/>
            <a:ext cx="11533909" cy="62622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2B5B17-ABED-E4F8-0A95-4B748A3BE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606135"/>
            <a:ext cx="10363200" cy="5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4051177" y="2967335"/>
            <a:ext cx="4089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ER-diagram</a:t>
            </a:r>
          </a:p>
        </p:txBody>
      </p:sp>
    </p:spTree>
    <p:extLst>
      <p:ext uri="{BB962C8B-B14F-4D97-AF65-F5344CB8AC3E}">
        <p14:creationId xmlns:p14="http://schemas.microsoft.com/office/powerpoint/2010/main" val="254429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2739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62723BB-5A2C-2BBA-2A05-95F5F9B6E0D5}"/>
              </a:ext>
            </a:extLst>
          </p:cNvPr>
          <p:cNvSpPr/>
          <p:nvPr/>
        </p:nvSpPr>
        <p:spPr>
          <a:xfrm>
            <a:off x="869336" y="171785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0AC343E-3F6E-D250-D9E2-C5D83494A0A0}"/>
              </a:ext>
            </a:extLst>
          </p:cNvPr>
          <p:cNvSpPr/>
          <p:nvPr/>
        </p:nvSpPr>
        <p:spPr>
          <a:xfrm>
            <a:off x="869336" y="284808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82948C3A-E9E9-29AA-34E6-1B0C117DD33D}"/>
              </a:ext>
            </a:extLst>
          </p:cNvPr>
          <p:cNvSpPr/>
          <p:nvPr/>
        </p:nvSpPr>
        <p:spPr>
          <a:xfrm>
            <a:off x="869336" y="397831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085B0E1-2A30-32B2-C46F-85A837712A54}"/>
              </a:ext>
            </a:extLst>
          </p:cNvPr>
          <p:cNvSpPr/>
          <p:nvPr/>
        </p:nvSpPr>
        <p:spPr>
          <a:xfrm>
            <a:off x="869336" y="510854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1" name="Freeform: Shape 20" descr="timeline ">
            <a:extLst>
              <a:ext uri="{FF2B5EF4-FFF2-40B4-BE49-F238E27FC236}">
                <a16:creationId xmlns:a16="http://schemas.microsoft.com/office/drawing/2014/main" xmlns="" id="{34584046-B741-FD04-432E-B266EB55BAB1}"/>
              </a:ext>
            </a:extLst>
          </p:cNvPr>
          <p:cNvSpPr/>
          <p:nvPr/>
        </p:nvSpPr>
        <p:spPr>
          <a:xfrm rot="16200000" flipV="1">
            <a:off x="-996840" y="3235227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1889329" y="1891348"/>
            <a:ext cx="384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8DF70EC-ECCA-12F9-F8AF-B04B555F7143}"/>
              </a:ext>
            </a:extLst>
          </p:cNvPr>
          <p:cNvSpPr txBox="1"/>
          <p:nvPr/>
        </p:nvSpPr>
        <p:spPr>
          <a:xfrm>
            <a:off x="1927184" y="2905780"/>
            <a:ext cx="384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Pre-requisites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7BCD140-7962-F7E1-6CB6-7710D09A9137}"/>
              </a:ext>
            </a:extLst>
          </p:cNvPr>
          <p:cNvSpPr txBox="1"/>
          <p:nvPr/>
        </p:nvSpPr>
        <p:spPr>
          <a:xfrm>
            <a:off x="1889329" y="4121033"/>
            <a:ext cx="384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Test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CC67F11-721C-8F6E-D0A8-26AEA8EEDFAC}"/>
              </a:ext>
            </a:extLst>
          </p:cNvPr>
          <p:cNvSpPr txBox="1"/>
          <p:nvPr/>
        </p:nvSpPr>
        <p:spPr>
          <a:xfrm>
            <a:off x="2039859" y="5251261"/>
            <a:ext cx="681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System requirement &amp; tools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74201E39-83E8-3BD5-86B3-5E6E7CCA1155}"/>
              </a:ext>
            </a:extLst>
          </p:cNvPr>
          <p:cNvSpPr/>
          <p:nvPr/>
        </p:nvSpPr>
        <p:spPr>
          <a:xfrm>
            <a:off x="7685772" y="171785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440AEFBC-F9D9-E99A-3EC3-AAB0B5665CF3}"/>
              </a:ext>
            </a:extLst>
          </p:cNvPr>
          <p:cNvSpPr/>
          <p:nvPr/>
        </p:nvSpPr>
        <p:spPr>
          <a:xfrm>
            <a:off x="7685772" y="2848089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36" name="Freeform: Shape 20" descr="timeline ">
            <a:extLst>
              <a:ext uri="{FF2B5EF4-FFF2-40B4-BE49-F238E27FC236}">
                <a16:creationId xmlns:a16="http://schemas.microsoft.com/office/drawing/2014/main" xmlns="" id="{7C03F542-0EDC-2694-0C13-2D4A5A017021}"/>
              </a:ext>
            </a:extLst>
          </p:cNvPr>
          <p:cNvSpPr/>
          <p:nvPr/>
        </p:nvSpPr>
        <p:spPr>
          <a:xfrm rot="16200000" flipV="1">
            <a:off x="5819596" y="3235227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D33E4C3-EAA2-8D45-FD52-51A6F5FBAC79}"/>
              </a:ext>
            </a:extLst>
          </p:cNvPr>
          <p:cNvSpPr txBox="1"/>
          <p:nvPr/>
        </p:nvSpPr>
        <p:spPr>
          <a:xfrm>
            <a:off x="8705765" y="1891348"/>
            <a:ext cx="384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use-case diagram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3995B3A-F54D-5683-52A6-3946C345F6D6}"/>
              </a:ext>
            </a:extLst>
          </p:cNvPr>
          <p:cNvSpPr txBox="1"/>
          <p:nvPr/>
        </p:nvSpPr>
        <p:spPr>
          <a:xfrm>
            <a:off x="8743620" y="2905780"/>
            <a:ext cx="384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0BAB9045-B456-3E1E-9D32-A6B2E125F3D8}"/>
              </a:ext>
            </a:extLst>
          </p:cNvPr>
          <p:cNvSpPr/>
          <p:nvPr/>
        </p:nvSpPr>
        <p:spPr>
          <a:xfrm>
            <a:off x="7430776" y="3806633"/>
            <a:ext cx="1342853" cy="2282608"/>
          </a:xfrm>
          <a:prstGeom prst="rect">
            <a:avLst/>
          </a:prstGeom>
          <a:solidFill>
            <a:srgbClr val="465959"/>
          </a:solidFill>
          <a:ln>
            <a:solidFill>
              <a:srgbClr val="46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47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2" grpId="0" animBg="1"/>
      <p:bldP spid="33" grpId="0" animBg="1"/>
      <p:bldP spid="36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D158DB9-C8F6-C7DC-090D-B1E89FC336D4}"/>
              </a:ext>
            </a:extLst>
          </p:cNvPr>
          <p:cNvSpPr/>
          <p:nvPr/>
        </p:nvSpPr>
        <p:spPr>
          <a:xfrm>
            <a:off x="329045" y="297872"/>
            <a:ext cx="11533909" cy="62622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2B5B17-ABED-E4F8-0A95-4B748A3BE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62" y="429489"/>
            <a:ext cx="10508674" cy="5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4D273-865A-92A7-7C38-8F704CC94659}"/>
              </a:ext>
            </a:extLst>
          </p:cNvPr>
          <p:cNvSpPr txBox="1"/>
          <p:nvPr/>
        </p:nvSpPr>
        <p:spPr>
          <a:xfrm>
            <a:off x="2034985" y="2274838"/>
            <a:ext cx="5470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Any</a:t>
            </a:r>
          </a:p>
          <a:p>
            <a:r>
              <a:rPr lang="en-US" sz="7200" b="1" dirty="0">
                <a:solidFill>
                  <a:schemeClr val="bg1"/>
                </a:solidFill>
              </a:rPr>
              <a:t>questions </a:t>
            </a:r>
            <a:endParaRPr lang="en-US" sz="7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963B010-A3A4-D722-4B93-F43D380A8BB0}"/>
              </a:ext>
            </a:extLst>
          </p:cNvPr>
          <p:cNvSpPr/>
          <p:nvPr/>
        </p:nvSpPr>
        <p:spPr>
          <a:xfrm rot="16200000" flipV="1">
            <a:off x="774658" y="3528418"/>
            <a:ext cx="2063505" cy="4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algn="ctr" defTabSz="914400" rtl="1" eaLnBrk="1" latinLnBrk="0" hangingPunct="1"/>
            <a:endParaRPr lang="ar-EG" b="1">
              <a:ln/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E6EE94-02A3-0877-FDAD-B01A20E19682}"/>
              </a:ext>
            </a:extLst>
          </p:cNvPr>
          <p:cNvSpPr txBox="1"/>
          <p:nvPr/>
        </p:nvSpPr>
        <p:spPr>
          <a:xfrm>
            <a:off x="6787978" y="-135925"/>
            <a:ext cx="609805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0" b="1" dirty="0">
                <a:solidFill>
                  <a:schemeClr val="bg1"/>
                </a:solidFill>
              </a:rPr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23339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09A2-0429-046F-218B-2C90828722E3}"/>
              </a:ext>
            </a:extLst>
          </p:cNvPr>
          <p:cNvSpPr txBox="1">
            <a:spLocks/>
          </p:cNvSpPr>
          <p:nvPr/>
        </p:nvSpPr>
        <p:spPr>
          <a:xfrm>
            <a:off x="3388743" y="1496589"/>
            <a:ext cx="5148179" cy="227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u="sng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F471C65-778F-6E7E-7516-E28167D123EC}"/>
              </a:ext>
            </a:extLst>
          </p:cNvPr>
          <p:cNvSpPr txBox="1">
            <a:spLocks/>
          </p:cNvSpPr>
          <p:nvPr/>
        </p:nvSpPr>
        <p:spPr>
          <a:xfrm>
            <a:off x="4374505" y="3774143"/>
            <a:ext cx="5659181" cy="481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800" dirty="0">
                <a:solidFill>
                  <a:schemeClr val="bg1"/>
                </a:solidFill>
                <a:latin typeface="SansSerif" panose="00000400000000000000" pitchFamily="2" charset="2"/>
                <a:ea typeface="Noto Sans" panose="020B0502040504020204" pitchFamily="34" charset="0"/>
                <a:cs typeface="Noto Sans" panose="020B0502040504020204" pitchFamily="34" charset="0"/>
              </a:rPr>
              <a:t>System analysis &amp; design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800" dirty="0">
                <a:solidFill>
                  <a:schemeClr val="bg1"/>
                </a:solidFill>
                <a:latin typeface="SansSerif" panose="00000400000000000000" pitchFamily="2" charset="2"/>
                <a:ea typeface="Noto Sans" panose="020B0502040504020204" pitchFamily="34" charset="0"/>
                <a:cs typeface="Noto Sans" panose="020B0502040504020204" pitchFamily="34" charset="0"/>
              </a:rPr>
              <a:t>Under instruction Dr :  Heba  / Sameha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8B8688-5F52-4160-18CE-8C160EA8C04D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</p:spTree>
    <p:extLst>
      <p:ext uri="{BB962C8B-B14F-4D97-AF65-F5344CB8AC3E}">
        <p14:creationId xmlns:p14="http://schemas.microsoft.com/office/powerpoint/2010/main" val="3393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4274828" y="2967335"/>
            <a:ext cx="3642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Objective </a:t>
            </a:r>
          </a:p>
        </p:txBody>
      </p:sp>
    </p:spTree>
    <p:extLst>
      <p:ext uri="{BB962C8B-B14F-4D97-AF65-F5344CB8AC3E}">
        <p14:creationId xmlns:p14="http://schemas.microsoft.com/office/powerpoint/2010/main" val="26842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F06B261F-632C-43DC-8DC7-7723B3682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E524C7F-EE50-42C5-9434-7C78CE0444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484552" y="365125"/>
            <a:ext cx="5022630" cy="2430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venir Next LT Pro (Body)"/>
                <a:ea typeface="+mj-ea"/>
                <a:cs typeface="+mj-cs"/>
              </a:rPr>
              <a:t>Objective</a:t>
            </a: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138563" y="3030213"/>
            <a:ext cx="5022630" cy="312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to ensure that the software can successfully make orders</a:t>
            </a:r>
          </a:p>
          <a:p>
            <a: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order to ensure that the user gets the best and easiest use experience</a:t>
            </a:r>
          </a:p>
          <a:p>
            <a: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test the functionality and usability of online market app </a:t>
            </a:r>
          </a:p>
          <a:p>
            <a: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computer on a desk">
            <a:extLst>
              <a:ext uri="{FF2B5EF4-FFF2-40B4-BE49-F238E27FC236}">
                <a16:creationId xmlns:a16="http://schemas.microsoft.com/office/drawing/2014/main" xmlns="" id="{DC45D67C-2B86-7CDD-2476-D141DA70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20588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5C33A3-58C3-B7CC-8E96-E8BDC34D0D36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</p:spTree>
    <p:extLst>
      <p:ext uri="{BB962C8B-B14F-4D97-AF65-F5344CB8AC3E}">
        <p14:creationId xmlns:p14="http://schemas.microsoft.com/office/powerpoint/2010/main" val="5334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3700280" y="2967335"/>
            <a:ext cx="479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Pre-requisites</a:t>
            </a:r>
          </a:p>
        </p:txBody>
      </p:sp>
    </p:spTree>
    <p:extLst>
      <p:ext uri="{BB962C8B-B14F-4D97-AF65-F5344CB8AC3E}">
        <p14:creationId xmlns:p14="http://schemas.microsoft.com/office/powerpoint/2010/main" val="423379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5657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Pre-requisites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631856"/>
            <a:ext cx="10873948" cy="492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</a:rPr>
              <a:t>To use the software the user will need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Stable internet connection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web browser</a:t>
            </a:r>
            <a:r>
              <a:rPr lang="en-US" sz="2000" b="1" dirty="0">
                <a:solidFill>
                  <a:schemeClr val="bg1"/>
                </a:solidFill>
              </a:rPr>
              <a:t> ( chrome , Firefox , safari , etc. 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valid email address and password for registration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valid payment method </a:t>
            </a:r>
            <a:r>
              <a:rPr lang="en-US" sz="2000" b="1" dirty="0">
                <a:solidFill>
                  <a:schemeClr val="bg1"/>
                </a:solidFill>
              </a:rPr>
              <a:t>( credit , debit card , PayPal , etc. 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D7DA06-C58E-8192-CF8C-EF3C1238A0C0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DCEA1FDD-7FBA-AFF7-CB82-0411F944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94" y="836446"/>
            <a:ext cx="3142430" cy="3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4359435" y="2967335"/>
            <a:ext cx="3473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Test steps</a:t>
            </a:r>
          </a:p>
        </p:txBody>
      </p:sp>
    </p:spTree>
    <p:extLst>
      <p:ext uri="{BB962C8B-B14F-4D97-AF65-F5344CB8AC3E}">
        <p14:creationId xmlns:p14="http://schemas.microsoft.com/office/powerpoint/2010/main" val="174161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631856"/>
            <a:ext cx="10873948" cy="39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1. Registration process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Open the application URL in a web browser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the “sign up “ button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Enter a valid email address and password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the “ register “ button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that the user is redirected to the home page after successful registration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2C99C3-8C5E-2654-0686-D62DA41EAF2D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86BEC42-40F8-78E8-FF31-C7E55535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834" y="990905"/>
            <a:ext cx="2952960" cy="29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3E9795-01E1-5D53-D473-5F02A25AAD29}"/>
              </a:ext>
            </a:extLst>
          </p:cNvPr>
          <p:cNvSpPr txBox="1"/>
          <p:nvPr/>
        </p:nvSpPr>
        <p:spPr>
          <a:xfrm>
            <a:off x="630194" y="185352"/>
            <a:ext cx="45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bg1"/>
                </a:solidFill>
              </a:rPr>
              <a:t>Test steps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D88D6CB-5713-7A4E-FD62-54C439A7F316}"/>
              </a:ext>
            </a:extLst>
          </p:cNvPr>
          <p:cNvSpPr txBox="1"/>
          <p:nvPr/>
        </p:nvSpPr>
        <p:spPr>
          <a:xfrm>
            <a:off x="630193" y="1631856"/>
            <a:ext cx="10873948" cy="332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2. Login Process :-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the "Login" button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Enter the registered email address and password 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Click on the "Login" button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lphaLcPeriod"/>
            </a:pPr>
            <a:r>
              <a:rPr lang="en-US" sz="2000" b="1" dirty="0">
                <a:solidFill>
                  <a:schemeClr val="bg1"/>
                </a:solidFill>
              </a:rPr>
              <a:t>Verify that the user is redirected to the home page after successful login.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2DA299-E136-5F0E-BC27-44CD28918A47}"/>
              </a:ext>
            </a:extLst>
          </p:cNvPr>
          <p:cNvSpPr txBox="1"/>
          <p:nvPr/>
        </p:nvSpPr>
        <p:spPr>
          <a:xfrm>
            <a:off x="597189" y="6346503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Faculty of Computers &amp; Informatics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5E0FF927-1AE2-1AE7-1869-A10AA7BB4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56" y="1108683"/>
            <a:ext cx="2320318" cy="23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EBFAC7-4F08-41FA-9F87-5FF6E8E958F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528</Words>
  <Application>Microsoft Office PowerPoint</Application>
  <PresentationFormat>Custom</PresentationFormat>
  <Paragraphs>106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MatrixVTI</vt:lpstr>
      <vt:lpstr>Test scenario for online market software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scenario for online market software</dc:title>
  <dc:creator>mohamed elkady</dc:creator>
  <cp:lastModifiedBy>CASPER 1</cp:lastModifiedBy>
  <cp:revision>8</cp:revision>
  <dcterms:created xsi:type="dcterms:W3CDTF">2023-03-15T14:16:14Z</dcterms:created>
  <dcterms:modified xsi:type="dcterms:W3CDTF">2023-05-16T13:11:30Z</dcterms:modified>
</cp:coreProperties>
</file>