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Agrandir Medium" panose="020B0604020202020204" charset="0"/>
      <p:regular r:id="rId11"/>
    </p:embeddedFont>
    <p:embeddedFont>
      <p:font typeface="Poppins" panose="00000500000000000000" pitchFamily="2" charset="0"/>
      <p:regular r:id="rId12"/>
      <p:bold r:id="rId13"/>
      <p:italic r:id="rId14"/>
      <p:boldItalic r:id="rId15"/>
    </p:embeddedFont>
    <p:embeddedFont>
      <p:font typeface="Poppins Bold" panose="00000800000000000000" charset="0"/>
      <p:regular r:id="rId16"/>
    </p:embeddedFont>
    <p:embeddedFont>
      <p:font typeface="Poppins Semi-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456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21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10.jpeg"/><Relationship Id="rId5" Type="http://schemas.openxmlformats.org/officeDocument/2006/relationships/image" Target="../media/image17.svg"/><Relationship Id="rId10" Type="http://schemas.openxmlformats.org/officeDocument/2006/relationships/image" Target="../media/image9.jpeg"/><Relationship Id="rId4" Type="http://schemas.openxmlformats.org/officeDocument/2006/relationships/image" Target="../media/image16.png"/><Relationship Id="rId9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0.jpe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12" Type="http://schemas.openxmlformats.org/officeDocument/2006/relationships/image" Target="../media/image9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8.jpeg"/><Relationship Id="rId5" Type="http://schemas.openxmlformats.org/officeDocument/2006/relationships/image" Target="../media/image26.svg"/><Relationship Id="rId10" Type="http://schemas.openxmlformats.org/officeDocument/2006/relationships/image" Target="../media/image7.jpe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10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612287" y="-1601786"/>
            <a:ext cx="1028700" cy="2630486"/>
            <a:chOff x="0" y="0"/>
            <a:chExt cx="698500" cy="1786132"/>
          </a:xfrm>
        </p:grpSpPr>
        <p:sp>
          <p:nvSpPr>
            <p:cNvPr id="3" name="Freeform 3"/>
            <p:cNvSpPr/>
            <p:nvPr/>
          </p:nvSpPr>
          <p:spPr>
            <a:xfrm>
              <a:off x="0" y="13661"/>
              <a:ext cx="698500" cy="1758810"/>
            </a:xfrm>
            <a:custGeom>
              <a:avLst/>
              <a:gdLst/>
              <a:ahLst/>
              <a:cxnLst/>
              <a:rect l="l" t="t" r="r" b="b"/>
              <a:pathLst>
                <a:path w="698500" h="1758810">
                  <a:moveTo>
                    <a:pt x="410743" y="22117"/>
                  </a:moveTo>
                  <a:lnTo>
                    <a:pt x="637007" y="153761"/>
                  </a:lnTo>
                  <a:cubicBezTo>
                    <a:pt x="675079" y="175912"/>
                    <a:pt x="698500" y="216636"/>
                    <a:pt x="698500" y="260683"/>
                  </a:cubicBezTo>
                  <a:lnTo>
                    <a:pt x="698500" y="1498128"/>
                  </a:lnTo>
                  <a:cubicBezTo>
                    <a:pt x="698500" y="1542174"/>
                    <a:pt x="675079" y="1582898"/>
                    <a:pt x="637007" y="1605049"/>
                  </a:cubicBezTo>
                  <a:lnTo>
                    <a:pt x="410743" y="1736694"/>
                  </a:lnTo>
                  <a:cubicBezTo>
                    <a:pt x="372730" y="1758810"/>
                    <a:pt x="325770" y="1758810"/>
                    <a:pt x="287757" y="1736694"/>
                  </a:cubicBezTo>
                  <a:lnTo>
                    <a:pt x="61493" y="1605049"/>
                  </a:lnTo>
                  <a:cubicBezTo>
                    <a:pt x="23421" y="1582898"/>
                    <a:pt x="0" y="1542174"/>
                    <a:pt x="0" y="1498128"/>
                  </a:cubicBezTo>
                  <a:lnTo>
                    <a:pt x="0" y="260683"/>
                  </a:lnTo>
                  <a:cubicBezTo>
                    <a:pt x="0" y="216636"/>
                    <a:pt x="23421" y="175912"/>
                    <a:pt x="61493" y="153761"/>
                  </a:cubicBezTo>
                  <a:lnTo>
                    <a:pt x="287757" y="22117"/>
                  </a:lnTo>
                  <a:cubicBezTo>
                    <a:pt x="325770" y="0"/>
                    <a:pt x="372730" y="0"/>
                    <a:pt x="410743" y="22117"/>
                  </a:cubicBezTo>
                  <a:close/>
                </a:path>
              </a:pathLst>
            </a:custGeom>
            <a:solidFill>
              <a:srgbClr val="00AD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58750"/>
              <a:ext cx="698500" cy="14876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840325" y="-685265"/>
            <a:ext cx="1028700" cy="2630486"/>
            <a:chOff x="0" y="0"/>
            <a:chExt cx="698500" cy="1786132"/>
          </a:xfrm>
        </p:grpSpPr>
        <p:sp>
          <p:nvSpPr>
            <p:cNvPr id="6" name="Freeform 6"/>
            <p:cNvSpPr/>
            <p:nvPr/>
          </p:nvSpPr>
          <p:spPr>
            <a:xfrm>
              <a:off x="0" y="13661"/>
              <a:ext cx="698500" cy="1758810"/>
            </a:xfrm>
            <a:custGeom>
              <a:avLst/>
              <a:gdLst/>
              <a:ahLst/>
              <a:cxnLst/>
              <a:rect l="l" t="t" r="r" b="b"/>
              <a:pathLst>
                <a:path w="698500" h="1758810">
                  <a:moveTo>
                    <a:pt x="410743" y="22117"/>
                  </a:moveTo>
                  <a:lnTo>
                    <a:pt x="637007" y="153761"/>
                  </a:lnTo>
                  <a:cubicBezTo>
                    <a:pt x="675079" y="175912"/>
                    <a:pt x="698500" y="216636"/>
                    <a:pt x="698500" y="260683"/>
                  </a:cubicBezTo>
                  <a:lnTo>
                    <a:pt x="698500" y="1498128"/>
                  </a:lnTo>
                  <a:cubicBezTo>
                    <a:pt x="698500" y="1542174"/>
                    <a:pt x="675079" y="1582898"/>
                    <a:pt x="637007" y="1605049"/>
                  </a:cubicBezTo>
                  <a:lnTo>
                    <a:pt x="410743" y="1736694"/>
                  </a:lnTo>
                  <a:cubicBezTo>
                    <a:pt x="372730" y="1758810"/>
                    <a:pt x="325770" y="1758810"/>
                    <a:pt x="287757" y="1736694"/>
                  </a:cubicBezTo>
                  <a:lnTo>
                    <a:pt x="61493" y="1605049"/>
                  </a:lnTo>
                  <a:cubicBezTo>
                    <a:pt x="23421" y="1582898"/>
                    <a:pt x="0" y="1542174"/>
                    <a:pt x="0" y="1498128"/>
                  </a:cubicBezTo>
                  <a:lnTo>
                    <a:pt x="0" y="260683"/>
                  </a:lnTo>
                  <a:cubicBezTo>
                    <a:pt x="0" y="216636"/>
                    <a:pt x="23421" y="175912"/>
                    <a:pt x="61493" y="153761"/>
                  </a:cubicBezTo>
                  <a:lnTo>
                    <a:pt x="287757" y="22117"/>
                  </a:lnTo>
                  <a:cubicBezTo>
                    <a:pt x="325770" y="0"/>
                    <a:pt x="372730" y="0"/>
                    <a:pt x="410743" y="22117"/>
                  </a:cubicBezTo>
                  <a:close/>
                </a:path>
              </a:pathLst>
            </a:custGeom>
            <a:solidFill>
              <a:srgbClr val="000B5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58750"/>
              <a:ext cx="698500" cy="14876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2229505" y="5698461"/>
            <a:ext cx="21343991" cy="863426"/>
            <a:chOff x="0" y="0"/>
            <a:chExt cx="17266993" cy="698500"/>
          </a:xfrm>
        </p:grpSpPr>
        <p:sp>
          <p:nvSpPr>
            <p:cNvPr id="9" name="Freeform 9"/>
            <p:cNvSpPr/>
            <p:nvPr/>
          </p:nvSpPr>
          <p:spPr>
            <a:xfrm>
              <a:off x="766" y="0"/>
              <a:ext cx="17265461" cy="698500"/>
            </a:xfrm>
            <a:custGeom>
              <a:avLst/>
              <a:gdLst/>
              <a:ahLst/>
              <a:cxnLst/>
              <a:rect l="l" t="t" r="r" b="b"/>
              <a:pathLst>
                <a:path w="17265461" h="698500">
                  <a:moveTo>
                    <a:pt x="17264220" y="352699"/>
                  </a:moveTo>
                  <a:lnTo>
                    <a:pt x="17065033" y="695051"/>
                  </a:lnTo>
                  <a:cubicBezTo>
                    <a:pt x="17063791" y="697186"/>
                    <a:pt x="17061507" y="698500"/>
                    <a:pt x="17059036" y="698500"/>
                  </a:cubicBezTo>
                  <a:lnTo>
                    <a:pt x="206424" y="698500"/>
                  </a:lnTo>
                  <a:cubicBezTo>
                    <a:pt x="203954" y="698500"/>
                    <a:pt x="201670" y="697186"/>
                    <a:pt x="200427" y="695051"/>
                  </a:cubicBezTo>
                  <a:lnTo>
                    <a:pt x="1241" y="352699"/>
                  </a:lnTo>
                  <a:cubicBezTo>
                    <a:pt x="0" y="350567"/>
                    <a:pt x="0" y="347933"/>
                    <a:pt x="1241" y="345801"/>
                  </a:cubicBezTo>
                  <a:lnTo>
                    <a:pt x="200427" y="3449"/>
                  </a:lnTo>
                  <a:cubicBezTo>
                    <a:pt x="201670" y="1314"/>
                    <a:pt x="203954" y="0"/>
                    <a:pt x="206424" y="0"/>
                  </a:cubicBezTo>
                  <a:lnTo>
                    <a:pt x="17059036" y="0"/>
                  </a:lnTo>
                  <a:cubicBezTo>
                    <a:pt x="17061507" y="0"/>
                    <a:pt x="17063791" y="1314"/>
                    <a:pt x="17065033" y="3449"/>
                  </a:cubicBezTo>
                  <a:lnTo>
                    <a:pt x="17264220" y="345801"/>
                  </a:lnTo>
                  <a:cubicBezTo>
                    <a:pt x="17265461" y="347933"/>
                    <a:pt x="17265461" y="350567"/>
                    <a:pt x="17264220" y="352699"/>
                  </a:cubicBezTo>
                  <a:close/>
                </a:path>
              </a:pathLst>
            </a:custGeom>
            <a:solidFill>
              <a:srgbClr val="000B5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14300" y="19050"/>
              <a:ext cx="17038393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128905" y="10036076"/>
            <a:ext cx="3213258" cy="863426"/>
            <a:chOff x="0" y="0"/>
            <a:chExt cx="2599481" cy="698500"/>
          </a:xfrm>
        </p:grpSpPr>
        <p:sp>
          <p:nvSpPr>
            <p:cNvPr id="12" name="Freeform 12"/>
            <p:cNvSpPr/>
            <p:nvPr/>
          </p:nvSpPr>
          <p:spPr>
            <a:xfrm>
              <a:off x="5089" y="0"/>
              <a:ext cx="2589303" cy="698500"/>
            </a:xfrm>
            <a:custGeom>
              <a:avLst/>
              <a:gdLst/>
              <a:ahLst/>
              <a:cxnLst/>
              <a:rect l="l" t="t" r="r" b="b"/>
              <a:pathLst>
                <a:path w="2589303" h="698500">
                  <a:moveTo>
                    <a:pt x="2581064" y="372158"/>
                  </a:moveTo>
                  <a:lnTo>
                    <a:pt x="2404521" y="675592"/>
                  </a:lnTo>
                  <a:cubicBezTo>
                    <a:pt x="2396269" y="689775"/>
                    <a:pt x="2381098" y="698500"/>
                    <a:pt x="2364689" y="698500"/>
                  </a:cubicBezTo>
                  <a:lnTo>
                    <a:pt x="224614" y="698500"/>
                  </a:lnTo>
                  <a:cubicBezTo>
                    <a:pt x="208205" y="698500"/>
                    <a:pt x="193035" y="689775"/>
                    <a:pt x="184783" y="675592"/>
                  </a:cubicBezTo>
                  <a:lnTo>
                    <a:pt x="8239" y="372158"/>
                  </a:lnTo>
                  <a:cubicBezTo>
                    <a:pt x="0" y="357997"/>
                    <a:pt x="0" y="340503"/>
                    <a:pt x="8239" y="326342"/>
                  </a:cubicBezTo>
                  <a:lnTo>
                    <a:pt x="184783" y="22908"/>
                  </a:lnTo>
                  <a:cubicBezTo>
                    <a:pt x="193035" y="8725"/>
                    <a:pt x="208205" y="0"/>
                    <a:pt x="224614" y="0"/>
                  </a:cubicBezTo>
                  <a:lnTo>
                    <a:pt x="2364689" y="0"/>
                  </a:lnTo>
                  <a:cubicBezTo>
                    <a:pt x="2381098" y="0"/>
                    <a:pt x="2396269" y="8725"/>
                    <a:pt x="2404521" y="22908"/>
                  </a:cubicBezTo>
                  <a:lnTo>
                    <a:pt x="2581064" y="326342"/>
                  </a:lnTo>
                  <a:cubicBezTo>
                    <a:pt x="2589303" y="340503"/>
                    <a:pt x="2589303" y="357997"/>
                    <a:pt x="2581064" y="372158"/>
                  </a:cubicBezTo>
                  <a:close/>
                </a:path>
              </a:pathLst>
            </a:custGeom>
            <a:solidFill>
              <a:srgbClr val="00AD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14300" y="19050"/>
              <a:ext cx="2370881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313401" y="9855287"/>
            <a:ext cx="6048935" cy="863426"/>
            <a:chOff x="0" y="0"/>
            <a:chExt cx="4893504" cy="698500"/>
          </a:xfrm>
        </p:grpSpPr>
        <p:sp>
          <p:nvSpPr>
            <p:cNvPr id="15" name="Freeform 15"/>
            <p:cNvSpPr/>
            <p:nvPr/>
          </p:nvSpPr>
          <p:spPr>
            <a:xfrm>
              <a:off x="2703" y="0"/>
              <a:ext cx="4888098" cy="698500"/>
            </a:xfrm>
            <a:custGeom>
              <a:avLst/>
              <a:gdLst/>
              <a:ahLst/>
              <a:cxnLst/>
              <a:rect l="l" t="t" r="r" b="b"/>
              <a:pathLst>
                <a:path w="4888098" h="698500">
                  <a:moveTo>
                    <a:pt x="4883721" y="361419"/>
                  </a:moveTo>
                  <a:lnTo>
                    <a:pt x="4694682" y="686331"/>
                  </a:lnTo>
                  <a:cubicBezTo>
                    <a:pt x="4690298" y="693865"/>
                    <a:pt x="4682239" y="698500"/>
                    <a:pt x="4673523" y="698500"/>
                  </a:cubicBezTo>
                  <a:lnTo>
                    <a:pt x="214576" y="698500"/>
                  </a:lnTo>
                  <a:cubicBezTo>
                    <a:pt x="205859" y="698500"/>
                    <a:pt x="197800" y="693865"/>
                    <a:pt x="193417" y="686331"/>
                  </a:cubicBezTo>
                  <a:lnTo>
                    <a:pt x="4377" y="361419"/>
                  </a:lnTo>
                  <a:cubicBezTo>
                    <a:pt x="0" y="353897"/>
                    <a:pt x="0" y="344603"/>
                    <a:pt x="4377" y="337081"/>
                  </a:cubicBezTo>
                  <a:lnTo>
                    <a:pt x="193417" y="12169"/>
                  </a:lnTo>
                  <a:cubicBezTo>
                    <a:pt x="197800" y="4635"/>
                    <a:pt x="205859" y="0"/>
                    <a:pt x="214576" y="0"/>
                  </a:cubicBezTo>
                  <a:lnTo>
                    <a:pt x="4673523" y="0"/>
                  </a:lnTo>
                  <a:cubicBezTo>
                    <a:pt x="4682239" y="0"/>
                    <a:pt x="4690298" y="4635"/>
                    <a:pt x="4694682" y="12169"/>
                  </a:cubicBezTo>
                  <a:lnTo>
                    <a:pt x="4883721" y="337081"/>
                  </a:lnTo>
                  <a:cubicBezTo>
                    <a:pt x="4888098" y="344603"/>
                    <a:pt x="4888098" y="353897"/>
                    <a:pt x="4883721" y="361419"/>
                  </a:cubicBezTo>
                  <a:close/>
                </a:path>
              </a:pathLst>
            </a:custGeom>
            <a:solidFill>
              <a:srgbClr val="000B5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14300" y="19050"/>
              <a:ext cx="4664904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7302824" y="0"/>
            <a:ext cx="3190551" cy="2663857"/>
          </a:xfrm>
          <a:custGeom>
            <a:avLst/>
            <a:gdLst/>
            <a:ahLst/>
            <a:cxnLst/>
            <a:rect l="l" t="t" r="r" b="b"/>
            <a:pathLst>
              <a:path w="3190551" h="2663857">
                <a:moveTo>
                  <a:pt x="0" y="0"/>
                </a:moveTo>
                <a:lnTo>
                  <a:pt x="3190551" y="0"/>
                </a:lnTo>
                <a:lnTo>
                  <a:pt x="3190551" y="2663857"/>
                </a:lnTo>
                <a:lnTo>
                  <a:pt x="0" y="26638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979" t="-34398" r="-33740" b="-5809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8" name="Group 18"/>
          <p:cNvGrpSpPr/>
          <p:nvPr/>
        </p:nvGrpSpPr>
        <p:grpSpPr>
          <a:xfrm>
            <a:off x="4128905" y="4824199"/>
            <a:ext cx="3039360" cy="2611950"/>
            <a:chOff x="0" y="0"/>
            <a:chExt cx="4052480" cy="3482600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4052480" cy="3482600"/>
              <a:chOff x="0" y="0"/>
              <a:chExt cx="812800" cy="6985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5380" y="0"/>
                <a:ext cx="802039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02039" h="698500">
                    <a:moveTo>
                      <a:pt x="793329" y="373469"/>
                    </a:moveTo>
                    <a:lnTo>
                      <a:pt x="618311" y="674281"/>
                    </a:lnTo>
                    <a:cubicBezTo>
                      <a:pt x="609587" y="689276"/>
                      <a:pt x="593548" y="698500"/>
                      <a:pt x="576201" y="698500"/>
                    </a:cubicBezTo>
                    <a:lnTo>
                      <a:pt x="225839" y="698500"/>
                    </a:lnTo>
                    <a:cubicBezTo>
                      <a:pt x="208492" y="698500"/>
                      <a:pt x="192453" y="689276"/>
                      <a:pt x="183729" y="674281"/>
                    </a:cubicBezTo>
                    <a:lnTo>
                      <a:pt x="8711" y="373469"/>
                    </a:lnTo>
                    <a:cubicBezTo>
                      <a:pt x="0" y="358498"/>
                      <a:pt x="0" y="340002"/>
                      <a:pt x="8711" y="325031"/>
                    </a:cubicBezTo>
                    <a:lnTo>
                      <a:pt x="183729" y="24219"/>
                    </a:lnTo>
                    <a:cubicBezTo>
                      <a:pt x="192453" y="9224"/>
                      <a:pt x="208492" y="0"/>
                      <a:pt x="225839" y="0"/>
                    </a:cubicBezTo>
                    <a:lnTo>
                      <a:pt x="576201" y="0"/>
                    </a:lnTo>
                    <a:cubicBezTo>
                      <a:pt x="593548" y="0"/>
                      <a:pt x="609587" y="9224"/>
                      <a:pt x="618311" y="24219"/>
                    </a:cubicBezTo>
                    <a:lnTo>
                      <a:pt x="793329" y="325031"/>
                    </a:lnTo>
                    <a:cubicBezTo>
                      <a:pt x="802040" y="340002"/>
                      <a:pt x="802040" y="358498"/>
                      <a:pt x="793329" y="373469"/>
                    </a:cubicBezTo>
                    <a:close/>
                  </a:path>
                </a:pathLst>
              </a:custGeom>
              <a:solidFill>
                <a:srgbClr val="000B5D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114300" y="28575"/>
                <a:ext cx="584200" cy="6699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05"/>
                  </a:lnSpc>
                </a:pPr>
                <a:endParaRPr/>
              </a:p>
            </p:txBody>
          </p:sp>
        </p:grpSp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128896" y="98286"/>
              <a:ext cx="3794688" cy="3286029"/>
              <a:chOff x="0" y="0"/>
              <a:chExt cx="4282440" cy="37084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4282440" cy="3708400"/>
              </a:xfrm>
              <a:custGeom>
                <a:avLst/>
                <a:gdLst/>
                <a:ahLst/>
                <a:cxnLst/>
                <a:rect l="l" t="t" r="r" b="b"/>
                <a:pathLst>
                  <a:path w="4282440" h="3708400">
                    <a:moveTo>
                      <a:pt x="3211830" y="0"/>
                    </a:moveTo>
                    <a:lnTo>
                      <a:pt x="1070610" y="0"/>
                    </a:lnTo>
                    <a:lnTo>
                      <a:pt x="0" y="1854200"/>
                    </a:lnTo>
                    <a:lnTo>
                      <a:pt x="1070610" y="3708400"/>
                    </a:lnTo>
                    <a:lnTo>
                      <a:pt x="3211830" y="3708400"/>
                    </a:lnTo>
                    <a:lnTo>
                      <a:pt x="4282440" y="1854200"/>
                    </a:lnTo>
                    <a:close/>
                  </a:path>
                </a:pathLst>
              </a:custGeom>
              <a:blipFill>
                <a:blip r:embed="rId3"/>
                <a:stretch>
                  <a:fillRect b="-15479"/>
                </a:stretch>
              </a:blipFill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" name="Group 24"/>
          <p:cNvGrpSpPr/>
          <p:nvPr/>
        </p:nvGrpSpPr>
        <p:grpSpPr>
          <a:xfrm>
            <a:off x="801142" y="4824199"/>
            <a:ext cx="3039360" cy="2611950"/>
            <a:chOff x="0" y="0"/>
            <a:chExt cx="4052480" cy="3482600"/>
          </a:xfrm>
        </p:grpSpPr>
        <p:grpSp>
          <p:nvGrpSpPr>
            <p:cNvPr id="25" name="Group 25"/>
            <p:cNvGrpSpPr/>
            <p:nvPr/>
          </p:nvGrpSpPr>
          <p:grpSpPr>
            <a:xfrm>
              <a:off x="0" y="0"/>
              <a:ext cx="4052480" cy="3482600"/>
              <a:chOff x="0" y="0"/>
              <a:chExt cx="812800" cy="6985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5380" y="0"/>
                <a:ext cx="802039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02039" h="698500">
                    <a:moveTo>
                      <a:pt x="793329" y="373469"/>
                    </a:moveTo>
                    <a:lnTo>
                      <a:pt x="618311" y="674281"/>
                    </a:lnTo>
                    <a:cubicBezTo>
                      <a:pt x="609587" y="689276"/>
                      <a:pt x="593548" y="698500"/>
                      <a:pt x="576201" y="698500"/>
                    </a:cubicBezTo>
                    <a:lnTo>
                      <a:pt x="225839" y="698500"/>
                    </a:lnTo>
                    <a:cubicBezTo>
                      <a:pt x="208492" y="698500"/>
                      <a:pt x="192453" y="689276"/>
                      <a:pt x="183729" y="674281"/>
                    </a:cubicBezTo>
                    <a:lnTo>
                      <a:pt x="8711" y="373469"/>
                    </a:lnTo>
                    <a:cubicBezTo>
                      <a:pt x="0" y="358498"/>
                      <a:pt x="0" y="340002"/>
                      <a:pt x="8711" y="325031"/>
                    </a:cubicBezTo>
                    <a:lnTo>
                      <a:pt x="183729" y="24219"/>
                    </a:lnTo>
                    <a:cubicBezTo>
                      <a:pt x="192453" y="9224"/>
                      <a:pt x="208492" y="0"/>
                      <a:pt x="225839" y="0"/>
                    </a:cubicBezTo>
                    <a:lnTo>
                      <a:pt x="576201" y="0"/>
                    </a:lnTo>
                    <a:cubicBezTo>
                      <a:pt x="593548" y="0"/>
                      <a:pt x="609587" y="9224"/>
                      <a:pt x="618311" y="24219"/>
                    </a:cubicBezTo>
                    <a:lnTo>
                      <a:pt x="793329" y="325031"/>
                    </a:lnTo>
                    <a:cubicBezTo>
                      <a:pt x="802040" y="340002"/>
                      <a:pt x="802040" y="358498"/>
                      <a:pt x="793329" y="373469"/>
                    </a:cubicBezTo>
                    <a:close/>
                  </a:path>
                </a:pathLst>
              </a:custGeom>
              <a:solidFill>
                <a:srgbClr val="000B5D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TextBox 27"/>
              <p:cNvSpPr txBox="1"/>
              <p:nvPr/>
            </p:nvSpPr>
            <p:spPr>
              <a:xfrm>
                <a:off x="114300" y="28575"/>
                <a:ext cx="584200" cy="6699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05"/>
                  </a:lnSpc>
                </a:pPr>
                <a:endParaRPr/>
              </a:p>
            </p:txBody>
          </p:sp>
        </p:grpSp>
        <p:grpSp>
          <p:nvGrpSpPr>
            <p:cNvPr id="28" name="Group 28"/>
            <p:cNvGrpSpPr>
              <a:grpSpLocks noChangeAspect="1"/>
            </p:cNvGrpSpPr>
            <p:nvPr/>
          </p:nvGrpSpPr>
          <p:grpSpPr>
            <a:xfrm>
              <a:off x="128896" y="98286"/>
              <a:ext cx="3794688" cy="3286029"/>
              <a:chOff x="0" y="0"/>
              <a:chExt cx="4282440" cy="37084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4282440" cy="3708400"/>
              </a:xfrm>
              <a:custGeom>
                <a:avLst/>
                <a:gdLst/>
                <a:ahLst/>
                <a:cxnLst/>
                <a:rect l="l" t="t" r="r" b="b"/>
                <a:pathLst>
                  <a:path w="4282440" h="3708400">
                    <a:moveTo>
                      <a:pt x="3211830" y="0"/>
                    </a:moveTo>
                    <a:lnTo>
                      <a:pt x="1070610" y="0"/>
                    </a:lnTo>
                    <a:lnTo>
                      <a:pt x="0" y="1854200"/>
                    </a:lnTo>
                    <a:lnTo>
                      <a:pt x="1070610" y="3708400"/>
                    </a:lnTo>
                    <a:lnTo>
                      <a:pt x="3211830" y="3708400"/>
                    </a:lnTo>
                    <a:lnTo>
                      <a:pt x="4282440" y="1854200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94" b="-16991"/>
                </a:stretch>
              </a:blipFill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" name="Group 30"/>
          <p:cNvGrpSpPr/>
          <p:nvPr/>
        </p:nvGrpSpPr>
        <p:grpSpPr>
          <a:xfrm>
            <a:off x="7454015" y="4824199"/>
            <a:ext cx="3039360" cy="2611950"/>
            <a:chOff x="0" y="0"/>
            <a:chExt cx="812800" cy="698500"/>
          </a:xfrm>
        </p:grpSpPr>
        <p:sp>
          <p:nvSpPr>
            <p:cNvPr id="31" name="Freeform 31"/>
            <p:cNvSpPr/>
            <p:nvPr/>
          </p:nvSpPr>
          <p:spPr>
            <a:xfrm>
              <a:off x="5380" y="0"/>
              <a:ext cx="802039" cy="698500"/>
            </a:xfrm>
            <a:custGeom>
              <a:avLst/>
              <a:gdLst/>
              <a:ahLst/>
              <a:cxnLst/>
              <a:rect l="l" t="t" r="r" b="b"/>
              <a:pathLst>
                <a:path w="802039" h="698500">
                  <a:moveTo>
                    <a:pt x="793329" y="373469"/>
                  </a:moveTo>
                  <a:lnTo>
                    <a:pt x="618311" y="674281"/>
                  </a:lnTo>
                  <a:cubicBezTo>
                    <a:pt x="609587" y="689276"/>
                    <a:pt x="593548" y="698500"/>
                    <a:pt x="576201" y="698500"/>
                  </a:cubicBezTo>
                  <a:lnTo>
                    <a:pt x="225839" y="698500"/>
                  </a:lnTo>
                  <a:cubicBezTo>
                    <a:pt x="208492" y="698500"/>
                    <a:pt x="192453" y="689276"/>
                    <a:pt x="183729" y="674281"/>
                  </a:cubicBezTo>
                  <a:lnTo>
                    <a:pt x="8711" y="373469"/>
                  </a:lnTo>
                  <a:cubicBezTo>
                    <a:pt x="0" y="358498"/>
                    <a:pt x="0" y="340002"/>
                    <a:pt x="8711" y="325031"/>
                  </a:cubicBezTo>
                  <a:lnTo>
                    <a:pt x="183729" y="24219"/>
                  </a:lnTo>
                  <a:cubicBezTo>
                    <a:pt x="192453" y="9224"/>
                    <a:pt x="208492" y="0"/>
                    <a:pt x="225839" y="0"/>
                  </a:cubicBezTo>
                  <a:lnTo>
                    <a:pt x="576201" y="0"/>
                  </a:lnTo>
                  <a:cubicBezTo>
                    <a:pt x="593548" y="0"/>
                    <a:pt x="609587" y="9224"/>
                    <a:pt x="618311" y="24219"/>
                  </a:cubicBezTo>
                  <a:lnTo>
                    <a:pt x="793329" y="325031"/>
                  </a:lnTo>
                  <a:cubicBezTo>
                    <a:pt x="802040" y="340002"/>
                    <a:pt x="802040" y="358498"/>
                    <a:pt x="793329" y="373469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114300" y="28575"/>
              <a:ext cx="5842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grpSp>
        <p:nvGrpSpPr>
          <p:cNvPr id="33" name="Group 33"/>
          <p:cNvGrpSpPr>
            <a:grpSpLocks noChangeAspect="1"/>
          </p:cNvGrpSpPr>
          <p:nvPr/>
        </p:nvGrpSpPr>
        <p:grpSpPr>
          <a:xfrm>
            <a:off x="7511108" y="4824199"/>
            <a:ext cx="2942688" cy="2548235"/>
            <a:chOff x="0" y="0"/>
            <a:chExt cx="4282440" cy="37084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5"/>
              <a:stretch>
                <a:fillRect t="-39662" b="-14310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4104235" y="4824199"/>
            <a:ext cx="3039360" cy="2611950"/>
            <a:chOff x="0" y="0"/>
            <a:chExt cx="4052480" cy="3482600"/>
          </a:xfrm>
        </p:grpSpPr>
        <p:grpSp>
          <p:nvGrpSpPr>
            <p:cNvPr id="36" name="Group 36"/>
            <p:cNvGrpSpPr/>
            <p:nvPr/>
          </p:nvGrpSpPr>
          <p:grpSpPr>
            <a:xfrm>
              <a:off x="0" y="0"/>
              <a:ext cx="4052480" cy="3482600"/>
              <a:chOff x="0" y="0"/>
              <a:chExt cx="812800" cy="698500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5380" y="0"/>
                <a:ext cx="802039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02039" h="698500">
                    <a:moveTo>
                      <a:pt x="793329" y="373469"/>
                    </a:moveTo>
                    <a:lnTo>
                      <a:pt x="618311" y="674281"/>
                    </a:lnTo>
                    <a:cubicBezTo>
                      <a:pt x="609587" y="689276"/>
                      <a:pt x="593548" y="698500"/>
                      <a:pt x="576201" y="698500"/>
                    </a:cubicBezTo>
                    <a:lnTo>
                      <a:pt x="225839" y="698500"/>
                    </a:lnTo>
                    <a:cubicBezTo>
                      <a:pt x="208492" y="698500"/>
                      <a:pt x="192453" y="689276"/>
                      <a:pt x="183729" y="674281"/>
                    </a:cubicBezTo>
                    <a:lnTo>
                      <a:pt x="8711" y="373469"/>
                    </a:lnTo>
                    <a:cubicBezTo>
                      <a:pt x="0" y="358498"/>
                      <a:pt x="0" y="340002"/>
                      <a:pt x="8711" y="325031"/>
                    </a:cubicBezTo>
                    <a:lnTo>
                      <a:pt x="183729" y="24219"/>
                    </a:lnTo>
                    <a:cubicBezTo>
                      <a:pt x="192453" y="9224"/>
                      <a:pt x="208492" y="0"/>
                      <a:pt x="225839" y="0"/>
                    </a:cubicBezTo>
                    <a:lnTo>
                      <a:pt x="576201" y="0"/>
                    </a:lnTo>
                    <a:cubicBezTo>
                      <a:pt x="593548" y="0"/>
                      <a:pt x="609587" y="9224"/>
                      <a:pt x="618311" y="24219"/>
                    </a:cubicBezTo>
                    <a:lnTo>
                      <a:pt x="793329" y="325031"/>
                    </a:lnTo>
                    <a:cubicBezTo>
                      <a:pt x="802040" y="340002"/>
                      <a:pt x="802040" y="358498"/>
                      <a:pt x="793329" y="373469"/>
                    </a:cubicBezTo>
                    <a:close/>
                  </a:path>
                </a:pathLst>
              </a:custGeom>
              <a:solidFill>
                <a:srgbClr val="000B5D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TextBox 38"/>
              <p:cNvSpPr txBox="1"/>
              <p:nvPr/>
            </p:nvSpPr>
            <p:spPr>
              <a:xfrm>
                <a:off x="114300" y="28575"/>
                <a:ext cx="584200" cy="6699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05"/>
                  </a:lnSpc>
                </a:pPr>
                <a:endParaRPr/>
              </a:p>
            </p:txBody>
          </p:sp>
        </p:grpSp>
        <p:grpSp>
          <p:nvGrpSpPr>
            <p:cNvPr id="39" name="Group 39"/>
            <p:cNvGrpSpPr>
              <a:grpSpLocks noChangeAspect="1"/>
            </p:cNvGrpSpPr>
            <p:nvPr/>
          </p:nvGrpSpPr>
          <p:grpSpPr>
            <a:xfrm>
              <a:off x="128896" y="98286"/>
              <a:ext cx="3794688" cy="3286029"/>
              <a:chOff x="0" y="0"/>
              <a:chExt cx="4282440" cy="37084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0"/>
                <a:ext cx="4282440" cy="3708400"/>
              </a:xfrm>
              <a:custGeom>
                <a:avLst/>
                <a:gdLst/>
                <a:ahLst/>
                <a:cxnLst/>
                <a:rect l="l" t="t" r="r" b="b"/>
                <a:pathLst>
                  <a:path w="4282440" h="3708400">
                    <a:moveTo>
                      <a:pt x="3211830" y="0"/>
                    </a:moveTo>
                    <a:lnTo>
                      <a:pt x="1070610" y="0"/>
                    </a:lnTo>
                    <a:lnTo>
                      <a:pt x="0" y="1854200"/>
                    </a:lnTo>
                    <a:lnTo>
                      <a:pt x="1070610" y="3708400"/>
                    </a:lnTo>
                    <a:lnTo>
                      <a:pt x="3211830" y="3708400"/>
                    </a:lnTo>
                    <a:lnTo>
                      <a:pt x="4282440" y="1854200"/>
                    </a:lnTo>
                    <a:close/>
                  </a:path>
                </a:pathLst>
              </a:custGeom>
              <a:blipFill>
                <a:blip r:embed="rId6"/>
                <a:stretch>
                  <a:fillRect t="-40567" b="-13404"/>
                </a:stretch>
              </a:blipFill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" name="Group 41"/>
          <p:cNvGrpSpPr/>
          <p:nvPr/>
        </p:nvGrpSpPr>
        <p:grpSpPr>
          <a:xfrm>
            <a:off x="10779125" y="4824199"/>
            <a:ext cx="3039360" cy="2611950"/>
            <a:chOff x="0" y="0"/>
            <a:chExt cx="4052480" cy="3482600"/>
          </a:xfrm>
        </p:grpSpPr>
        <p:grpSp>
          <p:nvGrpSpPr>
            <p:cNvPr id="42" name="Group 42"/>
            <p:cNvGrpSpPr/>
            <p:nvPr/>
          </p:nvGrpSpPr>
          <p:grpSpPr>
            <a:xfrm>
              <a:off x="0" y="0"/>
              <a:ext cx="4052480" cy="3482600"/>
              <a:chOff x="0" y="0"/>
              <a:chExt cx="812800" cy="698500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5380" y="0"/>
                <a:ext cx="802039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02039" h="698500">
                    <a:moveTo>
                      <a:pt x="793329" y="373469"/>
                    </a:moveTo>
                    <a:lnTo>
                      <a:pt x="618311" y="674281"/>
                    </a:lnTo>
                    <a:cubicBezTo>
                      <a:pt x="609587" y="689276"/>
                      <a:pt x="593548" y="698500"/>
                      <a:pt x="576201" y="698500"/>
                    </a:cubicBezTo>
                    <a:lnTo>
                      <a:pt x="225839" y="698500"/>
                    </a:lnTo>
                    <a:cubicBezTo>
                      <a:pt x="208492" y="698500"/>
                      <a:pt x="192453" y="689276"/>
                      <a:pt x="183729" y="674281"/>
                    </a:cubicBezTo>
                    <a:lnTo>
                      <a:pt x="8711" y="373469"/>
                    </a:lnTo>
                    <a:cubicBezTo>
                      <a:pt x="0" y="358498"/>
                      <a:pt x="0" y="340002"/>
                      <a:pt x="8711" y="325031"/>
                    </a:cubicBezTo>
                    <a:lnTo>
                      <a:pt x="183729" y="24219"/>
                    </a:lnTo>
                    <a:cubicBezTo>
                      <a:pt x="192453" y="9224"/>
                      <a:pt x="208492" y="0"/>
                      <a:pt x="225839" y="0"/>
                    </a:cubicBezTo>
                    <a:lnTo>
                      <a:pt x="576201" y="0"/>
                    </a:lnTo>
                    <a:cubicBezTo>
                      <a:pt x="593548" y="0"/>
                      <a:pt x="609587" y="9224"/>
                      <a:pt x="618311" y="24219"/>
                    </a:cubicBezTo>
                    <a:lnTo>
                      <a:pt x="793329" y="325031"/>
                    </a:lnTo>
                    <a:cubicBezTo>
                      <a:pt x="802040" y="340002"/>
                      <a:pt x="802040" y="358498"/>
                      <a:pt x="793329" y="373469"/>
                    </a:cubicBezTo>
                    <a:close/>
                  </a:path>
                </a:pathLst>
              </a:custGeom>
              <a:solidFill>
                <a:srgbClr val="000B5D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TextBox 44"/>
              <p:cNvSpPr txBox="1"/>
              <p:nvPr/>
            </p:nvSpPr>
            <p:spPr>
              <a:xfrm>
                <a:off x="114300" y="28575"/>
                <a:ext cx="584200" cy="6699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05"/>
                  </a:lnSpc>
                </a:pPr>
                <a:endParaRPr/>
              </a:p>
            </p:txBody>
          </p:sp>
        </p:grpSp>
        <p:grpSp>
          <p:nvGrpSpPr>
            <p:cNvPr id="45" name="Group 45"/>
            <p:cNvGrpSpPr>
              <a:grpSpLocks noChangeAspect="1"/>
            </p:cNvGrpSpPr>
            <p:nvPr/>
          </p:nvGrpSpPr>
          <p:grpSpPr>
            <a:xfrm>
              <a:off x="128896" y="98286"/>
              <a:ext cx="3794688" cy="3286029"/>
              <a:chOff x="0" y="0"/>
              <a:chExt cx="4282440" cy="370840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0" y="0"/>
                <a:ext cx="4282440" cy="3708400"/>
              </a:xfrm>
              <a:custGeom>
                <a:avLst/>
                <a:gdLst/>
                <a:ahLst/>
                <a:cxnLst/>
                <a:rect l="l" t="t" r="r" b="b"/>
                <a:pathLst>
                  <a:path w="4282440" h="3708400">
                    <a:moveTo>
                      <a:pt x="3211830" y="0"/>
                    </a:moveTo>
                    <a:lnTo>
                      <a:pt x="1070610" y="0"/>
                    </a:lnTo>
                    <a:lnTo>
                      <a:pt x="0" y="1854200"/>
                    </a:lnTo>
                    <a:lnTo>
                      <a:pt x="1070610" y="3708400"/>
                    </a:lnTo>
                    <a:lnTo>
                      <a:pt x="3211830" y="3708400"/>
                    </a:lnTo>
                    <a:lnTo>
                      <a:pt x="4282440" y="1854200"/>
                    </a:lnTo>
                    <a:close/>
                  </a:path>
                </a:pathLst>
              </a:custGeom>
              <a:blipFill>
                <a:blip r:embed="rId7"/>
                <a:stretch>
                  <a:fillRect t="-19905" b="-38014"/>
                </a:stretch>
              </a:blipFill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7" name="Group 47"/>
          <p:cNvGrpSpPr/>
          <p:nvPr/>
        </p:nvGrpSpPr>
        <p:grpSpPr>
          <a:xfrm>
            <a:off x="13552475" y="8981712"/>
            <a:ext cx="4735525" cy="1317872"/>
            <a:chOff x="0" y="0"/>
            <a:chExt cx="6314034" cy="1757163"/>
          </a:xfrm>
        </p:grpSpPr>
        <p:grpSp>
          <p:nvGrpSpPr>
            <p:cNvPr id="48" name="Group 48"/>
            <p:cNvGrpSpPr/>
            <p:nvPr/>
          </p:nvGrpSpPr>
          <p:grpSpPr>
            <a:xfrm>
              <a:off x="5130132" y="314790"/>
              <a:ext cx="1183901" cy="1164463"/>
              <a:chOff x="0" y="0"/>
              <a:chExt cx="812800" cy="799455"/>
            </a:xfrm>
          </p:grpSpPr>
          <p:sp>
            <p:nvSpPr>
              <p:cNvPr id="49" name="Freeform 49"/>
              <p:cNvSpPr/>
              <p:nvPr/>
            </p:nvSpPr>
            <p:spPr>
              <a:xfrm>
                <a:off x="0" y="0"/>
                <a:ext cx="812800" cy="79945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99455">
                    <a:moveTo>
                      <a:pt x="406400" y="0"/>
                    </a:moveTo>
                    <a:cubicBezTo>
                      <a:pt x="181951" y="0"/>
                      <a:pt x="0" y="178964"/>
                      <a:pt x="0" y="399727"/>
                    </a:cubicBezTo>
                    <a:cubicBezTo>
                      <a:pt x="0" y="620491"/>
                      <a:pt x="181951" y="799455"/>
                      <a:pt x="406400" y="799455"/>
                    </a:cubicBezTo>
                    <a:cubicBezTo>
                      <a:pt x="630849" y="799455"/>
                      <a:pt x="812800" y="620491"/>
                      <a:pt x="812800" y="399727"/>
                    </a:cubicBezTo>
                    <a:cubicBezTo>
                      <a:pt x="812800" y="178964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8"/>
                <a:stretch>
                  <a:fillRect l="-11" r="-11"/>
                </a:stretch>
              </a:blip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0" name="Group 50"/>
            <p:cNvGrpSpPr/>
            <p:nvPr/>
          </p:nvGrpSpPr>
          <p:grpSpPr>
            <a:xfrm>
              <a:off x="0" y="0"/>
              <a:ext cx="1786495" cy="1757163"/>
              <a:chOff x="0" y="0"/>
              <a:chExt cx="812800" cy="799455"/>
            </a:xfrm>
          </p:grpSpPr>
          <p:sp>
            <p:nvSpPr>
              <p:cNvPr id="51" name="Freeform 51"/>
              <p:cNvSpPr/>
              <p:nvPr/>
            </p:nvSpPr>
            <p:spPr>
              <a:xfrm>
                <a:off x="0" y="0"/>
                <a:ext cx="812800" cy="79945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99455">
                    <a:moveTo>
                      <a:pt x="406400" y="0"/>
                    </a:moveTo>
                    <a:cubicBezTo>
                      <a:pt x="181951" y="0"/>
                      <a:pt x="0" y="178964"/>
                      <a:pt x="0" y="399727"/>
                    </a:cubicBezTo>
                    <a:cubicBezTo>
                      <a:pt x="0" y="620491"/>
                      <a:pt x="181951" y="799455"/>
                      <a:pt x="406400" y="799455"/>
                    </a:cubicBezTo>
                    <a:cubicBezTo>
                      <a:pt x="630849" y="799455"/>
                      <a:pt x="812800" y="620491"/>
                      <a:pt x="812800" y="399727"/>
                    </a:cubicBezTo>
                    <a:cubicBezTo>
                      <a:pt x="812800" y="178964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9"/>
                <a:stretch>
                  <a:fillRect t="-834" b="-834"/>
                </a:stretch>
              </a:blip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1924222" y="314790"/>
              <a:ext cx="1183901" cy="1164463"/>
              <a:chOff x="0" y="0"/>
              <a:chExt cx="812800" cy="799455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812800" cy="79945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99455">
                    <a:moveTo>
                      <a:pt x="406400" y="0"/>
                    </a:moveTo>
                    <a:cubicBezTo>
                      <a:pt x="181951" y="0"/>
                      <a:pt x="0" y="178964"/>
                      <a:pt x="0" y="399727"/>
                    </a:cubicBezTo>
                    <a:cubicBezTo>
                      <a:pt x="0" y="620491"/>
                      <a:pt x="181951" y="799455"/>
                      <a:pt x="406400" y="799455"/>
                    </a:cubicBezTo>
                    <a:cubicBezTo>
                      <a:pt x="630849" y="799455"/>
                      <a:pt x="812800" y="620491"/>
                      <a:pt x="812800" y="399727"/>
                    </a:cubicBezTo>
                    <a:cubicBezTo>
                      <a:pt x="812800" y="178964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10"/>
                <a:stretch>
                  <a:fillRect t="-834" b="-834"/>
                </a:stretch>
              </a:blip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" name="Freeform 54"/>
            <p:cNvSpPr/>
            <p:nvPr/>
          </p:nvSpPr>
          <p:spPr>
            <a:xfrm>
              <a:off x="3243814" y="543359"/>
              <a:ext cx="1750628" cy="799990"/>
            </a:xfrm>
            <a:custGeom>
              <a:avLst/>
              <a:gdLst/>
              <a:ahLst/>
              <a:cxnLst/>
              <a:rect l="l" t="t" r="r" b="b"/>
              <a:pathLst>
                <a:path w="1750628" h="799990">
                  <a:moveTo>
                    <a:pt x="0" y="0"/>
                  </a:moveTo>
                  <a:lnTo>
                    <a:pt x="1750628" y="0"/>
                  </a:lnTo>
                  <a:lnTo>
                    <a:pt x="1750628" y="799991"/>
                  </a:lnTo>
                  <a:lnTo>
                    <a:pt x="0" y="7999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t="-834" b="-834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" name="TextBox 55"/>
          <p:cNvSpPr txBox="1"/>
          <p:nvPr/>
        </p:nvSpPr>
        <p:spPr>
          <a:xfrm>
            <a:off x="5651564" y="2740057"/>
            <a:ext cx="6647241" cy="1176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57"/>
              </a:lnSpc>
            </a:pPr>
            <a:r>
              <a:rPr lang="en-US" sz="8257" b="1">
                <a:solidFill>
                  <a:srgbClr val="000B5D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DEBUGGERS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180491" y="7902187"/>
            <a:ext cx="2280661" cy="631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6"/>
              </a:lnSpc>
              <a:spcBef>
                <a:spcPct val="0"/>
              </a:spcBef>
            </a:pPr>
            <a:r>
              <a:rPr lang="en-US" sz="2376" b="1">
                <a:solidFill>
                  <a:srgbClr val="000B5D"/>
                </a:solidFill>
                <a:latin typeface="Poppins Bold"/>
                <a:ea typeface="Poppins Bold"/>
                <a:cs typeface="Poppins Bold"/>
                <a:sym typeface="Poppins Bold"/>
              </a:rPr>
              <a:t>OSAMA HEGAZY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4593765" y="7902187"/>
            <a:ext cx="2109640" cy="631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6"/>
              </a:lnSpc>
              <a:spcBef>
                <a:spcPct val="0"/>
              </a:spcBef>
            </a:pPr>
            <a:r>
              <a:rPr lang="en-US" sz="2376" b="1">
                <a:solidFill>
                  <a:srgbClr val="000B5D"/>
                </a:solidFill>
                <a:latin typeface="Poppins Bold"/>
                <a:ea typeface="Poppins Bold"/>
                <a:cs typeface="Poppins Bold"/>
                <a:sym typeface="Poppins Bold"/>
              </a:rPr>
              <a:t>BELAL ELKHATEEB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7511108" y="7902187"/>
            <a:ext cx="2925174" cy="631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6"/>
              </a:lnSpc>
              <a:spcBef>
                <a:spcPct val="0"/>
              </a:spcBef>
            </a:pPr>
            <a:r>
              <a:rPr lang="en-US" sz="2376" b="1">
                <a:solidFill>
                  <a:srgbClr val="1F3256"/>
                </a:solidFill>
                <a:latin typeface="Poppins Bold"/>
                <a:ea typeface="Poppins Bold"/>
                <a:cs typeface="Poppins Bold"/>
                <a:sym typeface="Poppins Bold"/>
              </a:rPr>
              <a:t>MOHAMED ELKHATEEB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1251449" y="7902187"/>
            <a:ext cx="2094712" cy="631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6"/>
              </a:lnSpc>
              <a:spcBef>
                <a:spcPct val="0"/>
              </a:spcBef>
            </a:pPr>
            <a:r>
              <a:rPr lang="en-US" sz="2376" b="1">
                <a:solidFill>
                  <a:srgbClr val="1F3256"/>
                </a:solidFill>
                <a:latin typeface="Poppins Bold"/>
                <a:ea typeface="Poppins Bold"/>
                <a:cs typeface="Poppins Bold"/>
                <a:sym typeface="Poppins Bold"/>
              </a:rPr>
              <a:t>MARIAM BAKER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4880253" y="7902187"/>
            <a:ext cx="1487324" cy="631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6"/>
              </a:lnSpc>
              <a:spcBef>
                <a:spcPct val="0"/>
              </a:spcBef>
            </a:pPr>
            <a:r>
              <a:rPr lang="en-US" sz="2376" b="1">
                <a:solidFill>
                  <a:srgbClr val="1F3256"/>
                </a:solidFill>
                <a:latin typeface="Poppins Bold"/>
                <a:ea typeface="Poppins Bold"/>
                <a:cs typeface="Poppins Bold"/>
                <a:sym typeface="Poppins Bold"/>
              </a:rPr>
              <a:t>MAI AHMED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85549" y="7980780"/>
            <a:ext cx="3880634" cy="3334920"/>
            <a:chOff x="0" y="0"/>
            <a:chExt cx="812800" cy="698500"/>
          </a:xfrm>
        </p:grpSpPr>
        <p:sp>
          <p:nvSpPr>
            <p:cNvPr id="3" name="Freeform 3"/>
            <p:cNvSpPr/>
            <p:nvPr/>
          </p:nvSpPr>
          <p:spPr>
            <a:xfrm>
              <a:off x="4214" y="0"/>
              <a:ext cx="804372" cy="698500"/>
            </a:xfrm>
            <a:custGeom>
              <a:avLst/>
              <a:gdLst/>
              <a:ahLst/>
              <a:cxnLst/>
              <a:rect l="l" t="t" r="r" b="b"/>
              <a:pathLst>
                <a:path w="804372" h="698500">
                  <a:moveTo>
                    <a:pt x="797550" y="368218"/>
                  </a:moveTo>
                  <a:lnTo>
                    <a:pt x="616422" y="679532"/>
                  </a:lnTo>
                  <a:cubicBezTo>
                    <a:pt x="609589" y="691275"/>
                    <a:pt x="597028" y="698500"/>
                    <a:pt x="583441" y="698500"/>
                  </a:cubicBezTo>
                  <a:lnTo>
                    <a:pt x="220931" y="698500"/>
                  </a:lnTo>
                  <a:cubicBezTo>
                    <a:pt x="207344" y="698500"/>
                    <a:pt x="194783" y="691275"/>
                    <a:pt x="187950" y="679532"/>
                  </a:cubicBezTo>
                  <a:lnTo>
                    <a:pt x="6822" y="368218"/>
                  </a:lnTo>
                  <a:cubicBezTo>
                    <a:pt x="0" y="356493"/>
                    <a:pt x="0" y="342007"/>
                    <a:pt x="6822" y="330282"/>
                  </a:cubicBezTo>
                  <a:lnTo>
                    <a:pt x="187950" y="18968"/>
                  </a:lnTo>
                  <a:cubicBezTo>
                    <a:pt x="194783" y="7225"/>
                    <a:pt x="207344" y="0"/>
                    <a:pt x="220931" y="0"/>
                  </a:cubicBezTo>
                  <a:lnTo>
                    <a:pt x="583441" y="0"/>
                  </a:lnTo>
                  <a:cubicBezTo>
                    <a:pt x="597028" y="0"/>
                    <a:pt x="609589" y="7225"/>
                    <a:pt x="616422" y="18968"/>
                  </a:cubicBezTo>
                  <a:lnTo>
                    <a:pt x="797550" y="330282"/>
                  </a:lnTo>
                  <a:cubicBezTo>
                    <a:pt x="804372" y="342007"/>
                    <a:pt x="804372" y="356493"/>
                    <a:pt x="797550" y="368218"/>
                  </a:cubicBezTo>
                  <a:close/>
                </a:path>
              </a:pathLst>
            </a:custGeom>
            <a:solidFill>
              <a:srgbClr val="00AD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14300" y="19050"/>
              <a:ext cx="5842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rot="-5400000">
            <a:off x="-1672563" y="6817397"/>
            <a:ext cx="4576012" cy="0"/>
          </a:xfrm>
          <a:prstGeom prst="line">
            <a:avLst/>
          </a:prstGeom>
          <a:ln w="95250" cap="rnd">
            <a:solidFill>
              <a:srgbClr val="00ADE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 rot="-5400000">
            <a:off x="-1672563" y="3374353"/>
            <a:ext cx="4576012" cy="0"/>
          </a:xfrm>
          <a:prstGeom prst="line">
            <a:avLst/>
          </a:prstGeom>
          <a:ln w="95250" cap="rnd">
            <a:solidFill>
              <a:srgbClr val="000B5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13266184" y="412629"/>
            <a:ext cx="5944395" cy="2533943"/>
            <a:chOff x="0" y="0"/>
            <a:chExt cx="1638616" cy="698500"/>
          </a:xfrm>
        </p:grpSpPr>
        <p:sp>
          <p:nvSpPr>
            <p:cNvPr id="8" name="Freeform 8"/>
            <p:cNvSpPr/>
            <p:nvPr/>
          </p:nvSpPr>
          <p:spPr>
            <a:xfrm>
              <a:off x="2751" y="0"/>
              <a:ext cx="1633114" cy="698500"/>
            </a:xfrm>
            <a:custGeom>
              <a:avLst/>
              <a:gdLst/>
              <a:ahLst/>
              <a:cxnLst/>
              <a:rect l="l" t="t" r="r" b="b"/>
              <a:pathLst>
                <a:path w="1633114" h="698500">
                  <a:moveTo>
                    <a:pt x="1628660" y="361633"/>
                  </a:moveTo>
                  <a:lnTo>
                    <a:pt x="1439870" y="686117"/>
                  </a:lnTo>
                  <a:cubicBezTo>
                    <a:pt x="1435409" y="693784"/>
                    <a:pt x="1427208" y="698500"/>
                    <a:pt x="1418339" y="698500"/>
                  </a:cubicBezTo>
                  <a:lnTo>
                    <a:pt x="214775" y="698500"/>
                  </a:lnTo>
                  <a:cubicBezTo>
                    <a:pt x="205906" y="698500"/>
                    <a:pt x="197705" y="693784"/>
                    <a:pt x="193244" y="686117"/>
                  </a:cubicBezTo>
                  <a:lnTo>
                    <a:pt x="4454" y="361633"/>
                  </a:lnTo>
                  <a:cubicBezTo>
                    <a:pt x="0" y="353978"/>
                    <a:pt x="0" y="344522"/>
                    <a:pt x="4454" y="336867"/>
                  </a:cubicBezTo>
                  <a:lnTo>
                    <a:pt x="193244" y="12383"/>
                  </a:lnTo>
                  <a:cubicBezTo>
                    <a:pt x="197705" y="4716"/>
                    <a:pt x="205906" y="0"/>
                    <a:pt x="214775" y="0"/>
                  </a:cubicBezTo>
                  <a:lnTo>
                    <a:pt x="1418339" y="0"/>
                  </a:lnTo>
                  <a:cubicBezTo>
                    <a:pt x="1427208" y="0"/>
                    <a:pt x="1435409" y="4716"/>
                    <a:pt x="1439870" y="12383"/>
                  </a:cubicBezTo>
                  <a:lnTo>
                    <a:pt x="1628660" y="336867"/>
                  </a:lnTo>
                  <a:cubicBezTo>
                    <a:pt x="1633114" y="344522"/>
                    <a:pt x="1633114" y="353978"/>
                    <a:pt x="1628660" y="361633"/>
                  </a:cubicBezTo>
                  <a:close/>
                </a:path>
              </a:pathLst>
            </a:custGeom>
            <a:solidFill>
              <a:srgbClr val="00AD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4300" y="19050"/>
              <a:ext cx="1410016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150791" y="1004710"/>
            <a:ext cx="10689850" cy="9186590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530" y="0"/>
              <a:ext cx="809740" cy="698500"/>
            </a:xfrm>
            <a:custGeom>
              <a:avLst/>
              <a:gdLst/>
              <a:ahLst/>
              <a:cxnLst/>
              <a:rect l="l" t="t" r="r" b="b"/>
              <a:pathLst>
                <a:path w="809740" h="698500">
                  <a:moveTo>
                    <a:pt x="807264" y="356136"/>
                  </a:moveTo>
                  <a:lnTo>
                    <a:pt x="612076" y="691614"/>
                  </a:lnTo>
                  <a:cubicBezTo>
                    <a:pt x="609596" y="695877"/>
                    <a:pt x="605036" y="698500"/>
                    <a:pt x="600103" y="698500"/>
                  </a:cubicBezTo>
                  <a:lnTo>
                    <a:pt x="209637" y="698500"/>
                  </a:lnTo>
                  <a:cubicBezTo>
                    <a:pt x="204704" y="698500"/>
                    <a:pt x="200144" y="695877"/>
                    <a:pt x="197664" y="691614"/>
                  </a:cubicBezTo>
                  <a:lnTo>
                    <a:pt x="2476" y="356136"/>
                  </a:lnTo>
                  <a:cubicBezTo>
                    <a:pt x="0" y="351879"/>
                    <a:pt x="0" y="346621"/>
                    <a:pt x="2476" y="342364"/>
                  </a:cubicBezTo>
                  <a:lnTo>
                    <a:pt x="197664" y="6886"/>
                  </a:lnTo>
                  <a:cubicBezTo>
                    <a:pt x="200144" y="2623"/>
                    <a:pt x="204704" y="0"/>
                    <a:pt x="209637" y="0"/>
                  </a:cubicBezTo>
                  <a:lnTo>
                    <a:pt x="600103" y="0"/>
                  </a:lnTo>
                  <a:cubicBezTo>
                    <a:pt x="605036" y="0"/>
                    <a:pt x="609596" y="2623"/>
                    <a:pt x="612076" y="6886"/>
                  </a:cubicBezTo>
                  <a:lnTo>
                    <a:pt x="807264" y="342364"/>
                  </a:lnTo>
                  <a:cubicBezTo>
                    <a:pt x="809740" y="346621"/>
                    <a:pt x="809740" y="351879"/>
                    <a:pt x="807264" y="356136"/>
                  </a:cubicBezTo>
                  <a:close/>
                </a:path>
              </a:pathLst>
            </a:custGeom>
            <a:solidFill>
              <a:srgbClr val="000B5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4300" y="19050"/>
              <a:ext cx="5842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10809808" y="897105"/>
            <a:ext cx="10857146" cy="9401799"/>
            <a:chOff x="0" y="0"/>
            <a:chExt cx="4282440" cy="37084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2"/>
              <a:stretch>
                <a:fillRect l="-32081" r="-32081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1235971" y="8781757"/>
            <a:ext cx="2948589" cy="2533943"/>
            <a:chOff x="0" y="0"/>
            <a:chExt cx="812800" cy="698500"/>
          </a:xfrm>
        </p:grpSpPr>
        <p:sp>
          <p:nvSpPr>
            <p:cNvPr id="16" name="Freeform 16"/>
            <p:cNvSpPr/>
            <p:nvPr/>
          </p:nvSpPr>
          <p:spPr>
            <a:xfrm>
              <a:off x="5546" y="0"/>
              <a:ext cx="801708" cy="698500"/>
            </a:xfrm>
            <a:custGeom>
              <a:avLst/>
              <a:gdLst/>
              <a:ahLst/>
              <a:cxnLst/>
              <a:rect l="l" t="t" r="r" b="b"/>
              <a:pathLst>
                <a:path w="801708" h="698500">
                  <a:moveTo>
                    <a:pt x="792729" y="374214"/>
                  </a:moveTo>
                  <a:lnTo>
                    <a:pt x="618579" y="673536"/>
                  </a:lnTo>
                  <a:cubicBezTo>
                    <a:pt x="609586" y="688992"/>
                    <a:pt x="593053" y="698500"/>
                    <a:pt x="575172" y="698500"/>
                  </a:cubicBezTo>
                  <a:lnTo>
                    <a:pt x="226536" y="698500"/>
                  </a:lnTo>
                  <a:cubicBezTo>
                    <a:pt x="208655" y="698500"/>
                    <a:pt x="192122" y="688992"/>
                    <a:pt x="183129" y="673536"/>
                  </a:cubicBezTo>
                  <a:lnTo>
                    <a:pt x="8979" y="374214"/>
                  </a:lnTo>
                  <a:cubicBezTo>
                    <a:pt x="0" y="358782"/>
                    <a:pt x="0" y="339718"/>
                    <a:pt x="8979" y="324286"/>
                  </a:cubicBezTo>
                  <a:lnTo>
                    <a:pt x="183129" y="24964"/>
                  </a:lnTo>
                  <a:cubicBezTo>
                    <a:pt x="192122" y="9508"/>
                    <a:pt x="208655" y="0"/>
                    <a:pt x="226536" y="0"/>
                  </a:cubicBezTo>
                  <a:lnTo>
                    <a:pt x="575172" y="0"/>
                  </a:lnTo>
                  <a:cubicBezTo>
                    <a:pt x="593053" y="0"/>
                    <a:pt x="609586" y="9508"/>
                    <a:pt x="618579" y="24964"/>
                  </a:cubicBezTo>
                  <a:lnTo>
                    <a:pt x="792729" y="324286"/>
                  </a:lnTo>
                  <a:cubicBezTo>
                    <a:pt x="801708" y="339718"/>
                    <a:pt x="801708" y="358782"/>
                    <a:pt x="792729" y="374214"/>
                  </a:cubicBezTo>
                  <a:close/>
                </a:path>
              </a:pathLst>
            </a:custGeom>
            <a:solidFill>
              <a:srgbClr val="000B5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14300" y="19050"/>
              <a:ext cx="5842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323461" y="-380830"/>
            <a:ext cx="4120861" cy="4120861"/>
          </a:xfrm>
          <a:custGeom>
            <a:avLst/>
            <a:gdLst/>
            <a:ahLst/>
            <a:cxnLst/>
            <a:rect l="l" t="t" r="r" b="b"/>
            <a:pathLst>
              <a:path w="4120861" h="4120861">
                <a:moveTo>
                  <a:pt x="0" y="0"/>
                </a:moveTo>
                <a:lnTo>
                  <a:pt x="4120861" y="0"/>
                </a:lnTo>
                <a:lnTo>
                  <a:pt x="4120861" y="4120861"/>
                </a:lnTo>
                <a:lnTo>
                  <a:pt x="0" y="41208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TextBox 19"/>
          <p:cNvSpPr txBox="1"/>
          <p:nvPr/>
        </p:nvSpPr>
        <p:spPr>
          <a:xfrm>
            <a:off x="1009650" y="4160986"/>
            <a:ext cx="8425875" cy="3694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26"/>
              </a:lnSpc>
            </a:pPr>
            <a:r>
              <a:rPr lang="en-US" sz="9326" b="1">
                <a:solidFill>
                  <a:srgbClr val="000B5D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TRACKING MANAGEMENT SYSTEM 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860904" y="8989304"/>
            <a:ext cx="4735525" cy="1317872"/>
            <a:chOff x="0" y="0"/>
            <a:chExt cx="6314034" cy="1757163"/>
          </a:xfrm>
        </p:grpSpPr>
        <p:grpSp>
          <p:nvGrpSpPr>
            <p:cNvPr id="21" name="Group 21"/>
            <p:cNvGrpSpPr/>
            <p:nvPr/>
          </p:nvGrpSpPr>
          <p:grpSpPr>
            <a:xfrm>
              <a:off x="5130132" y="314790"/>
              <a:ext cx="1183901" cy="1164463"/>
              <a:chOff x="0" y="0"/>
              <a:chExt cx="812800" cy="799455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2800" cy="79945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99455">
                    <a:moveTo>
                      <a:pt x="406400" y="0"/>
                    </a:moveTo>
                    <a:cubicBezTo>
                      <a:pt x="181951" y="0"/>
                      <a:pt x="0" y="178964"/>
                      <a:pt x="0" y="399727"/>
                    </a:cubicBezTo>
                    <a:cubicBezTo>
                      <a:pt x="0" y="620491"/>
                      <a:pt x="181951" y="799455"/>
                      <a:pt x="406400" y="799455"/>
                    </a:cubicBezTo>
                    <a:cubicBezTo>
                      <a:pt x="630849" y="799455"/>
                      <a:pt x="812800" y="620491"/>
                      <a:pt x="812800" y="399727"/>
                    </a:cubicBezTo>
                    <a:cubicBezTo>
                      <a:pt x="812800" y="178964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-11" r="-11"/>
                </a:stretch>
              </a:blip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0" y="0"/>
              <a:ext cx="1786495" cy="1757163"/>
              <a:chOff x="0" y="0"/>
              <a:chExt cx="812800" cy="799455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79945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99455">
                    <a:moveTo>
                      <a:pt x="406400" y="0"/>
                    </a:moveTo>
                    <a:cubicBezTo>
                      <a:pt x="181951" y="0"/>
                      <a:pt x="0" y="178964"/>
                      <a:pt x="0" y="399727"/>
                    </a:cubicBezTo>
                    <a:cubicBezTo>
                      <a:pt x="0" y="620491"/>
                      <a:pt x="181951" y="799455"/>
                      <a:pt x="406400" y="799455"/>
                    </a:cubicBezTo>
                    <a:cubicBezTo>
                      <a:pt x="630849" y="799455"/>
                      <a:pt x="812800" y="620491"/>
                      <a:pt x="812800" y="399727"/>
                    </a:cubicBezTo>
                    <a:cubicBezTo>
                      <a:pt x="812800" y="178964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t="-834" b="-834"/>
                </a:stretch>
              </a:blip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>
              <a:off x="1924222" y="314790"/>
              <a:ext cx="1183901" cy="1164463"/>
              <a:chOff x="0" y="0"/>
              <a:chExt cx="812800" cy="799455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12800" cy="79945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99455">
                    <a:moveTo>
                      <a:pt x="406400" y="0"/>
                    </a:moveTo>
                    <a:cubicBezTo>
                      <a:pt x="181951" y="0"/>
                      <a:pt x="0" y="178964"/>
                      <a:pt x="0" y="399727"/>
                    </a:cubicBezTo>
                    <a:cubicBezTo>
                      <a:pt x="0" y="620491"/>
                      <a:pt x="181951" y="799455"/>
                      <a:pt x="406400" y="799455"/>
                    </a:cubicBezTo>
                    <a:cubicBezTo>
                      <a:pt x="630849" y="799455"/>
                      <a:pt x="812800" y="620491"/>
                      <a:pt x="812800" y="399727"/>
                    </a:cubicBezTo>
                    <a:cubicBezTo>
                      <a:pt x="812800" y="178964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 t="-834" b="-834"/>
                </a:stretch>
              </a:blip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" name="Freeform 27"/>
            <p:cNvSpPr/>
            <p:nvPr/>
          </p:nvSpPr>
          <p:spPr>
            <a:xfrm>
              <a:off x="3243814" y="543359"/>
              <a:ext cx="1750628" cy="799990"/>
            </a:xfrm>
            <a:custGeom>
              <a:avLst/>
              <a:gdLst/>
              <a:ahLst/>
              <a:cxnLst/>
              <a:rect l="l" t="t" r="r" b="b"/>
              <a:pathLst>
                <a:path w="1750628" h="799990">
                  <a:moveTo>
                    <a:pt x="0" y="0"/>
                  </a:moveTo>
                  <a:lnTo>
                    <a:pt x="1750628" y="0"/>
                  </a:lnTo>
                  <a:lnTo>
                    <a:pt x="1750628" y="799991"/>
                  </a:lnTo>
                  <a:lnTo>
                    <a:pt x="0" y="7999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834" b="-834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9144000" y="1321071"/>
            <a:ext cx="11062868" cy="9579945"/>
            <a:chOff x="0" y="0"/>
            <a:chExt cx="4282440" cy="370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2"/>
              <a:stretch>
                <a:fillRect t="-7739" b="-7739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1041619" y="9258300"/>
            <a:ext cx="2049570" cy="2602202"/>
            <a:chOff x="0" y="0"/>
            <a:chExt cx="698500" cy="886839"/>
          </a:xfrm>
        </p:grpSpPr>
        <p:sp>
          <p:nvSpPr>
            <p:cNvPr id="5" name="Freeform 5"/>
            <p:cNvSpPr/>
            <p:nvPr/>
          </p:nvSpPr>
          <p:spPr>
            <a:xfrm>
              <a:off x="0" y="6857"/>
              <a:ext cx="698500" cy="873125"/>
            </a:xfrm>
            <a:custGeom>
              <a:avLst/>
              <a:gdLst/>
              <a:ahLst/>
              <a:cxnLst/>
              <a:rect l="l" t="t" r="r" b="b"/>
              <a:pathLst>
                <a:path w="698500" h="873125">
                  <a:moveTo>
                    <a:pt x="380114" y="11100"/>
                  </a:moveTo>
                  <a:lnTo>
                    <a:pt x="667636" y="178386"/>
                  </a:lnTo>
                  <a:cubicBezTo>
                    <a:pt x="686745" y="189504"/>
                    <a:pt x="698500" y="209943"/>
                    <a:pt x="698500" y="232051"/>
                  </a:cubicBezTo>
                  <a:lnTo>
                    <a:pt x="698500" y="641074"/>
                  </a:lnTo>
                  <a:cubicBezTo>
                    <a:pt x="698500" y="663181"/>
                    <a:pt x="686745" y="683621"/>
                    <a:pt x="667636" y="694739"/>
                  </a:cubicBezTo>
                  <a:lnTo>
                    <a:pt x="380114" y="862024"/>
                  </a:lnTo>
                  <a:cubicBezTo>
                    <a:pt x="361035" y="873125"/>
                    <a:pt x="337465" y="873125"/>
                    <a:pt x="318386" y="862024"/>
                  </a:cubicBezTo>
                  <a:lnTo>
                    <a:pt x="30864" y="694739"/>
                  </a:lnTo>
                  <a:cubicBezTo>
                    <a:pt x="11755" y="683621"/>
                    <a:pt x="0" y="663181"/>
                    <a:pt x="0" y="641074"/>
                  </a:cubicBezTo>
                  <a:lnTo>
                    <a:pt x="0" y="232051"/>
                  </a:lnTo>
                  <a:cubicBezTo>
                    <a:pt x="0" y="209943"/>
                    <a:pt x="11755" y="189504"/>
                    <a:pt x="30864" y="178386"/>
                  </a:cubicBezTo>
                  <a:lnTo>
                    <a:pt x="318386" y="11100"/>
                  </a:lnTo>
                  <a:cubicBezTo>
                    <a:pt x="337465" y="0"/>
                    <a:pt x="361035" y="0"/>
                    <a:pt x="380114" y="11100"/>
                  </a:cubicBezTo>
                  <a:close/>
                </a:path>
              </a:pathLst>
            </a:custGeom>
            <a:solidFill>
              <a:srgbClr val="00AD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58750"/>
              <a:ext cx="698500" cy="5883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5400000">
            <a:off x="16487382" y="-1143916"/>
            <a:ext cx="1028700" cy="4345233"/>
            <a:chOff x="0" y="0"/>
            <a:chExt cx="698500" cy="2950467"/>
          </a:xfrm>
        </p:grpSpPr>
        <p:sp>
          <p:nvSpPr>
            <p:cNvPr id="8" name="Freeform 8"/>
            <p:cNvSpPr/>
            <p:nvPr/>
          </p:nvSpPr>
          <p:spPr>
            <a:xfrm>
              <a:off x="0" y="13661"/>
              <a:ext cx="698500" cy="2923144"/>
            </a:xfrm>
            <a:custGeom>
              <a:avLst/>
              <a:gdLst/>
              <a:ahLst/>
              <a:cxnLst/>
              <a:rect l="l" t="t" r="r" b="b"/>
              <a:pathLst>
                <a:path w="698500" h="2923144">
                  <a:moveTo>
                    <a:pt x="410743" y="22117"/>
                  </a:moveTo>
                  <a:lnTo>
                    <a:pt x="637007" y="153761"/>
                  </a:lnTo>
                  <a:cubicBezTo>
                    <a:pt x="675079" y="175912"/>
                    <a:pt x="698500" y="216636"/>
                    <a:pt x="698500" y="260683"/>
                  </a:cubicBezTo>
                  <a:lnTo>
                    <a:pt x="698500" y="2662462"/>
                  </a:lnTo>
                  <a:cubicBezTo>
                    <a:pt x="698500" y="2706509"/>
                    <a:pt x="675079" y="2747233"/>
                    <a:pt x="637007" y="2769383"/>
                  </a:cubicBezTo>
                  <a:lnTo>
                    <a:pt x="410743" y="2901028"/>
                  </a:lnTo>
                  <a:cubicBezTo>
                    <a:pt x="372730" y="2923144"/>
                    <a:pt x="325770" y="2923144"/>
                    <a:pt x="287757" y="2901028"/>
                  </a:cubicBezTo>
                  <a:lnTo>
                    <a:pt x="61493" y="2769383"/>
                  </a:lnTo>
                  <a:cubicBezTo>
                    <a:pt x="23421" y="2747233"/>
                    <a:pt x="0" y="2706509"/>
                    <a:pt x="0" y="2662462"/>
                  </a:cubicBezTo>
                  <a:lnTo>
                    <a:pt x="0" y="260683"/>
                  </a:lnTo>
                  <a:cubicBezTo>
                    <a:pt x="0" y="216636"/>
                    <a:pt x="23421" y="175912"/>
                    <a:pt x="61493" y="153761"/>
                  </a:cubicBezTo>
                  <a:lnTo>
                    <a:pt x="287757" y="22117"/>
                  </a:lnTo>
                  <a:cubicBezTo>
                    <a:pt x="325770" y="0"/>
                    <a:pt x="372730" y="0"/>
                    <a:pt x="410743" y="22117"/>
                  </a:cubicBezTo>
                  <a:close/>
                </a:path>
              </a:pathLst>
            </a:custGeom>
            <a:solidFill>
              <a:srgbClr val="00AD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58750"/>
              <a:ext cx="698500" cy="26520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5400000">
            <a:off x="15999637" y="-1117311"/>
            <a:ext cx="1028700" cy="5320722"/>
            <a:chOff x="0" y="0"/>
            <a:chExt cx="698500" cy="3612836"/>
          </a:xfrm>
        </p:grpSpPr>
        <p:sp>
          <p:nvSpPr>
            <p:cNvPr id="11" name="Freeform 11"/>
            <p:cNvSpPr/>
            <p:nvPr/>
          </p:nvSpPr>
          <p:spPr>
            <a:xfrm>
              <a:off x="0" y="13661"/>
              <a:ext cx="698500" cy="3585513"/>
            </a:xfrm>
            <a:custGeom>
              <a:avLst/>
              <a:gdLst/>
              <a:ahLst/>
              <a:cxnLst/>
              <a:rect l="l" t="t" r="r" b="b"/>
              <a:pathLst>
                <a:path w="698500" h="3585513">
                  <a:moveTo>
                    <a:pt x="410743" y="22117"/>
                  </a:moveTo>
                  <a:lnTo>
                    <a:pt x="637007" y="153761"/>
                  </a:lnTo>
                  <a:cubicBezTo>
                    <a:pt x="675079" y="175912"/>
                    <a:pt x="698500" y="216636"/>
                    <a:pt x="698500" y="260683"/>
                  </a:cubicBezTo>
                  <a:lnTo>
                    <a:pt x="698500" y="3324831"/>
                  </a:lnTo>
                  <a:cubicBezTo>
                    <a:pt x="698500" y="3368877"/>
                    <a:pt x="675079" y="3409602"/>
                    <a:pt x="637007" y="3431752"/>
                  </a:cubicBezTo>
                  <a:lnTo>
                    <a:pt x="410743" y="3563397"/>
                  </a:lnTo>
                  <a:cubicBezTo>
                    <a:pt x="372730" y="3585513"/>
                    <a:pt x="325770" y="3585513"/>
                    <a:pt x="287757" y="3563397"/>
                  </a:cubicBezTo>
                  <a:lnTo>
                    <a:pt x="61493" y="3431752"/>
                  </a:lnTo>
                  <a:cubicBezTo>
                    <a:pt x="23421" y="3409602"/>
                    <a:pt x="0" y="3368877"/>
                    <a:pt x="0" y="3324831"/>
                  </a:cubicBezTo>
                  <a:lnTo>
                    <a:pt x="0" y="260683"/>
                  </a:lnTo>
                  <a:cubicBezTo>
                    <a:pt x="0" y="216636"/>
                    <a:pt x="23421" y="175912"/>
                    <a:pt x="61493" y="153761"/>
                  </a:cubicBezTo>
                  <a:lnTo>
                    <a:pt x="287757" y="22117"/>
                  </a:lnTo>
                  <a:cubicBezTo>
                    <a:pt x="325770" y="0"/>
                    <a:pt x="372730" y="0"/>
                    <a:pt x="410743" y="22117"/>
                  </a:cubicBezTo>
                  <a:close/>
                </a:path>
              </a:pathLst>
            </a:custGeom>
            <a:solidFill>
              <a:srgbClr val="000B5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58750"/>
              <a:ext cx="698500" cy="3314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916723" y="8311194"/>
            <a:ext cx="2348933" cy="3614160"/>
            <a:chOff x="0" y="0"/>
            <a:chExt cx="698500" cy="1074739"/>
          </a:xfrm>
        </p:grpSpPr>
        <p:sp>
          <p:nvSpPr>
            <p:cNvPr id="14" name="Freeform 14"/>
            <p:cNvSpPr/>
            <p:nvPr/>
          </p:nvSpPr>
          <p:spPr>
            <a:xfrm>
              <a:off x="0" y="5983"/>
              <a:ext cx="698500" cy="1062774"/>
            </a:xfrm>
            <a:custGeom>
              <a:avLst/>
              <a:gdLst/>
              <a:ahLst/>
              <a:cxnLst/>
              <a:rect l="l" t="t" r="r" b="b"/>
              <a:pathLst>
                <a:path w="698500" h="1062774">
                  <a:moveTo>
                    <a:pt x="376180" y="9686"/>
                  </a:moveTo>
                  <a:lnTo>
                    <a:pt x="671570" y="181548"/>
                  </a:lnTo>
                  <a:cubicBezTo>
                    <a:pt x="688243" y="191249"/>
                    <a:pt x="698500" y="209084"/>
                    <a:pt x="698500" y="228374"/>
                  </a:cubicBezTo>
                  <a:lnTo>
                    <a:pt x="698500" y="834400"/>
                  </a:lnTo>
                  <a:cubicBezTo>
                    <a:pt x="698500" y="853689"/>
                    <a:pt x="688243" y="871524"/>
                    <a:pt x="671570" y="881225"/>
                  </a:cubicBezTo>
                  <a:lnTo>
                    <a:pt x="376180" y="1053088"/>
                  </a:lnTo>
                  <a:cubicBezTo>
                    <a:pt x="359533" y="1062774"/>
                    <a:pt x="338967" y="1062774"/>
                    <a:pt x="322320" y="1053088"/>
                  </a:cubicBezTo>
                  <a:lnTo>
                    <a:pt x="26930" y="881225"/>
                  </a:lnTo>
                  <a:cubicBezTo>
                    <a:pt x="10257" y="871524"/>
                    <a:pt x="0" y="853689"/>
                    <a:pt x="0" y="834400"/>
                  </a:cubicBezTo>
                  <a:lnTo>
                    <a:pt x="0" y="228374"/>
                  </a:lnTo>
                  <a:cubicBezTo>
                    <a:pt x="0" y="209084"/>
                    <a:pt x="10257" y="191249"/>
                    <a:pt x="26930" y="181548"/>
                  </a:cubicBezTo>
                  <a:lnTo>
                    <a:pt x="322320" y="9686"/>
                  </a:lnTo>
                  <a:cubicBezTo>
                    <a:pt x="338967" y="0"/>
                    <a:pt x="359533" y="0"/>
                    <a:pt x="376180" y="9686"/>
                  </a:cubicBezTo>
                  <a:close/>
                </a:path>
              </a:pathLst>
            </a:custGeom>
            <a:solidFill>
              <a:srgbClr val="000B5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58750"/>
              <a:ext cx="698500" cy="7762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0" y="8969128"/>
            <a:ext cx="4735525" cy="1317872"/>
            <a:chOff x="0" y="0"/>
            <a:chExt cx="6314034" cy="1757163"/>
          </a:xfrm>
        </p:grpSpPr>
        <p:grpSp>
          <p:nvGrpSpPr>
            <p:cNvPr id="17" name="Group 17"/>
            <p:cNvGrpSpPr/>
            <p:nvPr/>
          </p:nvGrpSpPr>
          <p:grpSpPr>
            <a:xfrm>
              <a:off x="5130132" y="314790"/>
              <a:ext cx="1183901" cy="1164463"/>
              <a:chOff x="0" y="0"/>
              <a:chExt cx="812800" cy="799455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79945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99455">
                    <a:moveTo>
                      <a:pt x="406400" y="0"/>
                    </a:moveTo>
                    <a:cubicBezTo>
                      <a:pt x="181951" y="0"/>
                      <a:pt x="0" y="178964"/>
                      <a:pt x="0" y="399727"/>
                    </a:cubicBezTo>
                    <a:cubicBezTo>
                      <a:pt x="0" y="620491"/>
                      <a:pt x="181951" y="799455"/>
                      <a:pt x="406400" y="799455"/>
                    </a:cubicBezTo>
                    <a:cubicBezTo>
                      <a:pt x="630849" y="799455"/>
                      <a:pt x="812800" y="620491"/>
                      <a:pt x="812800" y="399727"/>
                    </a:cubicBezTo>
                    <a:cubicBezTo>
                      <a:pt x="812800" y="178964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 l="-11" r="-11"/>
                </a:stretch>
              </a:blip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0" y="0"/>
              <a:ext cx="1786495" cy="1757163"/>
              <a:chOff x="0" y="0"/>
              <a:chExt cx="812800" cy="799455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79945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99455">
                    <a:moveTo>
                      <a:pt x="406400" y="0"/>
                    </a:moveTo>
                    <a:cubicBezTo>
                      <a:pt x="181951" y="0"/>
                      <a:pt x="0" y="178964"/>
                      <a:pt x="0" y="399727"/>
                    </a:cubicBezTo>
                    <a:cubicBezTo>
                      <a:pt x="0" y="620491"/>
                      <a:pt x="181951" y="799455"/>
                      <a:pt x="406400" y="799455"/>
                    </a:cubicBezTo>
                    <a:cubicBezTo>
                      <a:pt x="630849" y="799455"/>
                      <a:pt x="812800" y="620491"/>
                      <a:pt x="812800" y="399727"/>
                    </a:cubicBezTo>
                    <a:cubicBezTo>
                      <a:pt x="812800" y="178964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t="-834" b="-834"/>
                </a:stretch>
              </a:blip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1924222" y="314790"/>
              <a:ext cx="1183901" cy="1164463"/>
              <a:chOff x="0" y="0"/>
              <a:chExt cx="812800" cy="799455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2800" cy="79945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99455">
                    <a:moveTo>
                      <a:pt x="406400" y="0"/>
                    </a:moveTo>
                    <a:cubicBezTo>
                      <a:pt x="181951" y="0"/>
                      <a:pt x="0" y="178964"/>
                      <a:pt x="0" y="399727"/>
                    </a:cubicBezTo>
                    <a:cubicBezTo>
                      <a:pt x="0" y="620491"/>
                      <a:pt x="181951" y="799455"/>
                      <a:pt x="406400" y="799455"/>
                    </a:cubicBezTo>
                    <a:cubicBezTo>
                      <a:pt x="630849" y="799455"/>
                      <a:pt x="812800" y="620491"/>
                      <a:pt x="812800" y="399727"/>
                    </a:cubicBezTo>
                    <a:cubicBezTo>
                      <a:pt x="812800" y="178964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t="-834" b="-834"/>
                </a:stretch>
              </a:blip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" name="Freeform 23"/>
            <p:cNvSpPr/>
            <p:nvPr/>
          </p:nvSpPr>
          <p:spPr>
            <a:xfrm>
              <a:off x="3243814" y="543359"/>
              <a:ext cx="1750628" cy="799990"/>
            </a:xfrm>
            <a:custGeom>
              <a:avLst/>
              <a:gdLst/>
              <a:ahLst/>
              <a:cxnLst/>
              <a:rect l="l" t="t" r="r" b="b"/>
              <a:pathLst>
                <a:path w="1750628" h="799990">
                  <a:moveTo>
                    <a:pt x="0" y="0"/>
                  </a:moveTo>
                  <a:lnTo>
                    <a:pt x="1750628" y="0"/>
                  </a:lnTo>
                  <a:lnTo>
                    <a:pt x="1750628" y="799991"/>
                  </a:lnTo>
                  <a:lnTo>
                    <a:pt x="0" y="7999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834" b="-834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Freeform 24"/>
          <p:cNvSpPr/>
          <p:nvPr/>
        </p:nvSpPr>
        <p:spPr>
          <a:xfrm>
            <a:off x="-1103356" y="217218"/>
            <a:ext cx="6331808" cy="3680364"/>
          </a:xfrm>
          <a:custGeom>
            <a:avLst/>
            <a:gdLst/>
            <a:ahLst/>
            <a:cxnLst/>
            <a:rect l="l" t="t" r="r" b="b"/>
            <a:pathLst>
              <a:path w="6331808" h="3680364">
                <a:moveTo>
                  <a:pt x="0" y="0"/>
                </a:moveTo>
                <a:lnTo>
                  <a:pt x="6331809" y="0"/>
                </a:lnTo>
                <a:lnTo>
                  <a:pt x="6331809" y="3680364"/>
                </a:lnTo>
                <a:lnTo>
                  <a:pt x="0" y="368036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TextBox 25"/>
          <p:cNvSpPr txBox="1"/>
          <p:nvPr/>
        </p:nvSpPr>
        <p:spPr>
          <a:xfrm>
            <a:off x="1028700" y="1451516"/>
            <a:ext cx="7912763" cy="1039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57"/>
              </a:lnSpc>
            </a:pPr>
            <a:r>
              <a:rPr lang="en-US" sz="5755" b="1">
                <a:solidFill>
                  <a:srgbClr val="000B5D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INTRODUCTION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60924" y="4624040"/>
            <a:ext cx="9455243" cy="2249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3533"/>
              </a:lnSpc>
            </a:pPr>
            <a:r>
              <a:rPr lang="ar-EG" sz="3533" b="1">
                <a:solidFill>
                  <a:srgbClr val="000B5D"/>
                </a:solidFill>
                <a:latin typeface="Poppins Bold"/>
                <a:ea typeface="Poppins Bold"/>
                <a:cs typeface="Poppins Bold"/>
                <a:sym typeface="Poppins Bold"/>
                <a:rtl/>
              </a:rPr>
              <a:t> </a:t>
            </a:r>
            <a:r>
              <a:rPr lang="en-US" sz="3533" b="1">
                <a:solidFill>
                  <a:srgbClr val="000B5D"/>
                </a:solidFill>
                <a:latin typeface="Poppins Bold"/>
                <a:ea typeface="Poppins Bold"/>
                <a:cs typeface="Poppins Bold"/>
                <a:sym typeface="Poppins Bold"/>
              </a:rPr>
              <a:t>To provide comprehensive tracking and management solutions for vehicles and assets</a:t>
            </a:r>
          </a:p>
          <a:p>
            <a:pPr algn="ctr" rtl="1">
              <a:lnSpc>
                <a:spcPts val="3533"/>
              </a:lnSpc>
            </a:pPr>
            <a:endParaRPr lang="en-US" sz="3533" b="1">
              <a:solidFill>
                <a:srgbClr val="000B5D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ctr" rtl="1">
              <a:lnSpc>
                <a:spcPts val="3533"/>
              </a:lnSpc>
              <a:spcBef>
                <a:spcPct val="0"/>
              </a:spcBef>
            </a:pPr>
            <a:endParaRPr lang="en-US" sz="3533" b="1">
              <a:solidFill>
                <a:srgbClr val="000B5D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5737"/>
            <a:ext cx="2564002" cy="2140738"/>
          </a:xfrm>
          <a:custGeom>
            <a:avLst/>
            <a:gdLst/>
            <a:ahLst/>
            <a:cxnLst/>
            <a:rect l="l" t="t" r="r" b="b"/>
            <a:pathLst>
              <a:path w="2564002" h="2140738">
                <a:moveTo>
                  <a:pt x="0" y="0"/>
                </a:moveTo>
                <a:lnTo>
                  <a:pt x="2564002" y="0"/>
                </a:lnTo>
                <a:lnTo>
                  <a:pt x="2564002" y="2140737"/>
                </a:lnTo>
                <a:lnTo>
                  <a:pt x="0" y="21407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979" t="-34398" r="-33740" b="-5809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8969128"/>
            <a:ext cx="4735525" cy="1317872"/>
            <a:chOff x="0" y="0"/>
            <a:chExt cx="6314034" cy="1757163"/>
          </a:xfrm>
        </p:grpSpPr>
        <p:grpSp>
          <p:nvGrpSpPr>
            <p:cNvPr id="4" name="Group 4"/>
            <p:cNvGrpSpPr/>
            <p:nvPr/>
          </p:nvGrpSpPr>
          <p:grpSpPr>
            <a:xfrm>
              <a:off x="5130132" y="314790"/>
              <a:ext cx="1183901" cy="1164463"/>
              <a:chOff x="0" y="0"/>
              <a:chExt cx="812800" cy="799455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79945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99455">
                    <a:moveTo>
                      <a:pt x="406400" y="0"/>
                    </a:moveTo>
                    <a:cubicBezTo>
                      <a:pt x="181951" y="0"/>
                      <a:pt x="0" y="178964"/>
                      <a:pt x="0" y="399727"/>
                    </a:cubicBezTo>
                    <a:cubicBezTo>
                      <a:pt x="0" y="620491"/>
                      <a:pt x="181951" y="799455"/>
                      <a:pt x="406400" y="799455"/>
                    </a:cubicBezTo>
                    <a:cubicBezTo>
                      <a:pt x="630849" y="799455"/>
                      <a:pt x="812800" y="620491"/>
                      <a:pt x="812800" y="399727"/>
                    </a:cubicBezTo>
                    <a:cubicBezTo>
                      <a:pt x="812800" y="178964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 l="-11" r="-11"/>
                </a:stretch>
              </a:blip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0"/>
              <a:ext cx="1786495" cy="1757163"/>
              <a:chOff x="0" y="0"/>
              <a:chExt cx="812800" cy="799455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79945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99455">
                    <a:moveTo>
                      <a:pt x="406400" y="0"/>
                    </a:moveTo>
                    <a:cubicBezTo>
                      <a:pt x="181951" y="0"/>
                      <a:pt x="0" y="178964"/>
                      <a:pt x="0" y="399727"/>
                    </a:cubicBezTo>
                    <a:cubicBezTo>
                      <a:pt x="0" y="620491"/>
                      <a:pt x="181951" y="799455"/>
                      <a:pt x="406400" y="799455"/>
                    </a:cubicBezTo>
                    <a:cubicBezTo>
                      <a:pt x="630849" y="799455"/>
                      <a:pt x="812800" y="620491"/>
                      <a:pt x="812800" y="399727"/>
                    </a:cubicBezTo>
                    <a:cubicBezTo>
                      <a:pt x="812800" y="178964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t="-834" b="-834"/>
                </a:stretch>
              </a:blip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1924222" y="314790"/>
              <a:ext cx="1183901" cy="1164463"/>
              <a:chOff x="0" y="0"/>
              <a:chExt cx="812800" cy="799455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79945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99455">
                    <a:moveTo>
                      <a:pt x="406400" y="0"/>
                    </a:moveTo>
                    <a:cubicBezTo>
                      <a:pt x="181951" y="0"/>
                      <a:pt x="0" y="178964"/>
                      <a:pt x="0" y="399727"/>
                    </a:cubicBezTo>
                    <a:cubicBezTo>
                      <a:pt x="0" y="620491"/>
                      <a:pt x="181951" y="799455"/>
                      <a:pt x="406400" y="799455"/>
                    </a:cubicBezTo>
                    <a:cubicBezTo>
                      <a:pt x="630849" y="799455"/>
                      <a:pt x="812800" y="620491"/>
                      <a:pt x="812800" y="399727"/>
                    </a:cubicBezTo>
                    <a:cubicBezTo>
                      <a:pt x="812800" y="178964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t="-834" b="-834"/>
                </a:stretch>
              </a:blip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" name="Freeform 10"/>
            <p:cNvSpPr/>
            <p:nvPr/>
          </p:nvSpPr>
          <p:spPr>
            <a:xfrm>
              <a:off x="3243814" y="543359"/>
              <a:ext cx="1750628" cy="799990"/>
            </a:xfrm>
            <a:custGeom>
              <a:avLst/>
              <a:gdLst/>
              <a:ahLst/>
              <a:cxnLst/>
              <a:rect l="l" t="t" r="r" b="b"/>
              <a:pathLst>
                <a:path w="1750628" h="799990">
                  <a:moveTo>
                    <a:pt x="0" y="0"/>
                  </a:moveTo>
                  <a:lnTo>
                    <a:pt x="1750628" y="0"/>
                  </a:lnTo>
                  <a:lnTo>
                    <a:pt x="1750628" y="799991"/>
                  </a:lnTo>
                  <a:lnTo>
                    <a:pt x="0" y="7999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834" b="-834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8017489" y="1948746"/>
            <a:ext cx="4944324" cy="1199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5"/>
              </a:lnSpc>
            </a:pPr>
            <a:r>
              <a:rPr lang="en-US" sz="2447" b="1">
                <a:solidFill>
                  <a:srgbClr val="000B5D"/>
                </a:solidFill>
                <a:latin typeface="Poppins Bold"/>
                <a:ea typeface="Poppins Bold"/>
                <a:cs typeface="Poppins Bold"/>
                <a:sym typeface="Poppins Bold"/>
              </a:rPr>
              <a:t>UNSAFE DRIVING BEHAVIOR </a:t>
            </a:r>
          </a:p>
          <a:p>
            <a:pPr algn="l">
              <a:lnSpc>
                <a:spcPts val="4895"/>
              </a:lnSpc>
            </a:pPr>
            <a:endParaRPr lang="en-US" sz="2447" b="1">
              <a:solidFill>
                <a:srgbClr val="000B5D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017489" y="3230815"/>
            <a:ext cx="5901282" cy="580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895"/>
              </a:lnSpc>
              <a:spcBef>
                <a:spcPct val="0"/>
              </a:spcBef>
            </a:pPr>
            <a:r>
              <a:rPr lang="en-US" sz="2447" b="1">
                <a:solidFill>
                  <a:srgbClr val="000B5D"/>
                </a:solidFill>
                <a:latin typeface="Poppins Bold"/>
                <a:ea typeface="Poppins Bold"/>
                <a:cs typeface="Poppins Bold"/>
                <a:sym typeface="Poppins Bold"/>
              </a:rPr>
              <a:t>LACK OF REAL-TIME VEHICLE INSIGHTS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017489" y="5794951"/>
            <a:ext cx="9241811" cy="1199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5"/>
              </a:lnSpc>
            </a:pPr>
            <a:r>
              <a:rPr lang="en-US" sz="2447" b="1">
                <a:solidFill>
                  <a:srgbClr val="000B5D"/>
                </a:solidFill>
                <a:latin typeface="Poppins Bold"/>
                <a:ea typeface="Poppins Bold"/>
                <a:cs typeface="Poppins Bold"/>
                <a:sym typeface="Poppins Bold"/>
              </a:rPr>
              <a:t>INEFFICIENT FLEET MANAGEMENT </a:t>
            </a:r>
          </a:p>
          <a:p>
            <a:pPr marL="0" lvl="1" indent="0" algn="l">
              <a:lnSpc>
                <a:spcPts val="4895"/>
              </a:lnSpc>
              <a:spcBef>
                <a:spcPct val="0"/>
              </a:spcBef>
            </a:pPr>
            <a:endParaRPr lang="en-US" sz="2447" b="1">
              <a:solidFill>
                <a:srgbClr val="000B5D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017489" y="4512883"/>
            <a:ext cx="8527741" cy="580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895"/>
              </a:lnSpc>
              <a:spcBef>
                <a:spcPct val="0"/>
              </a:spcBef>
            </a:pPr>
            <a:r>
              <a:rPr lang="en-US" sz="2447" b="1">
                <a:solidFill>
                  <a:srgbClr val="000B5D"/>
                </a:solidFill>
                <a:latin typeface="Poppins Bold"/>
                <a:ea typeface="Poppins Bold"/>
                <a:cs typeface="Poppins Bold"/>
                <a:sym typeface="Poppins Bold"/>
              </a:rPr>
              <a:t>MISSED MAINTENANCE SCHEDULES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957219" y="7079806"/>
            <a:ext cx="5961552" cy="1199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5"/>
              </a:lnSpc>
            </a:pPr>
            <a:r>
              <a:rPr lang="en-US" sz="2447" b="1">
                <a:solidFill>
                  <a:srgbClr val="000B5D"/>
                </a:solidFill>
                <a:latin typeface="Poppins Bold"/>
                <a:ea typeface="Poppins Bold"/>
                <a:cs typeface="Poppins Bold"/>
                <a:sym typeface="Poppins Bold"/>
              </a:rPr>
              <a:t>INABILITY TO TRACK HISTORICAL DATA </a:t>
            </a:r>
          </a:p>
          <a:p>
            <a:pPr marL="0" lvl="1" indent="0" algn="l">
              <a:lnSpc>
                <a:spcPts val="4895"/>
              </a:lnSpc>
              <a:spcBef>
                <a:spcPct val="0"/>
              </a:spcBef>
            </a:pPr>
            <a:endParaRPr lang="en-US" sz="2447" b="1">
              <a:solidFill>
                <a:srgbClr val="000B5D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6956620" y="1961980"/>
            <a:ext cx="771999" cy="5891361"/>
            <a:chOff x="0" y="0"/>
            <a:chExt cx="1029332" cy="7855148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1029332" cy="102933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B5D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0" y="1706454"/>
              <a:ext cx="1029332" cy="1029332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B5D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0" y="5119362"/>
              <a:ext cx="1029332" cy="1029332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B5D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0" y="3412908"/>
              <a:ext cx="1029332" cy="1029332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B5D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>
              <a:off x="0" y="6825816"/>
              <a:ext cx="1029332" cy="1029332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B5D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" name="TextBox 27"/>
            <p:cNvSpPr txBox="1"/>
            <p:nvPr/>
          </p:nvSpPr>
          <p:spPr>
            <a:xfrm>
              <a:off x="151192" y="8317"/>
              <a:ext cx="726948" cy="7805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23"/>
                </a:lnSpc>
              </a:pPr>
              <a:r>
                <a:rPr lang="en-US" sz="3199" b="1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1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151192" y="1714771"/>
              <a:ext cx="726948" cy="7805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5024"/>
                </a:lnSpc>
                <a:spcBef>
                  <a:spcPct val="0"/>
                </a:spcBef>
              </a:pPr>
              <a:r>
                <a:rPr lang="en-US" sz="3200" b="1" u="non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2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151192" y="5127679"/>
              <a:ext cx="726948" cy="7805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5024"/>
                </a:lnSpc>
                <a:spcBef>
                  <a:spcPct val="0"/>
                </a:spcBef>
              </a:pPr>
              <a:r>
                <a:rPr lang="en-US" sz="3200" b="1" u="non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4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151192" y="3421225"/>
              <a:ext cx="726948" cy="7805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5024"/>
                </a:lnSpc>
                <a:spcBef>
                  <a:spcPct val="0"/>
                </a:spcBef>
              </a:pPr>
              <a:r>
                <a:rPr lang="en-US" sz="3200" b="1" u="non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3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151192" y="6834133"/>
              <a:ext cx="726948" cy="7805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5024"/>
                </a:lnSpc>
                <a:spcBef>
                  <a:spcPct val="0"/>
                </a:spcBef>
              </a:pPr>
              <a:r>
                <a:rPr lang="en-US" sz="3200" b="1" u="non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86354" y="4805362"/>
            <a:ext cx="5484895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799"/>
              </a:lnSpc>
              <a:spcBef>
                <a:spcPct val="0"/>
              </a:spcBef>
            </a:pPr>
            <a:r>
              <a:rPr lang="en-US" sz="3999" b="1">
                <a:solidFill>
                  <a:srgbClr val="000B5D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 STATEMENT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14148594" y="1322331"/>
            <a:ext cx="10689850" cy="9993369"/>
            <a:chOff x="0" y="0"/>
            <a:chExt cx="14253134" cy="13324492"/>
          </a:xfrm>
        </p:grpSpPr>
        <p:grpSp>
          <p:nvGrpSpPr>
            <p:cNvPr id="34" name="Group 34"/>
            <p:cNvGrpSpPr/>
            <p:nvPr/>
          </p:nvGrpSpPr>
          <p:grpSpPr>
            <a:xfrm>
              <a:off x="929962" y="0"/>
              <a:ext cx="6435292" cy="2743200"/>
              <a:chOff x="0" y="0"/>
              <a:chExt cx="1638616" cy="6985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3388" y="0"/>
                <a:ext cx="1631839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1631839" h="698500">
                    <a:moveTo>
                      <a:pt x="1626355" y="364501"/>
                    </a:moveTo>
                    <a:lnTo>
                      <a:pt x="1440901" y="683249"/>
                    </a:lnTo>
                    <a:cubicBezTo>
                      <a:pt x="1435408" y="692691"/>
                      <a:pt x="1425308" y="698500"/>
                      <a:pt x="1414383" y="698500"/>
                    </a:cubicBezTo>
                    <a:lnTo>
                      <a:pt x="217457" y="698500"/>
                    </a:lnTo>
                    <a:cubicBezTo>
                      <a:pt x="206532" y="698500"/>
                      <a:pt x="196432" y="692691"/>
                      <a:pt x="190939" y="683249"/>
                    </a:cubicBezTo>
                    <a:lnTo>
                      <a:pt x="5485" y="364501"/>
                    </a:lnTo>
                    <a:cubicBezTo>
                      <a:pt x="0" y="355073"/>
                      <a:pt x="0" y="343427"/>
                      <a:pt x="5485" y="333999"/>
                    </a:cubicBezTo>
                    <a:lnTo>
                      <a:pt x="190939" y="15251"/>
                    </a:lnTo>
                    <a:cubicBezTo>
                      <a:pt x="196432" y="5809"/>
                      <a:pt x="206532" y="0"/>
                      <a:pt x="217457" y="0"/>
                    </a:cubicBezTo>
                    <a:lnTo>
                      <a:pt x="1414383" y="0"/>
                    </a:lnTo>
                    <a:cubicBezTo>
                      <a:pt x="1425308" y="0"/>
                      <a:pt x="1435408" y="5809"/>
                      <a:pt x="1440901" y="15251"/>
                    </a:cubicBezTo>
                    <a:lnTo>
                      <a:pt x="1626355" y="333999"/>
                    </a:lnTo>
                    <a:cubicBezTo>
                      <a:pt x="1631840" y="343427"/>
                      <a:pt x="1631840" y="355073"/>
                      <a:pt x="1626355" y="364501"/>
                    </a:cubicBezTo>
                    <a:close/>
                  </a:path>
                </a:pathLst>
              </a:custGeom>
              <a:solidFill>
                <a:srgbClr val="00ADE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TextBox 36"/>
              <p:cNvSpPr txBox="1"/>
              <p:nvPr/>
            </p:nvSpPr>
            <p:spPr>
              <a:xfrm>
                <a:off x="114300" y="9525"/>
                <a:ext cx="1410016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676"/>
                  </a:lnSpc>
                </a:pPr>
                <a:endParaRPr/>
              </a:p>
            </p:txBody>
          </p:sp>
        </p:grpSp>
        <p:grpSp>
          <p:nvGrpSpPr>
            <p:cNvPr id="37" name="Group 37"/>
            <p:cNvGrpSpPr/>
            <p:nvPr/>
          </p:nvGrpSpPr>
          <p:grpSpPr>
            <a:xfrm>
              <a:off x="367649" y="10581292"/>
              <a:ext cx="3192087" cy="2743200"/>
              <a:chOff x="0" y="0"/>
              <a:chExt cx="812800" cy="69850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6831" y="0"/>
                <a:ext cx="799139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799139" h="698500">
                    <a:moveTo>
                      <a:pt x="788080" y="379996"/>
                    </a:moveTo>
                    <a:lnTo>
                      <a:pt x="620658" y="667754"/>
                    </a:lnTo>
                    <a:cubicBezTo>
                      <a:pt x="609582" y="686789"/>
                      <a:pt x="589221" y="698500"/>
                      <a:pt x="567197" y="698500"/>
                    </a:cubicBezTo>
                    <a:lnTo>
                      <a:pt x="231941" y="698500"/>
                    </a:lnTo>
                    <a:cubicBezTo>
                      <a:pt x="209918" y="698500"/>
                      <a:pt x="189556" y="686789"/>
                      <a:pt x="178480" y="667754"/>
                    </a:cubicBezTo>
                    <a:lnTo>
                      <a:pt x="11058" y="379996"/>
                    </a:lnTo>
                    <a:cubicBezTo>
                      <a:pt x="0" y="360990"/>
                      <a:pt x="0" y="337510"/>
                      <a:pt x="11058" y="318504"/>
                    </a:cubicBezTo>
                    <a:lnTo>
                      <a:pt x="178480" y="30746"/>
                    </a:lnTo>
                    <a:cubicBezTo>
                      <a:pt x="189556" y="11711"/>
                      <a:pt x="209918" y="0"/>
                      <a:pt x="231941" y="0"/>
                    </a:cubicBezTo>
                    <a:lnTo>
                      <a:pt x="567197" y="0"/>
                    </a:lnTo>
                    <a:cubicBezTo>
                      <a:pt x="589221" y="0"/>
                      <a:pt x="609582" y="11711"/>
                      <a:pt x="620658" y="30746"/>
                    </a:cubicBezTo>
                    <a:lnTo>
                      <a:pt x="788080" y="318504"/>
                    </a:lnTo>
                    <a:cubicBezTo>
                      <a:pt x="799138" y="337510"/>
                      <a:pt x="799138" y="360990"/>
                      <a:pt x="788080" y="379996"/>
                    </a:cubicBezTo>
                    <a:close/>
                  </a:path>
                </a:pathLst>
              </a:custGeom>
              <a:solidFill>
                <a:srgbClr val="00ADE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TextBox 39"/>
              <p:cNvSpPr txBox="1"/>
              <p:nvPr/>
            </p:nvSpPr>
            <p:spPr>
              <a:xfrm>
                <a:off x="114300" y="19050"/>
                <a:ext cx="5842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376"/>
                  </a:lnSpc>
                </a:pPr>
                <a:endParaRPr/>
              </a:p>
            </p:txBody>
          </p:sp>
        </p:grpSp>
        <p:grpSp>
          <p:nvGrpSpPr>
            <p:cNvPr id="40" name="Group 40"/>
            <p:cNvGrpSpPr/>
            <p:nvPr/>
          </p:nvGrpSpPr>
          <p:grpSpPr>
            <a:xfrm>
              <a:off x="0" y="0"/>
              <a:ext cx="14253134" cy="12248787"/>
              <a:chOff x="0" y="0"/>
              <a:chExt cx="812800" cy="698500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1530" y="0"/>
                <a:ext cx="80974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09740" h="698500">
                    <a:moveTo>
                      <a:pt x="807264" y="356136"/>
                    </a:moveTo>
                    <a:lnTo>
                      <a:pt x="612076" y="691614"/>
                    </a:lnTo>
                    <a:cubicBezTo>
                      <a:pt x="609596" y="695877"/>
                      <a:pt x="605036" y="698500"/>
                      <a:pt x="600103" y="698500"/>
                    </a:cubicBezTo>
                    <a:lnTo>
                      <a:pt x="209637" y="698500"/>
                    </a:lnTo>
                    <a:cubicBezTo>
                      <a:pt x="204704" y="698500"/>
                      <a:pt x="200144" y="695877"/>
                      <a:pt x="197664" y="691614"/>
                    </a:cubicBezTo>
                    <a:lnTo>
                      <a:pt x="2476" y="356136"/>
                    </a:lnTo>
                    <a:cubicBezTo>
                      <a:pt x="0" y="351879"/>
                      <a:pt x="0" y="346621"/>
                      <a:pt x="2476" y="342364"/>
                    </a:cubicBezTo>
                    <a:lnTo>
                      <a:pt x="197664" y="6886"/>
                    </a:lnTo>
                    <a:cubicBezTo>
                      <a:pt x="200144" y="2623"/>
                      <a:pt x="204704" y="0"/>
                      <a:pt x="209637" y="0"/>
                    </a:cubicBezTo>
                    <a:lnTo>
                      <a:pt x="600103" y="0"/>
                    </a:lnTo>
                    <a:cubicBezTo>
                      <a:pt x="605036" y="0"/>
                      <a:pt x="609596" y="2623"/>
                      <a:pt x="612076" y="6886"/>
                    </a:cubicBezTo>
                    <a:lnTo>
                      <a:pt x="807264" y="342364"/>
                    </a:lnTo>
                    <a:cubicBezTo>
                      <a:pt x="809740" y="346621"/>
                      <a:pt x="809740" y="351879"/>
                      <a:pt x="807264" y="356136"/>
                    </a:cubicBezTo>
                    <a:close/>
                  </a:path>
                </a:pathLst>
              </a:custGeom>
              <a:solidFill>
                <a:srgbClr val="000B5D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TextBox 42"/>
              <p:cNvSpPr txBox="1"/>
              <p:nvPr/>
            </p:nvSpPr>
            <p:spPr>
              <a:xfrm>
                <a:off x="114300" y="19050"/>
                <a:ext cx="5842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376"/>
                  </a:lnSpc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5737"/>
            <a:ext cx="2564002" cy="2140738"/>
          </a:xfrm>
          <a:custGeom>
            <a:avLst/>
            <a:gdLst/>
            <a:ahLst/>
            <a:cxnLst/>
            <a:rect l="l" t="t" r="r" b="b"/>
            <a:pathLst>
              <a:path w="2564002" h="2140738">
                <a:moveTo>
                  <a:pt x="0" y="0"/>
                </a:moveTo>
                <a:lnTo>
                  <a:pt x="2564002" y="0"/>
                </a:lnTo>
                <a:lnTo>
                  <a:pt x="2564002" y="2140737"/>
                </a:lnTo>
                <a:lnTo>
                  <a:pt x="0" y="21407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979" t="-34398" r="-33740" b="-5809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8969128"/>
            <a:ext cx="4735525" cy="1317872"/>
            <a:chOff x="0" y="0"/>
            <a:chExt cx="6314034" cy="1757163"/>
          </a:xfrm>
        </p:grpSpPr>
        <p:grpSp>
          <p:nvGrpSpPr>
            <p:cNvPr id="4" name="Group 4"/>
            <p:cNvGrpSpPr/>
            <p:nvPr/>
          </p:nvGrpSpPr>
          <p:grpSpPr>
            <a:xfrm>
              <a:off x="5130132" y="314790"/>
              <a:ext cx="1183901" cy="1164463"/>
              <a:chOff x="0" y="0"/>
              <a:chExt cx="812800" cy="799455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79945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99455">
                    <a:moveTo>
                      <a:pt x="406400" y="0"/>
                    </a:moveTo>
                    <a:cubicBezTo>
                      <a:pt x="181951" y="0"/>
                      <a:pt x="0" y="178964"/>
                      <a:pt x="0" y="399727"/>
                    </a:cubicBezTo>
                    <a:cubicBezTo>
                      <a:pt x="0" y="620491"/>
                      <a:pt x="181951" y="799455"/>
                      <a:pt x="406400" y="799455"/>
                    </a:cubicBezTo>
                    <a:cubicBezTo>
                      <a:pt x="630849" y="799455"/>
                      <a:pt x="812800" y="620491"/>
                      <a:pt x="812800" y="399727"/>
                    </a:cubicBezTo>
                    <a:cubicBezTo>
                      <a:pt x="812800" y="178964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 l="-11" r="-11"/>
                </a:stretch>
              </a:blip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0"/>
              <a:ext cx="1786495" cy="1757163"/>
              <a:chOff x="0" y="0"/>
              <a:chExt cx="812800" cy="799455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79945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99455">
                    <a:moveTo>
                      <a:pt x="406400" y="0"/>
                    </a:moveTo>
                    <a:cubicBezTo>
                      <a:pt x="181951" y="0"/>
                      <a:pt x="0" y="178964"/>
                      <a:pt x="0" y="399727"/>
                    </a:cubicBezTo>
                    <a:cubicBezTo>
                      <a:pt x="0" y="620491"/>
                      <a:pt x="181951" y="799455"/>
                      <a:pt x="406400" y="799455"/>
                    </a:cubicBezTo>
                    <a:cubicBezTo>
                      <a:pt x="630849" y="799455"/>
                      <a:pt x="812800" y="620491"/>
                      <a:pt x="812800" y="399727"/>
                    </a:cubicBezTo>
                    <a:cubicBezTo>
                      <a:pt x="812800" y="178964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t="-834" b="-834"/>
                </a:stretch>
              </a:blip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1924222" y="314790"/>
              <a:ext cx="1183901" cy="1164463"/>
              <a:chOff x="0" y="0"/>
              <a:chExt cx="812800" cy="799455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79945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99455">
                    <a:moveTo>
                      <a:pt x="406400" y="0"/>
                    </a:moveTo>
                    <a:cubicBezTo>
                      <a:pt x="181951" y="0"/>
                      <a:pt x="0" y="178964"/>
                      <a:pt x="0" y="399727"/>
                    </a:cubicBezTo>
                    <a:cubicBezTo>
                      <a:pt x="0" y="620491"/>
                      <a:pt x="181951" y="799455"/>
                      <a:pt x="406400" y="799455"/>
                    </a:cubicBezTo>
                    <a:cubicBezTo>
                      <a:pt x="630849" y="799455"/>
                      <a:pt x="812800" y="620491"/>
                      <a:pt x="812800" y="399727"/>
                    </a:cubicBezTo>
                    <a:cubicBezTo>
                      <a:pt x="812800" y="178964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t="-834" b="-834"/>
                </a:stretch>
              </a:blip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" name="Freeform 10"/>
            <p:cNvSpPr/>
            <p:nvPr/>
          </p:nvSpPr>
          <p:spPr>
            <a:xfrm>
              <a:off x="3243814" y="543359"/>
              <a:ext cx="1750628" cy="799990"/>
            </a:xfrm>
            <a:custGeom>
              <a:avLst/>
              <a:gdLst/>
              <a:ahLst/>
              <a:cxnLst/>
              <a:rect l="l" t="t" r="r" b="b"/>
              <a:pathLst>
                <a:path w="1750628" h="799990">
                  <a:moveTo>
                    <a:pt x="0" y="0"/>
                  </a:moveTo>
                  <a:lnTo>
                    <a:pt x="1750628" y="0"/>
                  </a:lnTo>
                  <a:lnTo>
                    <a:pt x="1750628" y="799991"/>
                  </a:lnTo>
                  <a:lnTo>
                    <a:pt x="0" y="7999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834" b="-834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328424" y="1973945"/>
            <a:ext cx="9965873" cy="6163589"/>
            <a:chOff x="0" y="0"/>
            <a:chExt cx="13287831" cy="8218118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1075069" cy="1029332"/>
              <a:chOff x="0" y="0"/>
              <a:chExt cx="6632152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6632153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632153" h="6350000">
                    <a:moveTo>
                      <a:pt x="3316076" y="0"/>
                    </a:moveTo>
                    <a:cubicBezTo>
                      <a:pt x="1484658" y="0"/>
                      <a:pt x="0" y="1421496"/>
                      <a:pt x="0" y="3175000"/>
                    </a:cubicBezTo>
                    <a:cubicBezTo>
                      <a:pt x="0" y="4928504"/>
                      <a:pt x="1484658" y="6350000"/>
                      <a:pt x="3316076" y="6350000"/>
                    </a:cubicBezTo>
                    <a:cubicBezTo>
                      <a:pt x="5147495" y="6350000"/>
                      <a:pt x="6632153" y="4928504"/>
                      <a:pt x="6632153" y="3175000"/>
                    </a:cubicBezTo>
                    <a:cubicBezTo>
                      <a:pt x="6632153" y="1421496"/>
                      <a:pt x="5147495" y="0"/>
                      <a:pt x="3316076" y="0"/>
                    </a:cubicBezTo>
                    <a:close/>
                  </a:path>
                </a:pathLst>
              </a:custGeom>
              <a:solidFill>
                <a:srgbClr val="000B5D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0" y="1706454"/>
              <a:ext cx="1075069" cy="1029332"/>
              <a:chOff x="0" y="0"/>
              <a:chExt cx="6632152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632153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632153" h="6350000">
                    <a:moveTo>
                      <a:pt x="3316076" y="0"/>
                    </a:moveTo>
                    <a:cubicBezTo>
                      <a:pt x="1484658" y="0"/>
                      <a:pt x="0" y="1421496"/>
                      <a:pt x="0" y="3175000"/>
                    </a:cubicBezTo>
                    <a:cubicBezTo>
                      <a:pt x="0" y="4928504"/>
                      <a:pt x="1484658" y="6350000"/>
                      <a:pt x="3316076" y="6350000"/>
                    </a:cubicBezTo>
                    <a:cubicBezTo>
                      <a:pt x="5147495" y="6350000"/>
                      <a:pt x="6632153" y="4928504"/>
                      <a:pt x="6632153" y="3175000"/>
                    </a:cubicBezTo>
                    <a:cubicBezTo>
                      <a:pt x="6632153" y="1421496"/>
                      <a:pt x="5147495" y="0"/>
                      <a:pt x="3316076" y="0"/>
                    </a:cubicBezTo>
                    <a:close/>
                  </a:path>
                </a:pathLst>
              </a:custGeom>
              <a:solidFill>
                <a:srgbClr val="000B5D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0" y="5119362"/>
              <a:ext cx="1075069" cy="1029332"/>
              <a:chOff x="0" y="0"/>
              <a:chExt cx="6632152" cy="63500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6632153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632153" h="6350000">
                    <a:moveTo>
                      <a:pt x="3316076" y="0"/>
                    </a:moveTo>
                    <a:cubicBezTo>
                      <a:pt x="1484658" y="0"/>
                      <a:pt x="0" y="1421496"/>
                      <a:pt x="0" y="3175000"/>
                    </a:cubicBezTo>
                    <a:cubicBezTo>
                      <a:pt x="0" y="4928504"/>
                      <a:pt x="1484658" y="6350000"/>
                      <a:pt x="3316076" y="6350000"/>
                    </a:cubicBezTo>
                    <a:cubicBezTo>
                      <a:pt x="5147495" y="6350000"/>
                      <a:pt x="6632153" y="4928504"/>
                      <a:pt x="6632153" y="3175000"/>
                    </a:cubicBezTo>
                    <a:cubicBezTo>
                      <a:pt x="6632153" y="1421496"/>
                      <a:pt x="5147495" y="0"/>
                      <a:pt x="3316076" y="0"/>
                    </a:cubicBezTo>
                    <a:close/>
                  </a:path>
                </a:pathLst>
              </a:custGeom>
              <a:solidFill>
                <a:srgbClr val="000B5D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0" y="3412908"/>
              <a:ext cx="1075069" cy="1029332"/>
              <a:chOff x="0" y="0"/>
              <a:chExt cx="6632152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632153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632153" h="6350000">
                    <a:moveTo>
                      <a:pt x="3316076" y="0"/>
                    </a:moveTo>
                    <a:cubicBezTo>
                      <a:pt x="1484658" y="0"/>
                      <a:pt x="0" y="1421496"/>
                      <a:pt x="0" y="3175000"/>
                    </a:cubicBezTo>
                    <a:cubicBezTo>
                      <a:pt x="0" y="4928504"/>
                      <a:pt x="1484658" y="6350000"/>
                      <a:pt x="3316076" y="6350000"/>
                    </a:cubicBezTo>
                    <a:cubicBezTo>
                      <a:pt x="5147495" y="6350000"/>
                      <a:pt x="6632153" y="4928504"/>
                      <a:pt x="6632153" y="3175000"/>
                    </a:cubicBezTo>
                    <a:cubicBezTo>
                      <a:pt x="6632153" y="1421496"/>
                      <a:pt x="5147495" y="0"/>
                      <a:pt x="3316076" y="0"/>
                    </a:cubicBezTo>
                    <a:close/>
                  </a:path>
                </a:pathLst>
              </a:custGeom>
              <a:solidFill>
                <a:srgbClr val="000B5D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0" y="6825816"/>
              <a:ext cx="1075069" cy="1029332"/>
              <a:chOff x="0" y="0"/>
              <a:chExt cx="6632152" cy="63500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6632153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632153" h="6350000">
                    <a:moveTo>
                      <a:pt x="3316076" y="0"/>
                    </a:moveTo>
                    <a:cubicBezTo>
                      <a:pt x="1484658" y="0"/>
                      <a:pt x="0" y="1421496"/>
                      <a:pt x="0" y="3175000"/>
                    </a:cubicBezTo>
                    <a:cubicBezTo>
                      <a:pt x="0" y="4928504"/>
                      <a:pt x="1484658" y="6350000"/>
                      <a:pt x="3316076" y="6350000"/>
                    </a:cubicBezTo>
                    <a:cubicBezTo>
                      <a:pt x="5147495" y="6350000"/>
                      <a:pt x="6632153" y="4928504"/>
                      <a:pt x="6632153" y="3175000"/>
                    </a:cubicBezTo>
                    <a:cubicBezTo>
                      <a:pt x="6632153" y="1421496"/>
                      <a:pt x="5147495" y="0"/>
                      <a:pt x="3316076" y="0"/>
                    </a:cubicBezTo>
                    <a:close/>
                  </a:path>
                </a:pathLst>
              </a:custGeom>
              <a:solidFill>
                <a:srgbClr val="000B5D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157910" y="-10733"/>
              <a:ext cx="759249" cy="8506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37"/>
                </a:lnSpc>
              </a:pPr>
              <a:r>
                <a:rPr lang="en-US" sz="3399" b="1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1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57910" y="1695721"/>
              <a:ext cx="759249" cy="8506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5337"/>
                </a:lnSpc>
                <a:spcBef>
                  <a:spcPct val="0"/>
                </a:spcBef>
              </a:pPr>
              <a:r>
                <a:rPr lang="en-US" sz="3399" b="1" u="non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2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57910" y="5108629"/>
              <a:ext cx="759249" cy="8506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5337"/>
                </a:lnSpc>
                <a:spcBef>
                  <a:spcPct val="0"/>
                </a:spcBef>
              </a:pPr>
              <a:r>
                <a:rPr lang="en-US" sz="3399" b="1" u="non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4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57910" y="3402175"/>
              <a:ext cx="759249" cy="8506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5337"/>
                </a:lnSpc>
                <a:spcBef>
                  <a:spcPct val="0"/>
                </a:spcBef>
              </a:pPr>
              <a:r>
                <a:rPr lang="en-US" sz="3399" b="1" u="non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3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157910" y="6815083"/>
              <a:ext cx="759249" cy="8506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5337"/>
                </a:lnSpc>
                <a:spcBef>
                  <a:spcPct val="0"/>
                </a:spcBef>
              </a:pPr>
              <a:r>
                <a:rPr lang="en-US" sz="3399" b="1" u="non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5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1443362" y="-54899"/>
              <a:ext cx="10756846" cy="12839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099" b="1">
                  <a:solidFill>
                    <a:srgbClr val="000B5D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MONITOR PATTERNS, GENERATE REPORTS AND INCENTIVIZE SAFE DRIVING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1443362" y="1654525"/>
              <a:ext cx="11844469" cy="12839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099" b="1">
                  <a:solidFill>
                    <a:srgbClr val="000B5D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LIVE GPS TRACKING AND IOT-ENABLED DASHBOARDS </a:t>
              </a:r>
            </a:p>
            <a:p>
              <a:pPr marL="0" lvl="1" indent="0" algn="l">
                <a:lnSpc>
                  <a:spcPts val="4199"/>
                </a:lnSpc>
                <a:spcBef>
                  <a:spcPct val="0"/>
                </a:spcBef>
              </a:pPr>
              <a:endParaRPr lang="en-US" sz="2099" b="1">
                <a:solidFill>
                  <a:srgbClr val="000B5D"/>
                </a:solidFill>
                <a:latin typeface="Poppins Bold"/>
                <a:ea typeface="Poppins Bold"/>
                <a:cs typeface="Poppins Bold"/>
                <a:sym typeface="Poppins Bold"/>
              </a:endParaRP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1443362" y="4687093"/>
              <a:ext cx="11345747" cy="26809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endParaRPr/>
            </a:p>
            <a:p>
              <a:pPr algn="l">
                <a:lnSpc>
                  <a:spcPts val="4199"/>
                </a:lnSpc>
              </a:pPr>
              <a:r>
                <a:rPr lang="en-US" sz="2099" b="1">
                  <a:solidFill>
                    <a:srgbClr val="000B5D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Store and analyze usage, tracking, and maintenance records </a:t>
              </a:r>
            </a:p>
            <a:p>
              <a:pPr marL="0" lvl="1" indent="0" algn="l">
                <a:lnSpc>
                  <a:spcPts val="4199"/>
                </a:lnSpc>
                <a:spcBef>
                  <a:spcPct val="0"/>
                </a:spcBef>
              </a:pPr>
              <a:endParaRPr lang="en-US" sz="2099" b="1">
                <a:solidFill>
                  <a:srgbClr val="000B5D"/>
                </a:solidFill>
                <a:latin typeface="Poppins Bold"/>
                <a:ea typeface="Poppins Bold"/>
                <a:cs typeface="Poppins Bold"/>
                <a:sym typeface="Poppins Bold"/>
              </a:endParaRP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1443362" y="3363950"/>
              <a:ext cx="9886748" cy="12839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l">
                <a:lnSpc>
                  <a:spcPts val="4199"/>
                </a:lnSpc>
                <a:spcBef>
                  <a:spcPct val="0"/>
                </a:spcBef>
              </a:pPr>
              <a:r>
                <a:rPr lang="en-US" sz="2099" b="1">
                  <a:solidFill>
                    <a:srgbClr val="000B5D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CENTRALIZED TRACKING, AI-BASED ROUTE OPTIMIZATION 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1443362" y="6934146"/>
              <a:ext cx="10756846" cy="12839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l">
                <a:lnSpc>
                  <a:spcPts val="4199"/>
                </a:lnSpc>
                <a:spcBef>
                  <a:spcPct val="0"/>
                </a:spcBef>
              </a:pPr>
              <a:r>
                <a:rPr lang="en-US" sz="2099" b="1">
                  <a:solidFill>
                    <a:srgbClr val="000B5D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STORE AND ANALYZE USAGE, TRACKING, AND MAINTENANCE RECORDS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213023" y="4663179"/>
            <a:ext cx="3614092" cy="747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98"/>
              </a:lnSpc>
              <a:spcBef>
                <a:spcPct val="0"/>
              </a:spcBef>
            </a:pPr>
            <a:r>
              <a:rPr lang="en-US" sz="4665" b="1">
                <a:solidFill>
                  <a:srgbClr val="000B5D"/>
                </a:solidFill>
                <a:latin typeface="Poppins Bold"/>
                <a:ea typeface="Poppins Bold"/>
                <a:cs typeface="Poppins Bold"/>
                <a:sym typeface="Poppins Bold"/>
              </a:rPr>
              <a:t>SOLUTIONS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14158119" y="1322331"/>
            <a:ext cx="10689850" cy="9993369"/>
            <a:chOff x="0" y="0"/>
            <a:chExt cx="14253134" cy="13324492"/>
          </a:xfrm>
        </p:grpSpPr>
        <p:grpSp>
          <p:nvGrpSpPr>
            <p:cNvPr id="34" name="Group 34"/>
            <p:cNvGrpSpPr/>
            <p:nvPr/>
          </p:nvGrpSpPr>
          <p:grpSpPr>
            <a:xfrm>
              <a:off x="929962" y="0"/>
              <a:ext cx="6435292" cy="2743200"/>
              <a:chOff x="0" y="0"/>
              <a:chExt cx="1638616" cy="6985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3388" y="0"/>
                <a:ext cx="1631839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1631839" h="698500">
                    <a:moveTo>
                      <a:pt x="1626355" y="364501"/>
                    </a:moveTo>
                    <a:lnTo>
                      <a:pt x="1440901" y="683249"/>
                    </a:lnTo>
                    <a:cubicBezTo>
                      <a:pt x="1435408" y="692691"/>
                      <a:pt x="1425308" y="698500"/>
                      <a:pt x="1414383" y="698500"/>
                    </a:cubicBezTo>
                    <a:lnTo>
                      <a:pt x="217457" y="698500"/>
                    </a:lnTo>
                    <a:cubicBezTo>
                      <a:pt x="206532" y="698500"/>
                      <a:pt x="196432" y="692691"/>
                      <a:pt x="190939" y="683249"/>
                    </a:cubicBezTo>
                    <a:lnTo>
                      <a:pt x="5485" y="364501"/>
                    </a:lnTo>
                    <a:cubicBezTo>
                      <a:pt x="0" y="355073"/>
                      <a:pt x="0" y="343427"/>
                      <a:pt x="5485" y="333999"/>
                    </a:cubicBezTo>
                    <a:lnTo>
                      <a:pt x="190939" y="15251"/>
                    </a:lnTo>
                    <a:cubicBezTo>
                      <a:pt x="196432" y="5809"/>
                      <a:pt x="206532" y="0"/>
                      <a:pt x="217457" y="0"/>
                    </a:cubicBezTo>
                    <a:lnTo>
                      <a:pt x="1414383" y="0"/>
                    </a:lnTo>
                    <a:cubicBezTo>
                      <a:pt x="1425308" y="0"/>
                      <a:pt x="1435408" y="5809"/>
                      <a:pt x="1440901" y="15251"/>
                    </a:cubicBezTo>
                    <a:lnTo>
                      <a:pt x="1626355" y="333999"/>
                    </a:lnTo>
                    <a:cubicBezTo>
                      <a:pt x="1631840" y="343427"/>
                      <a:pt x="1631840" y="355073"/>
                      <a:pt x="1626355" y="364501"/>
                    </a:cubicBezTo>
                    <a:close/>
                  </a:path>
                </a:pathLst>
              </a:custGeom>
              <a:solidFill>
                <a:srgbClr val="00ADE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TextBox 36"/>
              <p:cNvSpPr txBox="1"/>
              <p:nvPr/>
            </p:nvSpPr>
            <p:spPr>
              <a:xfrm>
                <a:off x="114300" y="9525"/>
                <a:ext cx="1410016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676"/>
                  </a:lnSpc>
                </a:pPr>
                <a:endParaRPr/>
              </a:p>
            </p:txBody>
          </p:sp>
        </p:grpSp>
        <p:grpSp>
          <p:nvGrpSpPr>
            <p:cNvPr id="37" name="Group 37"/>
            <p:cNvGrpSpPr/>
            <p:nvPr/>
          </p:nvGrpSpPr>
          <p:grpSpPr>
            <a:xfrm>
              <a:off x="367649" y="10581292"/>
              <a:ext cx="3192087" cy="2743200"/>
              <a:chOff x="0" y="0"/>
              <a:chExt cx="812800" cy="69850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6831" y="0"/>
                <a:ext cx="799139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799139" h="698500">
                    <a:moveTo>
                      <a:pt x="788080" y="379996"/>
                    </a:moveTo>
                    <a:lnTo>
                      <a:pt x="620658" y="667754"/>
                    </a:lnTo>
                    <a:cubicBezTo>
                      <a:pt x="609582" y="686789"/>
                      <a:pt x="589221" y="698500"/>
                      <a:pt x="567197" y="698500"/>
                    </a:cubicBezTo>
                    <a:lnTo>
                      <a:pt x="231941" y="698500"/>
                    </a:lnTo>
                    <a:cubicBezTo>
                      <a:pt x="209918" y="698500"/>
                      <a:pt x="189556" y="686789"/>
                      <a:pt x="178480" y="667754"/>
                    </a:cubicBezTo>
                    <a:lnTo>
                      <a:pt x="11058" y="379996"/>
                    </a:lnTo>
                    <a:cubicBezTo>
                      <a:pt x="0" y="360990"/>
                      <a:pt x="0" y="337510"/>
                      <a:pt x="11058" y="318504"/>
                    </a:cubicBezTo>
                    <a:lnTo>
                      <a:pt x="178480" y="30746"/>
                    </a:lnTo>
                    <a:cubicBezTo>
                      <a:pt x="189556" y="11711"/>
                      <a:pt x="209918" y="0"/>
                      <a:pt x="231941" y="0"/>
                    </a:cubicBezTo>
                    <a:lnTo>
                      <a:pt x="567197" y="0"/>
                    </a:lnTo>
                    <a:cubicBezTo>
                      <a:pt x="589221" y="0"/>
                      <a:pt x="609582" y="11711"/>
                      <a:pt x="620658" y="30746"/>
                    </a:cubicBezTo>
                    <a:lnTo>
                      <a:pt x="788080" y="318504"/>
                    </a:lnTo>
                    <a:cubicBezTo>
                      <a:pt x="799138" y="337510"/>
                      <a:pt x="799138" y="360990"/>
                      <a:pt x="788080" y="379996"/>
                    </a:cubicBezTo>
                    <a:close/>
                  </a:path>
                </a:pathLst>
              </a:custGeom>
              <a:solidFill>
                <a:srgbClr val="00ADE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TextBox 39"/>
              <p:cNvSpPr txBox="1"/>
              <p:nvPr/>
            </p:nvSpPr>
            <p:spPr>
              <a:xfrm>
                <a:off x="114300" y="19050"/>
                <a:ext cx="5842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376"/>
                  </a:lnSpc>
                </a:pPr>
                <a:endParaRPr/>
              </a:p>
            </p:txBody>
          </p:sp>
        </p:grpSp>
        <p:grpSp>
          <p:nvGrpSpPr>
            <p:cNvPr id="40" name="Group 40"/>
            <p:cNvGrpSpPr/>
            <p:nvPr/>
          </p:nvGrpSpPr>
          <p:grpSpPr>
            <a:xfrm>
              <a:off x="0" y="0"/>
              <a:ext cx="14253134" cy="12248787"/>
              <a:chOff x="0" y="0"/>
              <a:chExt cx="812800" cy="698500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1530" y="0"/>
                <a:ext cx="80974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09740" h="698500">
                    <a:moveTo>
                      <a:pt x="807264" y="356136"/>
                    </a:moveTo>
                    <a:lnTo>
                      <a:pt x="612076" y="691614"/>
                    </a:lnTo>
                    <a:cubicBezTo>
                      <a:pt x="609596" y="695877"/>
                      <a:pt x="605036" y="698500"/>
                      <a:pt x="600103" y="698500"/>
                    </a:cubicBezTo>
                    <a:lnTo>
                      <a:pt x="209637" y="698500"/>
                    </a:lnTo>
                    <a:cubicBezTo>
                      <a:pt x="204704" y="698500"/>
                      <a:pt x="200144" y="695877"/>
                      <a:pt x="197664" y="691614"/>
                    </a:cubicBezTo>
                    <a:lnTo>
                      <a:pt x="2476" y="356136"/>
                    </a:lnTo>
                    <a:cubicBezTo>
                      <a:pt x="0" y="351879"/>
                      <a:pt x="0" y="346621"/>
                      <a:pt x="2476" y="342364"/>
                    </a:cubicBezTo>
                    <a:lnTo>
                      <a:pt x="197664" y="6886"/>
                    </a:lnTo>
                    <a:cubicBezTo>
                      <a:pt x="200144" y="2623"/>
                      <a:pt x="204704" y="0"/>
                      <a:pt x="209637" y="0"/>
                    </a:cubicBezTo>
                    <a:lnTo>
                      <a:pt x="600103" y="0"/>
                    </a:lnTo>
                    <a:cubicBezTo>
                      <a:pt x="605036" y="0"/>
                      <a:pt x="609596" y="2623"/>
                      <a:pt x="612076" y="6886"/>
                    </a:cubicBezTo>
                    <a:lnTo>
                      <a:pt x="807264" y="342364"/>
                    </a:lnTo>
                    <a:cubicBezTo>
                      <a:pt x="809740" y="346621"/>
                      <a:pt x="809740" y="351879"/>
                      <a:pt x="807264" y="356136"/>
                    </a:cubicBezTo>
                    <a:close/>
                  </a:path>
                </a:pathLst>
              </a:custGeom>
              <a:solidFill>
                <a:srgbClr val="000B5D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TextBox 42"/>
              <p:cNvSpPr txBox="1"/>
              <p:nvPr/>
            </p:nvSpPr>
            <p:spPr>
              <a:xfrm>
                <a:off x="114300" y="19050"/>
                <a:ext cx="5842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376"/>
                  </a:lnSpc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87670" y="2280648"/>
            <a:ext cx="7994448" cy="908936"/>
            <a:chOff x="0" y="0"/>
            <a:chExt cx="6143581" cy="698500"/>
          </a:xfrm>
        </p:grpSpPr>
        <p:sp>
          <p:nvSpPr>
            <p:cNvPr id="3" name="Freeform 3"/>
            <p:cNvSpPr/>
            <p:nvPr/>
          </p:nvSpPr>
          <p:spPr>
            <a:xfrm>
              <a:off x="2046" y="0"/>
              <a:ext cx="6139490" cy="698500"/>
            </a:xfrm>
            <a:custGeom>
              <a:avLst/>
              <a:gdLst/>
              <a:ahLst/>
              <a:cxnLst/>
              <a:rect l="l" t="t" r="r" b="b"/>
              <a:pathLst>
                <a:path w="6139490" h="698500">
                  <a:moveTo>
                    <a:pt x="6136178" y="358458"/>
                  </a:moveTo>
                  <a:lnTo>
                    <a:pt x="5943692" y="689293"/>
                  </a:lnTo>
                  <a:cubicBezTo>
                    <a:pt x="5940376" y="694993"/>
                    <a:pt x="5934278" y="698500"/>
                    <a:pt x="5927683" y="698500"/>
                  </a:cubicBezTo>
                  <a:lnTo>
                    <a:pt x="211807" y="698500"/>
                  </a:lnTo>
                  <a:cubicBezTo>
                    <a:pt x="205211" y="698500"/>
                    <a:pt x="199114" y="694993"/>
                    <a:pt x="195797" y="689293"/>
                  </a:cubicBezTo>
                  <a:lnTo>
                    <a:pt x="3311" y="358458"/>
                  </a:lnTo>
                  <a:cubicBezTo>
                    <a:pt x="0" y="352766"/>
                    <a:pt x="0" y="345734"/>
                    <a:pt x="3311" y="340042"/>
                  </a:cubicBezTo>
                  <a:lnTo>
                    <a:pt x="195797" y="9207"/>
                  </a:lnTo>
                  <a:cubicBezTo>
                    <a:pt x="199114" y="3507"/>
                    <a:pt x="205211" y="0"/>
                    <a:pt x="211807" y="0"/>
                  </a:cubicBezTo>
                  <a:lnTo>
                    <a:pt x="5927683" y="0"/>
                  </a:lnTo>
                  <a:cubicBezTo>
                    <a:pt x="5934278" y="0"/>
                    <a:pt x="5940376" y="3507"/>
                    <a:pt x="5943692" y="9207"/>
                  </a:cubicBezTo>
                  <a:lnTo>
                    <a:pt x="6136178" y="340042"/>
                  </a:lnTo>
                  <a:cubicBezTo>
                    <a:pt x="6139490" y="345734"/>
                    <a:pt x="6139490" y="352766"/>
                    <a:pt x="6136178" y="358458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000B5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14300" y="19050"/>
              <a:ext cx="5914981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87670" y="4108127"/>
            <a:ext cx="7994448" cy="908936"/>
            <a:chOff x="0" y="0"/>
            <a:chExt cx="6143581" cy="698500"/>
          </a:xfrm>
        </p:grpSpPr>
        <p:sp>
          <p:nvSpPr>
            <p:cNvPr id="6" name="Freeform 6"/>
            <p:cNvSpPr/>
            <p:nvPr/>
          </p:nvSpPr>
          <p:spPr>
            <a:xfrm>
              <a:off x="2046" y="0"/>
              <a:ext cx="6139490" cy="698500"/>
            </a:xfrm>
            <a:custGeom>
              <a:avLst/>
              <a:gdLst/>
              <a:ahLst/>
              <a:cxnLst/>
              <a:rect l="l" t="t" r="r" b="b"/>
              <a:pathLst>
                <a:path w="6139490" h="698500">
                  <a:moveTo>
                    <a:pt x="6136178" y="358458"/>
                  </a:moveTo>
                  <a:lnTo>
                    <a:pt x="5943692" y="689293"/>
                  </a:lnTo>
                  <a:cubicBezTo>
                    <a:pt x="5940376" y="694993"/>
                    <a:pt x="5934278" y="698500"/>
                    <a:pt x="5927683" y="698500"/>
                  </a:cubicBezTo>
                  <a:lnTo>
                    <a:pt x="211807" y="698500"/>
                  </a:lnTo>
                  <a:cubicBezTo>
                    <a:pt x="205211" y="698500"/>
                    <a:pt x="199114" y="694993"/>
                    <a:pt x="195797" y="689293"/>
                  </a:cubicBezTo>
                  <a:lnTo>
                    <a:pt x="3311" y="358458"/>
                  </a:lnTo>
                  <a:cubicBezTo>
                    <a:pt x="0" y="352766"/>
                    <a:pt x="0" y="345734"/>
                    <a:pt x="3311" y="340042"/>
                  </a:cubicBezTo>
                  <a:lnTo>
                    <a:pt x="195797" y="9207"/>
                  </a:lnTo>
                  <a:cubicBezTo>
                    <a:pt x="199114" y="3507"/>
                    <a:pt x="205211" y="0"/>
                    <a:pt x="211807" y="0"/>
                  </a:cubicBezTo>
                  <a:lnTo>
                    <a:pt x="5927683" y="0"/>
                  </a:lnTo>
                  <a:cubicBezTo>
                    <a:pt x="5934278" y="0"/>
                    <a:pt x="5940376" y="3507"/>
                    <a:pt x="5943692" y="9207"/>
                  </a:cubicBezTo>
                  <a:lnTo>
                    <a:pt x="6136178" y="340042"/>
                  </a:lnTo>
                  <a:cubicBezTo>
                    <a:pt x="6139490" y="345734"/>
                    <a:pt x="6139490" y="352766"/>
                    <a:pt x="6136178" y="358458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000B5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14300" y="19050"/>
              <a:ext cx="5914981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87670" y="5936003"/>
            <a:ext cx="7994448" cy="908936"/>
            <a:chOff x="0" y="0"/>
            <a:chExt cx="6143581" cy="698500"/>
          </a:xfrm>
        </p:grpSpPr>
        <p:sp>
          <p:nvSpPr>
            <p:cNvPr id="9" name="Freeform 9"/>
            <p:cNvSpPr/>
            <p:nvPr/>
          </p:nvSpPr>
          <p:spPr>
            <a:xfrm>
              <a:off x="2046" y="0"/>
              <a:ext cx="6139490" cy="698500"/>
            </a:xfrm>
            <a:custGeom>
              <a:avLst/>
              <a:gdLst/>
              <a:ahLst/>
              <a:cxnLst/>
              <a:rect l="l" t="t" r="r" b="b"/>
              <a:pathLst>
                <a:path w="6139490" h="698500">
                  <a:moveTo>
                    <a:pt x="6136178" y="358458"/>
                  </a:moveTo>
                  <a:lnTo>
                    <a:pt x="5943692" y="689293"/>
                  </a:lnTo>
                  <a:cubicBezTo>
                    <a:pt x="5940376" y="694993"/>
                    <a:pt x="5934278" y="698500"/>
                    <a:pt x="5927683" y="698500"/>
                  </a:cubicBezTo>
                  <a:lnTo>
                    <a:pt x="211807" y="698500"/>
                  </a:lnTo>
                  <a:cubicBezTo>
                    <a:pt x="205211" y="698500"/>
                    <a:pt x="199114" y="694993"/>
                    <a:pt x="195797" y="689293"/>
                  </a:cubicBezTo>
                  <a:lnTo>
                    <a:pt x="3311" y="358458"/>
                  </a:lnTo>
                  <a:cubicBezTo>
                    <a:pt x="0" y="352766"/>
                    <a:pt x="0" y="345734"/>
                    <a:pt x="3311" y="340042"/>
                  </a:cubicBezTo>
                  <a:lnTo>
                    <a:pt x="195797" y="9207"/>
                  </a:lnTo>
                  <a:cubicBezTo>
                    <a:pt x="199114" y="3507"/>
                    <a:pt x="205211" y="0"/>
                    <a:pt x="211807" y="0"/>
                  </a:cubicBezTo>
                  <a:lnTo>
                    <a:pt x="5927683" y="0"/>
                  </a:lnTo>
                  <a:cubicBezTo>
                    <a:pt x="5934278" y="0"/>
                    <a:pt x="5940376" y="3507"/>
                    <a:pt x="5943692" y="9207"/>
                  </a:cubicBezTo>
                  <a:lnTo>
                    <a:pt x="6136178" y="340042"/>
                  </a:lnTo>
                  <a:cubicBezTo>
                    <a:pt x="6139490" y="345734"/>
                    <a:pt x="6139490" y="352766"/>
                    <a:pt x="6136178" y="358458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000B5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14300" y="19050"/>
              <a:ext cx="5914981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787670" y="7763879"/>
            <a:ext cx="7994448" cy="908936"/>
            <a:chOff x="0" y="0"/>
            <a:chExt cx="6143581" cy="698500"/>
          </a:xfrm>
        </p:grpSpPr>
        <p:sp>
          <p:nvSpPr>
            <p:cNvPr id="12" name="Freeform 12"/>
            <p:cNvSpPr/>
            <p:nvPr/>
          </p:nvSpPr>
          <p:spPr>
            <a:xfrm>
              <a:off x="2046" y="0"/>
              <a:ext cx="6139490" cy="698500"/>
            </a:xfrm>
            <a:custGeom>
              <a:avLst/>
              <a:gdLst/>
              <a:ahLst/>
              <a:cxnLst/>
              <a:rect l="l" t="t" r="r" b="b"/>
              <a:pathLst>
                <a:path w="6139490" h="698500">
                  <a:moveTo>
                    <a:pt x="6136178" y="358458"/>
                  </a:moveTo>
                  <a:lnTo>
                    <a:pt x="5943692" y="689293"/>
                  </a:lnTo>
                  <a:cubicBezTo>
                    <a:pt x="5940376" y="694993"/>
                    <a:pt x="5934278" y="698500"/>
                    <a:pt x="5927683" y="698500"/>
                  </a:cubicBezTo>
                  <a:lnTo>
                    <a:pt x="211807" y="698500"/>
                  </a:lnTo>
                  <a:cubicBezTo>
                    <a:pt x="205211" y="698500"/>
                    <a:pt x="199114" y="694993"/>
                    <a:pt x="195797" y="689293"/>
                  </a:cubicBezTo>
                  <a:lnTo>
                    <a:pt x="3311" y="358458"/>
                  </a:lnTo>
                  <a:cubicBezTo>
                    <a:pt x="0" y="352766"/>
                    <a:pt x="0" y="345734"/>
                    <a:pt x="3311" y="340042"/>
                  </a:cubicBezTo>
                  <a:lnTo>
                    <a:pt x="195797" y="9207"/>
                  </a:lnTo>
                  <a:cubicBezTo>
                    <a:pt x="199114" y="3507"/>
                    <a:pt x="205211" y="0"/>
                    <a:pt x="211807" y="0"/>
                  </a:cubicBezTo>
                  <a:lnTo>
                    <a:pt x="5927683" y="0"/>
                  </a:lnTo>
                  <a:cubicBezTo>
                    <a:pt x="5934278" y="0"/>
                    <a:pt x="5940376" y="3507"/>
                    <a:pt x="5943692" y="9207"/>
                  </a:cubicBezTo>
                  <a:lnTo>
                    <a:pt x="6136178" y="340042"/>
                  </a:lnTo>
                  <a:cubicBezTo>
                    <a:pt x="6139490" y="345734"/>
                    <a:pt x="6139490" y="352766"/>
                    <a:pt x="6136178" y="358458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000B5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14300" y="19050"/>
              <a:ext cx="5914981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28700" y="1628409"/>
            <a:ext cx="1517940" cy="1304480"/>
            <a:chOff x="0" y="0"/>
            <a:chExt cx="812800" cy="698500"/>
          </a:xfrm>
        </p:grpSpPr>
        <p:sp>
          <p:nvSpPr>
            <p:cNvPr id="15" name="Freeform 15"/>
            <p:cNvSpPr/>
            <p:nvPr/>
          </p:nvSpPr>
          <p:spPr>
            <a:xfrm>
              <a:off x="10773" y="0"/>
              <a:ext cx="791254" cy="698500"/>
            </a:xfrm>
            <a:custGeom>
              <a:avLst/>
              <a:gdLst/>
              <a:ahLst/>
              <a:cxnLst/>
              <a:rect l="l" t="t" r="r" b="b"/>
              <a:pathLst>
                <a:path w="791254" h="698500">
                  <a:moveTo>
                    <a:pt x="773813" y="397743"/>
                  </a:moveTo>
                  <a:lnTo>
                    <a:pt x="627041" y="650007"/>
                  </a:lnTo>
                  <a:cubicBezTo>
                    <a:pt x="609573" y="680030"/>
                    <a:pt x="577459" y="698500"/>
                    <a:pt x="542724" y="698500"/>
                  </a:cubicBezTo>
                  <a:lnTo>
                    <a:pt x="248530" y="698500"/>
                  </a:lnTo>
                  <a:cubicBezTo>
                    <a:pt x="213795" y="698500"/>
                    <a:pt x="181681" y="680030"/>
                    <a:pt x="164213" y="650007"/>
                  </a:cubicBezTo>
                  <a:lnTo>
                    <a:pt x="17441" y="397743"/>
                  </a:lnTo>
                  <a:cubicBezTo>
                    <a:pt x="0" y="367766"/>
                    <a:pt x="0" y="330734"/>
                    <a:pt x="17441" y="300757"/>
                  </a:cubicBezTo>
                  <a:lnTo>
                    <a:pt x="164213" y="48493"/>
                  </a:lnTo>
                  <a:cubicBezTo>
                    <a:pt x="181681" y="18470"/>
                    <a:pt x="213795" y="0"/>
                    <a:pt x="248530" y="0"/>
                  </a:cubicBezTo>
                  <a:lnTo>
                    <a:pt x="542724" y="0"/>
                  </a:lnTo>
                  <a:cubicBezTo>
                    <a:pt x="577459" y="0"/>
                    <a:pt x="609573" y="18470"/>
                    <a:pt x="627041" y="48493"/>
                  </a:cubicBezTo>
                  <a:lnTo>
                    <a:pt x="773813" y="300757"/>
                  </a:lnTo>
                  <a:cubicBezTo>
                    <a:pt x="791254" y="330734"/>
                    <a:pt x="791254" y="367766"/>
                    <a:pt x="773813" y="397743"/>
                  </a:cubicBezTo>
                  <a:close/>
                </a:path>
              </a:pathLst>
            </a:custGeom>
            <a:solidFill>
              <a:srgbClr val="000B5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14300" y="19050"/>
              <a:ext cx="5842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28700" y="3455887"/>
            <a:ext cx="1517940" cy="1304480"/>
            <a:chOff x="0" y="0"/>
            <a:chExt cx="812800" cy="698500"/>
          </a:xfrm>
        </p:grpSpPr>
        <p:sp>
          <p:nvSpPr>
            <p:cNvPr id="18" name="Freeform 18"/>
            <p:cNvSpPr/>
            <p:nvPr/>
          </p:nvSpPr>
          <p:spPr>
            <a:xfrm>
              <a:off x="10773" y="0"/>
              <a:ext cx="791254" cy="698500"/>
            </a:xfrm>
            <a:custGeom>
              <a:avLst/>
              <a:gdLst/>
              <a:ahLst/>
              <a:cxnLst/>
              <a:rect l="l" t="t" r="r" b="b"/>
              <a:pathLst>
                <a:path w="791254" h="698500">
                  <a:moveTo>
                    <a:pt x="773813" y="397743"/>
                  </a:moveTo>
                  <a:lnTo>
                    <a:pt x="627041" y="650007"/>
                  </a:lnTo>
                  <a:cubicBezTo>
                    <a:pt x="609573" y="680030"/>
                    <a:pt x="577459" y="698500"/>
                    <a:pt x="542724" y="698500"/>
                  </a:cubicBezTo>
                  <a:lnTo>
                    <a:pt x="248530" y="698500"/>
                  </a:lnTo>
                  <a:cubicBezTo>
                    <a:pt x="213795" y="698500"/>
                    <a:pt x="181681" y="680030"/>
                    <a:pt x="164213" y="650007"/>
                  </a:cubicBezTo>
                  <a:lnTo>
                    <a:pt x="17441" y="397743"/>
                  </a:lnTo>
                  <a:cubicBezTo>
                    <a:pt x="0" y="367766"/>
                    <a:pt x="0" y="330734"/>
                    <a:pt x="17441" y="300757"/>
                  </a:cubicBezTo>
                  <a:lnTo>
                    <a:pt x="164213" y="48493"/>
                  </a:lnTo>
                  <a:cubicBezTo>
                    <a:pt x="181681" y="18470"/>
                    <a:pt x="213795" y="0"/>
                    <a:pt x="248530" y="0"/>
                  </a:cubicBezTo>
                  <a:lnTo>
                    <a:pt x="542724" y="0"/>
                  </a:lnTo>
                  <a:cubicBezTo>
                    <a:pt x="577459" y="0"/>
                    <a:pt x="609573" y="18470"/>
                    <a:pt x="627041" y="48493"/>
                  </a:cubicBezTo>
                  <a:lnTo>
                    <a:pt x="773813" y="300757"/>
                  </a:lnTo>
                  <a:cubicBezTo>
                    <a:pt x="791254" y="330734"/>
                    <a:pt x="791254" y="367766"/>
                    <a:pt x="773813" y="397743"/>
                  </a:cubicBezTo>
                  <a:close/>
                </a:path>
              </a:pathLst>
            </a:custGeom>
            <a:solidFill>
              <a:srgbClr val="000B5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14300" y="19050"/>
              <a:ext cx="5842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28700" y="5283763"/>
            <a:ext cx="1517940" cy="1304480"/>
            <a:chOff x="0" y="0"/>
            <a:chExt cx="812800" cy="698500"/>
          </a:xfrm>
        </p:grpSpPr>
        <p:sp>
          <p:nvSpPr>
            <p:cNvPr id="21" name="Freeform 21"/>
            <p:cNvSpPr/>
            <p:nvPr/>
          </p:nvSpPr>
          <p:spPr>
            <a:xfrm>
              <a:off x="10773" y="0"/>
              <a:ext cx="791254" cy="698500"/>
            </a:xfrm>
            <a:custGeom>
              <a:avLst/>
              <a:gdLst/>
              <a:ahLst/>
              <a:cxnLst/>
              <a:rect l="l" t="t" r="r" b="b"/>
              <a:pathLst>
                <a:path w="791254" h="698500">
                  <a:moveTo>
                    <a:pt x="773813" y="397743"/>
                  </a:moveTo>
                  <a:lnTo>
                    <a:pt x="627041" y="650007"/>
                  </a:lnTo>
                  <a:cubicBezTo>
                    <a:pt x="609573" y="680030"/>
                    <a:pt x="577459" y="698500"/>
                    <a:pt x="542724" y="698500"/>
                  </a:cubicBezTo>
                  <a:lnTo>
                    <a:pt x="248530" y="698500"/>
                  </a:lnTo>
                  <a:cubicBezTo>
                    <a:pt x="213795" y="698500"/>
                    <a:pt x="181681" y="680030"/>
                    <a:pt x="164213" y="650007"/>
                  </a:cubicBezTo>
                  <a:lnTo>
                    <a:pt x="17441" y="397743"/>
                  </a:lnTo>
                  <a:cubicBezTo>
                    <a:pt x="0" y="367766"/>
                    <a:pt x="0" y="330734"/>
                    <a:pt x="17441" y="300757"/>
                  </a:cubicBezTo>
                  <a:lnTo>
                    <a:pt x="164213" y="48493"/>
                  </a:lnTo>
                  <a:cubicBezTo>
                    <a:pt x="181681" y="18470"/>
                    <a:pt x="213795" y="0"/>
                    <a:pt x="248530" y="0"/>
                  </a:cubicBezTo>
                  <a:lnTo>
                    <a:pt x="542724" y="0"/>
                  </a:lnTo>
                  <a:cubicBezTo>
                    <a:pt x="577459" y="0"/>
                    <a:pt x="609573" y="18470"/>
                    <a:pt x="627041" y="48493"/>
                  </a:cubicBezTo>
                  <a:lnTo>
                    <a:pt x="773813" y="300757"/>
                  </a:lnTo>
                  <a:cubicBezTo>
                    <a:pt x="791254" y="330734"/>
                    <a:pt x="791254" y="367766"/>
                    <a:pt x="773813" y="397743"/>
                  </a:cubicBezTo>
                  <a:close/>
                </a:path>
              </a:pathLst>
            </a:custGeom>
            <a:solidFill>
              <a:srgbClr val="000B5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14300" y="19050"/>
              <a:ext cx="5842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5358737" y="8672814"/>
            <a:ext cx="4185210" cy="2172476"/>
            <a:chOff x="0" y="0"/>
            <a:chExt cx="1345639" cy="698500"/>
          </a:xfrm>
        </p:grpSpPr>
        <p:sp>
          <p:nvSpPr>
            <p:cNvPr id="24" name="Freeform 24"/>
            <p:cNvSpPr/>
            <p:nvPr/>
          </p:nvSpPr>
          <p:spPr>
            <a:xfrm>
              <a:off x="3907" y="0"/>
              <a:ext cx="1337825" cy="698500"/>
            </a:xfrm>
            <a:custGeom>
              <a:avLst/>
              <a:gdLst/>
              <a:ahLst/>
              <a:cxnLst/>
              <a:rect l="l" t="t" r="r" b="b"/>
              <a:pathLst>
                <a:path w="1337825" h="698500">
                  <a:moveTo>
                    <a:pt x="1331500" y="366838"/>
                  </a:moveTo>
                  <a:lnTo>
                    <a:pt x="1148765" y="680912"/>
                  </a:lnTo>
                  <a:cubicBezTo>
                    <a:pt x="1142430" y="691801"/>
                    <a:pt x="1130782" y="698500"/>
                    <a:pt x="1118184" y="698500"/>
                  </a:cubicBezTo>
                  <a:lnTo>
                    <a:pt x="219641" y="698500"/>
                  </a:lnTo>
                  <a:cubicBezTo>
                    <a:pt x="207043" y="698500"/>
                    <a:pt x="195396" y="691801"/>
                    <a:pt x="189060" y="680912"/>
                  </a:cubicBezTo>
                  <a:lnTo>
                    <a:pt x="6326" y="366838"/>
                  </a:lnTo>
                  <a:cubicBezTo>
                    <a:pt x="0" y="355966"/>
                    <a:pt x="0" y="342534"/>
                    <a:pt x="6326" y="331662"/>
                  </a:cubicBezTo>
                  <a:lnTo>
                    <a:pt x="189060" y="17588"/>
                  </a:lnTo>
                  <a:cubicBezTo>
                    <a:pt x="195396" y="6699"/>
                    <a:pt x="207043" y="0"/>
                    <a:pt x="219641" y="0"/>
                  </a:cubicBezTo>
                  <a:lnTo>
                    <a:pt x="1118184" y="0"/>
                  </a:lnTo>
                  <a:cubicBezTo>
                    <a:pt x="1130782" y="0"/>
                    <a:pt x="1142430" y="6699"/>
                    <a:pt x="1148765" y="17588"/>
                  </a:cubicBezTo>
                  <a:lnTo>
                    <a:pt x="1331500" y="331662"/>
                  </a:lnTo>
                  <a:cubicBezTo>
                    <a:pt x="1337825" y="342534"/>
                    <a:pt x="1337825" y="355966"/>
                    <a:pt x="1331500" y="366838"/>
                  </a:cubicBezTo>
                  <a:close/>
                </a:path>
              </a:pathLst>
            </a:custGeom>
            <a:solidFill>
              <a:srgbClr val="00AD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14300" y="19050"/>
              <a:ext cx="1117039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1935766" y="9331740"/>
            <a:ext cx="8377487" cy="2964361"/>
            <a:chOff x="0" y="0"/>
            <a:chExt cx="1974009" cy="698500"/>
          </a:xfrm>
        </p:grpSpPr>
        <p:sp>
          <p:nvSpPr>
            <p:cNvPr id="27" name="Freeform 27"/>
            <p:cNvSpPr/>
            <p:nvPr/>
          </p:nvSpPr>
          <p:spPr>
            <a:xfrm>
              <a:off x="1952" y="0"/>
              <a:ext cx="1970105" cy="698500"/>
            </a:xfrm>
            <a:custGeom>
              <a:avLst/>
              <a:gdLst/>
              <a:ahLst/>
              <a:cxnLst/>
              <a:rect l="l" t="t" r="r" b="b"/>
              <a:pathLst>
                <a:path w="1970105" h="698500">
                  <a:moveTo>
                    <a:pt x="1966944" y="358037"/>
                  </a:moveTo>
                  <a:lnTo>
                    <a:pt x="1773969" y="689713"/>
                  </a:lnTo>
                  <a:cubicBezTo>
                    <a:pt x="1770804" y="695153"/>
                    <a:pt x="1764985" y="698500"/>
                    <a:pt x="1758691" y="698500"/>
                  </a:cubicBezTo>
                  <a:lnTo>
                    <a:pt x="211413" y="698500"/>
                  </a:lnTo>
                  <a:cubicBezTo>
                    <a:pt x="205120" y="698500"/>
                    <a:pt x="199301" y="695153"/>
                    <a:pt x="196136" y="689713"/>
                  </a:cubicBezTo>
                  <a:lnTo>
                    <a:pt x="3160" y="358037"/>
                  </a:lnTo>
                  <a:cubicBezTo>
                    <a:pt x="0" y="352605"/>
                    <a:pt x="0" y="345895"/>
                    <a:pt x="3160" y="340463"/>
                  </a:cubicBezTo>
                  <a:lnTo>
                    <a:pt x="196136" y="8787"/>
                  </a:lnTo>
                  <a:cubicBezTo>
                    <a:pt x="199301" y="3347"/>
                    <a:pt x="205120" y="0"/>
                    <a:pt x="211413" y="0"/>
                  </a:cubicBezTo>
                  <a:lnTo>
                    <a:pt x="1758691" y="0"/>
                  </a:lnTo>
                  <a:cubicBezTo>
                    <a:pt x="1764985" y="0"/>
                    <a:pt x="1770804" y="3347"/>
                    <a:pt x="1773969" y="8787"/>
                  </a:cubicBezTo>
                  <a:lnTo>
                    <a:pt x="1966944" y="340463"/>
                  </a:lnTo>
                  <a:cubicBezTo>
                    <a:pt x="1970105" y="345895"/>
                    <a:pt x="1970105" y="352605"/>
                    <a:pt x="1966944" y="358037"/>
                  </a:cubicBezTo>
                  <a:close/>
                </a:path>
              </a:pathLst>
            </a:custGeom>
            <a:solidFill>
              <a:srgbClr val="000B5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114300" y="19050"/>
              <a:ext cx="1745409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028700" y="7111639"/>
            <a:ext cx="1517940" cy="1304480"/>
            <a:chOff x="0" y="0"/>
            <a:chExt cx="812800" cy="698500"/>
          </a:xfrm>
        </p:grpSpPr>
        <p:sp>
          <p:nvSpPr>
            <p:cNvPr id="30" name="Freeform 30"/>
            <p:cNvSpPr/>
            <p:nvPr/>
          </p:nvSpPr>
          <p:spPr>
            <a:xfrm>
              <a:off x="10773" y="0"/>
              <a:ext cx="791254" cy="698500"/>
            </a:xfrm>
            <a:custGeom>
              <a:avLst/>
              <a:gdLst/>
              <a:ahLst/>
              <a:cxnLst/>
              <a:rect l="l" t="t" r="r" b="b"/>
              <a:pathLst>
                <a:path w="791254" h="698500">
                  <a:moveTo>
                    <a:pt x="773813" y="397743"/>
                  </a:moveTo>
                  <a:lnTo>
                    <a:pt x="627041" y="650007"/>
                  </a:lnTo>
                  <a:cubicBezTo>
                    <a:pt x="609573" y="680030"/>
                    <a:pt x="577459" y="698500"/>
                    <a:pt x="542724" y="698500"/>
                  </a:cubicBezTo>
                  <a:lnTo>
                    <a:pt x="248530" y="698500"/>
                  </a:lnTo>
                  <a:cubicBezTo>
                    <a:pt x="213795" y="698500"/>
                    <a:pt x="181681" y="680030"/>
                    <a:pt x="164213" y="650007"/>
                  </a:cubicBezTo>
                  <a:lnTo>
                    <a:pt x="17441" y="397743"/>
                  </a:lnTo>
                  <a:cubicBezTo>
                    <a:pt x="0" y="367766"/>
                    <a:pt x="0" y="330734"/>
                    <a:pt x="17441" y="300757"/>
                  </a:cubicBezTo>
                  <a:lnTo>
                    <a:pt x="164213" y="48493"/>
                  </a:lnTo>
                  <a:cubicBezTo>
                    <a:pt x="181681" y="18470"/>
                    <a:pt x="213795" y="0"/>
                    <a:pt x="248530" y="0"/>
                  </a:cubicBezTo>
                  <a:lnTo>
                    <a:pt x="542724" y="0"/>
                  </a:lnTo>
                  <a:cubicBezTo>
                    <a:pt x="577459" y="0"/>
                    <a:pt x="609573" y="18470"/>
                    <a:pt x="627041" y="48493"/>
                  </a:cubicBezTo>
                  <a:lnTo>
                    <a:pt x="773813" y="300757"/>
                  </a:lnTo>
                  <a:cubicBezTo>
                    <a:pt x="791254" y="330734"/>
                    <a:pt x="791254" y="367766"/>
                    <a:pt x="773813" y="397743"/>
                  </a:cubicBezTo>
                  <a:close/>
                </a:path>
              </a:pathLst>
            </a:custGeom>
            <a:solidFill>
              <a:srgbClr val="000B5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114300" y="19050"/>
              <a:ext cx="5842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  <p:sp>
        <p:nvSpPr>
          <p:cNvPr id="32" name="Freeform 32"/>
          <p:cNvSpPr/>
          <p:nvPr/>
        </p:nvSpPr>
        <p:spPr>
          <a:xfrm>
            <a:off x="1270674" y="3599846"/>
            <a:ext cx="1016563" cy="1016563"/>
          </a:xfrm>
          <a:custGeom>
            <a:avLst/>
            <a:gdLst/>
            <a:ahLst/>
            <a:cxnLst/>
            <a:rect l="l" t="t" r="r" b="b"/>
            <a:pathLst>
              <a:path w="1016563" h="1016563">
                <a:moveTo>
                  <a:pt x="0" y="0"/>
                </a:moveTo>
                <a:lnTo>
                  <a:pt x="1016563" y="0"/>
                </a:lnTo>
                <a:lnTo>
                  <a:pt x="1016563" y="1016563"/>
                </a:lnTo>
                <a:lnTo>
                  <a:pt x="0" y="10165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Freeform 33"/>
          <p:cNvSpPr/>
          <p:nvPr/>
        </p:nvSpPr>
        <p:spPr>
          <a:xfrm>
            <a:off x="1271203" y="5382892"/>
            <a:ext cx="1032934" cy="1106221"/>
          </a:xfrm>
          <a:custGeom>
            <a:avLst/>
            <a:gdLst/>
            <a:ahLst/>
            <a:cxnLst/>
            <a:rect l="l" t="t" r="r" b="b"/>
            <a:pathLst>
              <a:path w="1032934" h="1106221">
                <a:moveTo>
                  <a:pt x="0" y="0"/>
                </a:moveTo>
                <a:lnTo>
                  <a:pt x="1032934" y="0"/>
                </a:lnTo>
                <a:lnTo>
                  <a:pt x="1032934" y="1106221"/>
                </a:lnTo>
                <a:lnTo>
                  <a:pt x="0" y="11062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4" name="Freeform 34"/>
          <p:cNvSpPr/>
          <p:nvPr/>
        </p:nvSpPr>
        <p:spPr>
          <a:xfrm>
            <a:off x="1295471" y="7254514"/>
            <a:ext cx="966970" cy="995199"/>
          </a:xfrm>
          <a:custGeom>
            <a:avLst/>
            <a:gdLst/>
            <a:ahLst/>
            <a:cxnLst/>
            <a:rect l="l" t="t" r="r" b="b"/>
            <a:pathLst>
              <a:path w="966970" h="995199">
                <a:moveTo>
                  <a:pt x="0" y="0"/>
                </a:moveTo>
                <a:lnTo>
                  <a:pt x="966970" y="0"/>
                </a:lnTo>
                <a:lnTo>
                  <a:pt x="966970" y="995198"/>
                </a:lnTo>
                <a:lnTo>
                  <a:pt x="0" y="9951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5" name="Group 35"/>
          <p:cNvGrpSpPr/>
          <p:nvPr/>
        </p:nvGrpSpPr>
        <p:grpSpPr>
          <a:xfrm>
            <a:off x="-105322" y="8939514"/>
            <a:ext cx="4735525" cy="1317872"/>
            <a:chOff x="0" y="0"/>
            <a:chExt cx="6314034" cy="1757163"/>
          </a:xfrm>
        </p:grpSpPr>
        <p:grpSp>
          <p:nvGrpSpPr>
            <p:cNvPr id="36" name="Group 36"/>
            <p:cNvGrpSpPr/>
            <p:nvPr/>
          </p:nvGrpSpPr>
          <p:grpSpPr>
            <a:xfrm>
              <a:off x="5130132" y="314790"/>
              <a:ext cx="1183901" cy="1164463"/>
              <a:chOff x="0" y="0"/>
              <a:chExt cx="812800" cy="799455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0" y="0"/>
                <a:ext cx="812800" cy="79945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99455">
                    <a:moveTo>
                      <a:pt x="406400" y="0"/>
                    </a:moveTo>
                    <a:cubicBezTo>
                      <a:pt x="181951" y="0"/>
                      <a:pt x="0" y="178964"/>
                      <a:pt x="0" y="399727"/>
                    </a:cubicBezTo>
                    <a:cubicBezTo>
                      <a:pt x="0" y="620491"/>
                      <a:pt x="181951" y="799455"/>
                      <a:pt x="406400" y="799455"/>
                    </a:cubicBezTo>
                    <a:cubicBezTo>
                      <a:pt x="630849" y="799455"/>
                      <a:pt x="812800" y="620491"/>
                      <a:pt x="812800" y="399727"/>
                    </a:cubicBezTo>
                    <a:cubicBezTo>
                      <a:pt x="812800" y="178964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8"/>
                <a:stretch>
                  <a:fillRect l="-11" r="-11"/>
                </a:stretch>
              </a:blip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" name="Group 38"/>
            <p:cNvGrpSpPr/>
            <p:nvPr/>
          </p:nvGrpSpPr>
          <p:grpSpPr>
            <a:xfrm>
              <a:off x="0" y="0"/>
              <a:ext cx="1786495" cy="1757163"/>
              <a:chOff x="0" y="0"/>
              <a:chExt cx="812800" cy="799455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812800" cy="79945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99455">
                    <a:moveTo>
                      <a:pt x="406400" y="0"/>
                    </a:moveTo>
                    <a:cubicBezTo>
                      <a:pt x="181951" y="0"/>
                      <a:pt x="0" y="178964"/>
                      <a:pt x="0" y="399727"/>
                    </a:cubicBezTo>
                    <a:cubicBezTo>
                      <a:pt x="0" y="620491"/>
                      <a:pt x="181951" y="799455"/>
                      <a:pt x="406400" y="799455"/>
                    </a:cubicBezTo>
                    <a:cubicBezTo>
                      <a:pt x="630849" y="799455"/>
                      <a:pt x="812800" y="620491"/>
                      <a:pt x="812800" y="399727"/>
                    </a:cubicBezTo>
                    <a:cubicBezTo>
                      <a:pt x="812800" y="178964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9"/>
                <a:stretch>
                  <a:fillRect t="-834" b="-834"/>
                </a:stretch>
              </a:blip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" name="Group 40"/>
            <p:cNvGrpSpPr/>
            <p:nvPr/>
          </p:nvGrpSpPr>
          <p:grpSpPr>
            <a:xfrm>
              <a:off x="1924222" y="314790"/>
              <a:ext cx="1183901" cy="1164463"/>
              <a:chOff x="0" y="0"/>
              <a:chExt cx="812800" cy="799455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0" y="0"/>
                <a:ext cx="812800" cy="79945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99455">
                    <a:moveTo>
                      <a:pt x="406400" y="0"/>
                    </a:moveTo>
                    <a:cubicBezTo>
                      <a:pt x="181951" y="0"/>
                      <a:pt x="0" y="178964"/>
                      <a:pt x="0" y="399727"/>
                    </a:cubicBezTo>
                    <a:cubicBezTo>
                      <a:pt x="0" y="620491"/>
                      <a:pt x="181951" y="799455"/>
                      <a:pt x="406400" y="799455"/>
                    </a:cubicBezTo>
                    <a:cubicBezTo>
                      <a:pt x="630849" y="799455"/>
                      <a:pt x="812800" y="620491"/>
                      <a:pt x="812800" y="399727"/>
                    </a:cubicBezTo>
                    <a:cubicBezTo>
                      <a:pt x="812800" y="178964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10"/>
                <a:stretch>
                  <a:fillRect t="-834" b="-834"/>
                </a:stretch>
              </a:blip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" name="Freeform 42"/>
            <p:cNvSpPr/>
            <p:nvPr/>
          </p:nvSpPr>
          <p:spPr>
            <a:xfrm>
              <a:off x="3243814" y="543359"/>
              <a:ext cx="1750628" cy="799990"/>
            </a:xfrm>
            <a:custGeom>
              <a:avLst/>
              <a:gdLst/>
              <a:ahLst/>
              <a:cxnLst/>
              <a:rect l="l" t="t" r="r" b="b"/>
              <a:pathLst>
                <a:path w="1750628" h="799990">
                  <a:moveTo>
                    <a:pt x="0" y="0"/>
                  </a:moveTo>
                  <a:lnTo>
                    <a:pt x="1750628" y="0"/>
                  </a:lnTo>
                  <a:lnTo>
                    <a:pt x="1750628" y="799991"/>
                  </a:lnTo>
                  <a:lnTo>
                    <a:pt x="0" y="7999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t="-834" b="-834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" name="Freeform 43"/>
          <p:cNvSpPr/>
          <p:nvPr/>
        </p:nvSpPr>
        <p:spPr>
          <a:xfrm>
            <a:off x="1311955" y="1852245"/>
            <a:ext cx="934001" cy="725018"/>
          </a:xfrm>
          <a:custGeom>
            <a:avLst/>
            <a:gdLst/>
            <a:ahLst/>
            <a:cxnLst/>
            <a:rect l="l" t="t" r="r" b="b"/>
            <a:pathLst>
              <a:path w="934001" h="725018">
                <a:moveTo>
                  <a:pt x="0" y="0"/>
                </a:moveTo>
                <a:lnTo>
                  <a:pt x="934001" y="0"/>
                </a:lnTo>
                <a:lnTo>
                  <a:pt x="934001" y="725018"/>
                </a:lnTo>
                <a:lnTo>
                  <a:pt x="0" y="72501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4" name="TextBox 44"/>
          <p:cNvSpPr txBox="1"/>
          <p:nvPr/>
        </p:nvSpPr>
        <p:spPr>
          <a:xfrm>
            <a:off x="9975504" y="4427436"/>
            <a:ext cx="8011390" cy="1634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490"/>
              </a:lnSpc>
            </a:pPr>
            <a:r>
              <a:rPr lang="en-US" sz="11490" b="1">
                <a:solidFill>
                  <a:srgbClr val="000B5D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AUDIENCE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2933424" y="4391025"/>
            <a:ext cx="6655296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55"/>
              </a:lnSpc>
            </a:pPr>
            <a:r>
              <a:rPr lang="en-US" sz="2379" b="1">
                <a:solidFill>
                  <a:srgbClr val="000B5D"/>
                </a:solidFill>
                <a:latin typeface="Poppins Bold"/>
                <a:ea typeface="Poppins Bold"/>
                <a:cs typeface="Poppins Bold"/>
                <a:sym typeface="Poppins Bold"/>
              </a:rPr>
              <a:t>Public Transport Providers</a:t>
            </a:r>
          </a:p>
          <a:p>
            <a:pPr algn="just">
              <a:lnSpc>
                <a:spcPts val="2855"/>
              </a:lnSpc>
            </a:pPr>
            <a:endParaRPr lang="en-US" sz="2379" b="1">
              <a:solidFill>
                <a:srgbClr val="000B5D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46" name="TextBox 46"/>
          <p:cNvSpPr txBox="1"/>
          <p:nvPr/>
        </p:nvSpPr>
        <p:spPr>
          <a:xfrm>
            <a:off x="2933424" y="6197718"/>
            <a:ext cx="3270309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55"/>
              </a:lnSpc>
            </a:pPr>
            <a:r>
              <a:rPr lang="en-US" sz="2379" b="1">
                <a:solidFill>
                  <a:srgbClr val="000B5D"/>
                </a:solidFill>
                <a:latin typeface="Poppins Bold"/>
                <a:ea typeface="Poppins Bold"/>
                <a:cs typeface="Poppins Bold"/>
                <a:sym typeface="Poppins Bold"/>
              </a:rPr>
              <a:t>Emergency Services 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2933424" y="8045089"/>
            <a:ext cx="7911763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55"/>
              </a:lnSpc>
            </a:pPr>
            <a:r>
              <a:rPr lang="en-US" sz="2379" b="1">
                <a:solidFill>
                  <a:srgbClr val="000B5D"/>
                </a:solidFill>
                <a:latin typeface="Poppins Bold"/>
                <a:ea typeface="Poppins Bold"/>
                <a:cs typeface="Poppins Bold"/>
                <a:sym typeface="Poppins Bold"/>
              </a:rPr>
              <a:t>Food and Beverage Distribution </a:t>
            </a:r>
          </a:p>
          <a:p>
            <a:pPr algn="just">
              <a:lnSpc>
                <a:spcPts val="2855"/>
              </a:lnSpc>
            </a:pPr>
            <a:endParaRPr lang="en-US" sz="2379" b="1">
              <a:solidFill>
                <a:srgbClr val="000B5D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48" name="TextBox 48"/>
          <p:cNvSpPr txBox="1"/>
          <p:nvPr/>
        </p:nvSpPr>
        <p:spPr>
          <a:xfrm>
            <a:off x="1981057" y="2596313"/>
            <a:ext cx="7994448" cy="336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6"/>
              </a:lnSpc>
              <a:spcBef>
                <a:spcPct val="0"/>
              </a:spcBef>
            </a:pPr>
            <a:r>
              <a:rPr lang="en-US" sz="2376" b="1">
                <a:solidFill>
                  <a:srgbClr val="000B5D"/>
                </a:solidFill>
                <a:latin typeface="Poppins Bold"/>
                <a:ea typeface="Poppins Bold"/>
                <a:cs typeface="Poppins Bold"/>
                <a:sym typeface="Poppins Bold"/>
              </a:rPr>
              <a:t>LOGISTICS AND TRANSPORTATION COMPANIES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92535" y="0"/>
            <a:ext cx="15979806" cy="10287000"/>
          </a:xfrm>
          <a:custGeom>
            <a:avLst/>
            <a:gdLst/>
            <a:ahLst/>
            <a:cxnLst/>
            <a:rect l="l" t="t" r="r" b="b"/>
            <a:pathLst>
              <a:path w="15979806" h="10287000">
                <a:moveTo>
                  <a:pt x="0" y="0"/>
                </a:moveTo>
                <a:lnTo>
                  <a:pt x="15979806" y="0"/>
                </a:lnTo>
                <a:lnTo>
                  <a:pt x="1597980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57250"/>
            <a:ext cx="9860946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199"/>
              </a:lnSpc>
            </a:pPr>
            <a:r>
              <a:rPr lang="en-US" sz="5999" b="1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Futuer Plan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4122871"/>
            <a:ext cx="2791332" cy="1187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76"/>
              </a:lnSpc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AI-Powered Predictive Analytics: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3496537"/>
            <a:ext cx="445749" cy="445749"/>
            <a:chOff x="0" y="0"/>
            <a:chExt cx="594331" cy="594331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594331" cy="594331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EB3B5A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90835" y="53466"/>
              <a:ext cx="412661" cy="4730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480"/>
                </a:lnSpc>
                <a:spcBef>
                  <a:spcPct val="0"/>
                </a:spcBef>
              </a:pPr>
              <a:r>
                <a:rPr lang="en-US" sz="2000" b="1">
                  <a:solidFill>
                    <a:srgbClr val="FFFFFF"/>
                  </a:solidFill>
                  <a:latin typeface="Agrandir Medium"/>
                  <a:ea typeface="Agrandir Medium"/>
                  <a:cs typeface="Agrandir Medium"/>
                  <a:sym typeface="Agrandir Medium"/>
                </a:rPr>
                <a:t>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388517" y="3496537"/>
            <a:ext cx="445749" cy="445749"/>
            <a:chOff x="0" y="0"/>
            <a:chExt cx="594331" cy="594331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594331" cy="594331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EB3B5A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90835" y="53466"/>
              <a:ext cx="412661" cy="4730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480"/>
                </a:lnSpc>
                <a:spcBef>
                  <a:spcPct val="0"/>
                </a:spcBef>
              </a:pPr>
              <a:r>
                <a:rPr lang="en-US" sz="2000" b="1">
                  <a:solidFill>
                    <a:srgbClr val="FFFFFF"/>
                  </a:solidFill>
                  <a:latin typeface="Agrandir Medium"/>
                  <a:ea typeface="Agrandir Medium"/>
                  <a:cs typeface="Agrandir Medium"/>
                  <a:sym typeface="Agrandir Medium"/>
                </a:rPr>
                <a:t>2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748334" y="3496537"/>
            <a:ext cx="445749" cy="445749"/>
            <a:chOff x="0" y="0"/>
            <a:chExt cx="594331" cy="594331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594331" cy="594331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EB3B5A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90835" y="53466"/>
              <a:ext cx="412661" cy="4730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480"/>
                </a:lnSpc>
                <a:spcBef>
                  <a:spcPct val="0"/>
                </a:spcBef>
              </a:pPr>
              <a:r>
                <a:rPr lang="en-US" sz="2000" b="1">
                  <a:solidFill>
                    <a:srgbClr val="FFFFFF"/>
                  </a:solidFill>
                  <a:latin typeface="Agrandir Medium"/>
                  <a:ea typeface="Agrandir Medium"/>
                  <a:cs typeface="Agrandir Medium"/>
                  <a:sym typeface="Agrandir Medium"/>
                </a:rPr>
                <a:t>3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1108151" y="3496537"/>
            <a:ext cx="445749" cy="445749"/>
            <a:chOff x="0" y="0"/>
            <a:chExt cx="594331" cy="594331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594331" cy="594331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EB3B5A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90835" y="53466"/>
              <a:ext cx="412661" cy="4730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480"/>
                </a:lnSpc>
                <a:spcBef>
                  <a:spcPct val="0"/>
                </a:spcBef>
              </a:pPr>
              <a:r>
                <a:rPr lang="en-US" sz="2000" b="1">
                  <a:solidFill>
                    <a:srgbClr val="FFFFFF"/>
                  </a:solidFill>
                  <a:latin typeface="Agrandir Medium"/>
                  <a:ea typeface="Agrandir Medium"/>
                  <a:cs typeface="Agrandir Medium"/>
                  <a:sym typeface="Agrandir Medium"/>
                </a:rPr>
                <a:t>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4475165" y="3496537"/>
            <a:ext cx="445749" cy="445749"/>
            <a:chOff x="0" y="0"/>
            <a:chExt cx="594331" cy="594331"/>
          </a:xfrm>
        </p:grpSpPr>
        <p:grpSp>
          <p:nvGrpSpPr>
            <p:cNvPr id="21" name="Group 21"/>
            <p:cNvGrpSpPr/>
            <p:nvPr/>
          </p:nvGrpSpPr>
          <p:grpSpPr>
            <a:xfrm>
              <a:off x="0" y="0"/>
              <a:ext cx="594331" cy="594331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EB3B5A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" name="TextBox 23"/>
            <p:cNvSpPr txBox="1"/>
            <p:nvPr/>
          </p:nvSpPr>
          <p:spPr>
            <a:xfrm>
              <a:off x="90835" y="53466"/>
              <a:ext cx="412661" cy="4730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480"/>
                </a:lnSpc>
                <a:spcBef>
                  <a:spcPct val="0"/>
                </a:spcBef>
              </a:pPr>
              <a:r>
                <a:rPr lang="en-US" sz="2000" b="1">
                  <a:solidFill>
                    <a:srgbClr val="FFFFFF"/>
                  </a:solidFill>
                  <a:latin typeface="Agrandir Medium"/>
                  <a:ea typeface="Agrandir Medium"/>
                  <a:cs typeface="Agrandir Medium"/>
                  <a:sym typeface="Agrandir Medium"/>
                </a:rPr>
                <a:t>5</a:t>
              </a: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7748334" y="4122871"/>
            <a:ext cx="2791332" cy="1559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76"/>
              </a:lnSpc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Synchronize with city traffic infrastructure for optimal routing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388517" y="4122871"/>
            <a:ext cx="2791332" cy="816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76"/>
              </a:lnSpc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Driver Scoring and Coaching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1108151" y="4113346"/>
            <a:ext cx="2791332" cy="1187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76"/>
              </a:lnSpc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Integrating dashcam and Video Telematics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4467968" y="4122871"/>
            <a:ext cx="2791332" cy="1187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76"/>
              </a:lnSpc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AR-Based Maintenance Assistance</a:t>
            </a:r>
          </a:p>
        </p:txBody>
      </p:sp>
      <p:sp>
        <p:nvSpPr>
          <p:cNvPr id="28" name="Freeform 28"/>
          <p:cNvSpPr/>
          <p:nvPr/>
        </p:nvSpPr>
        <p:spPr>
          <a:xfrm>
            <a:off x="14973225" y="2060387"/>
            <a:ext cx="516261" cy="496549"/>
          </a:xfrm>
          <a:custGeom>
            <a:avLst/>
            <a:gdLst/>
            <a:ahLst/>
            <a:cxnLst/>
            <a:rect l="l" t="t" r="r" b="b"/>
            <a:pathLst>
              <a:path w="516261" h="496549">
                <a:moveTo>
                  <a:pt x="0" y="0"/>
                </a:moveTo>
                <a:lnTo>
                  <a:pt x="516261" y="0"/>
                </a:lnTo>
                <a:lnTo>
                  <a:pt x="516261" y="496549"/>
                </a:lnTo>
                <a:lnTo>
                  <a:pt x="0" y="496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15818735" y="2037969"/>
            <a:ext cx="562876" cy="541385"/>
          </a:xfrm>
          <a:custGeom>
            <a:avLst/>
            <a:gdLst/>
            <a:ahLst/>
            <a:cxnLst/>
            <a:rect l="l" t="t" r="r" b="b"/>
            <a:pathLst>
              <a:path w="562876" h="541385">
                <a:moveTo>
                  <a:pt x="0" y="0"/>
                </a:moveTo>
                <a:lnTo>
                  <a:pt x="562877" y="0"/>
                </a:lnTo>
                <a:lnTo>
                  <a:pt x="562877" y="541385"/>
                </a:lnTo>
                <a:lnTo>
                  <a:pt x="0" y="5413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Freeform 30"/>
          <p:cNvSpPr/>
          <p:nvPr/>
        </p:nvSpPr>
        <p:spPr>
          <a:xfrm>
            <a:off x="16710861" y="2040923"/>
            <a:ext cx="548439" cy="535476"/>
          </a:xfrm>
          <a:custGeom>
            <a:avLst/>
            <a:gdLst/>
            <a:ahLst/>
            <a:cxnLst/>
            <a:rect l="l" t="t" r="r" b="b"/>
            <a:pathLst>
              <a:path w="548439" h="535476">
                <a:moveTo>
                  <a:pt x="0" y="0"/>
                </a:moveTo>
                <a:lnTo>
                  <a:pt x="548439" y="0"/>
                </a:lnTo>
                <a:lnTo>
                  <a:pt x="548439" y="535476"/>
                </a:lnTo>
                <a:lnTo>
                  <a:pt x="0" y="5354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>
            <a:off x="13991802" y="1997989"/>
            <a:ext cx="652173" cy="621343"/>
          </a:xfrm>
          <a:custGeom>
            <a:avLst/>
            <a:gdLst/>
            <a:ahLst/>
            <a:cxnLst/>
            <a:rect l="l" t="t" r="r" b="b"/>
            <a:pathLst>
              <a:path w="652173" h="621343">
                <a:moveTo>
                  <a:pt x="0" y="0"/>
                </a:moveTo>
                <a:lnTo>
                  <a:pt x="652174" y="0"/>
                </a:lnTo>
                <a:lnTo>
                  <a:pt x="652174" y="621344"/>
                </a:lnTo>
                <a:lnTo>
                  <a:pt x="0" y="6213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2" name="Group 32"/>
          <p:cNvGrpSpPr/>
          <p:nvPr/>
        </p:nvGrpSpPr>
        <p:grpSpPr>
          <a:xfrm>
            <a:off x="386886" y="8599364"/>
            <a:ext cx="4735525" cy="1317872"/>
            <a:chOff x="0" y="0"/>
            <a:chExt cx="6314034" cy="1757163"/>
          </a:xfrm>
        </p:grpSpPr>
        <p:grpSp>
          <p:nvGrpSpPr>
            <p:cNvPr id="33" name="Group 33"/>
            <p:cNvGrpSpPr/>
            <p:nvPr/>
          </p:nvGrpSpPr>
          <p:grpSpPr>
            <a:xfrm>
              <a:off x="5130132" y="314790"/>
              <a:ext cx="1183901" cy="1164463"/>
              <a:chOff x="0" y="0"/>
              <a:chExt cx="812800" cy="799455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812800" cy="79945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99455">
                    <a:moveTo>
                      <a:pt x="406400" y="0"/>
                    </a:moveTo>
                    <a:cubicBezTo>
                      <a:pt x="181951" y="0"/>
                      <a:pt x="0" y="178964"/>
                      <a:pt x="0" y="399727"/>
                    </a:cubicBezTo>
                    <a:cubicBezTo>
                      <a:pt x="0" y="620491"/>
                      <a:pt x="181951" y="799455"/>
                      <a:pt x="406400" y="799455"/>
                    </a:cubicBezTo>
                    <a:cubicBezTo>
                      <a:pt x="630849" y="799455"/>
                      <a:pt x="812800" y="620491"/>
                      <a:pt x="812800" y="399727"/>
                    </a:cubicBezTo>
                    <a:cubicBezTo>
                      <a:pt x="812800" y="178964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10"/>
                <a:stretch>
                  <a:fillRect l="-11" r="-11"/>
                </a:stretch>
              </a:blip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" name="Group 35"/>
            <p:cNvGrpSpPr/>
            <p:nvPr/>
          </p:nvGrpSpPr>
          <p:grpSpPr>
            <a:xfrm>
              <a:off x="0" y="0"/>
              <a:ext cx="1786495" cy="1757163"/>
              <a:chOff x="0" y="0"/>
              <a:chExt cx="812800" cy="799455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812800" cy="79945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99455">
                    <a:moveTo>
                      <a:pt x="406400" y="0"/>
                    </a:moveTo>
                    <a:cubicBezTo>
                      <a:pt x="181951" y="0"/>
                      <a:pt x="0" y="178964"/>
                      <a:pt x="0" y="399727"/>
                    </a:cubicBezTo>
                    <a:cubicBezTo>
                      <a:pt x="0" y="620491"/>
                      <a:pt x="181951" y="799455"/>
                      <a:pt x="406400" y="799455"/>
                    </a:cubicBezTo>
                    <a:cubicBezTo>
                      <a:pt x="630849" y="799455"/>
                      <a:pt x="812800" y="620491"/>
                      <a:pt x="812800" y="399727"/>
                    </a:cubicBezTo>
                    <a:cubicBezTo>
                      <a:pt x="812800" y="178964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11"/>
                <a:stretch>
                  <a:fillRect t="-834" b="-834"/>
                </a:stretch>
              </a:blip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" name="Group 37"/>
            <p:cNvGrpSpPr/>
            <p:nvPr/>
          </p:nvGrpSpPr>
          <p:grpSpPr>
            <a:xfrm>
              <a:off x="1924222" y="314790"/>
              <a:ext cx="1183901" cy="1164463"/>
              <a:chOff x="0" y="0"/>
              <a:chExt cx="812800" cy="799455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812800" cy="79945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99455">
                    <a:moveTo>
                      <a:pt x="406400" y="0"/>
                    </a:moveTo>
                    <a:cubicBezTo>
                      <a:pt x="181951" y="0"/>
                      <a:pt x="0" y="178964"/>
                      <a:pt x="0" y="399727"/>
                    </a:cubicBezTo>
                    <a:cubicBezTo>
                      <a:pt x="0" y="620491"/>
                      <a:pt x="181951" y="799455"/>
                      <a:pt x="406400" y="799455"/>
                    </a:cubicBezTo>
                    <a:cubicBezTo>
                      <a:pt x="630849" y="799455"/>
                      <a:pt x="812800" y="620491"/>
                      <a:pt x="812800" y="399727"/>
                    </a:cubicBezTo>
                    <a:cubicBezTo>
                      <a:pt x="812800" y="178964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12"/>
                <a:stretch>
                  <a:fillRect t="-834" b="-834"/>
                </a:stretch>
              </a:blip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" name="Freeform 39"/>
            <p:cNvSpPr/>
            <p:nvPr/>
          </p:nvSpPr>
          <p:spPr>
            <a:xfrm>
              <a:off x="3243814" y="543359"/>
              <a:ext cx="1750628" cy="799990"/>
            </a:xfrm>
            <a:custGeom>
              <a:avLst/>
              <a:gdLst/>
              <a:ahLst/>
              <a:cxnLst/>
              <a:rect l="l" t="t" r="r" b="b"/>
              <a:pathLst>
                <a:path w="1750628" h="799990">
                  <a:moveTo>
                    <a:pt x="0" y="0"/>
                  </a:moveTo>
                  <a:lnTo>
                    <a:pt x="1750628" y="0"/>
                  </a:lnTo>
                  <a:lnTo>
                    <a:pt x="1750628" y="799991"/>
                  </a:lnTo>
                  <a:lnTo>
                    <a:pt x="0" y="7999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t="-834" b="-834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85549" y="7980780"/>
            <a:ext cx="3880634" cy="3334920"/>
            <a:chOff x="0" y="0"/>
            <a:chExt cx="812800" cy="698500"/>
          </a:xfrm>
        </p:grpSpPr>
        <p:sp>
          <p:nvSpPr>
            <p:cNvPr id="3" name="Freeform 3"/>
            <p:cNvSpPr/>
            <p:nvPr/>
          </p:nvSpPr>
          <p:spPr>
            <a:xfrm>
              <a:off x="4214" y="0"/>
              <a:ext cx="804372" cy="698500"/>
            </a:xfrm>
            <a:custGeom>
              <a:avLst/>
              <a:gdLst/>
              <a:ahLst/>
              <a:cxnLst/>
              <a:rect l="l" t="t" r="r" b="b"/>
              <a:pathLst>
                <a:path w="804372" h="698500">
                  <a:moveTo>
                    <a:pt x="797550" y="368218"/>
                  </a:moveTo>
                  <a:lnTo>
                    <a:pt x="616422" y="679532"/>
                  </a:lnTo>
                  <a:cubicBezTo>
                    <a:pt x="609589" y="691275"/>
                    <a:pt x="597028" y="698500"/>
                    <a:pt x="583441" y="698500"/>
                  </a:cubicBezTo>
                  <a:lnTo>
                    <a:pt x="220931" y="698500"/>
                  </a:lnTo>
                  <a:cubicBezTo>
                    <a:pt x="207344" y="698500"/>
                    <a:pt x="194783" y="691275"/>
                    <a:pt x="187950" y="679532"/>
                  </a:cubicBezTo>
                  <a:lnTo>
                    <a:pt x="6822" y="368218"/>
                  </a:lnTo>
                  <a:cubicBezTo>
                    <a:pt x="0" y="356493"/>
                    <a:pt x="0" y="342007"/>
                    <a:pt x="6822" y="330282"/>
                  </a:cubicBezTo>
                  <a:lnTo>
                    <a:pt x="187950" y="18968"/>
                  </a:lnTo>
                  <a:cubicBezTo>
                    <a:pt x="194783" y="7225"/>
                    <a:pt x="207344" y="0"/>
                    <a:pt x="220931" y="0"/>
                  </a:cubicBezTo>
                  <a:lnTo>
                    <a:pt x="583441" y="0"/>
                  </a:lnTo>
                  <a:cubicBezTo>
                    <a:pt x="597028" y="0"/>
                    <a:pt x="609589" y="7225"/>
                    <a:pt x="616422" y="18968"/>
                  </a:cubicBezTo>
                  <a:lnTo>
                    <a:pt x="797550" y="330282"/>
                  </a:lnTo>
                  <a:cubicBezTo>
                    <a:pt x="804372" y="342007"/>
                    <a:pt x="804372" y="356493"/>
                    <a:pt x="797550" y="368218"/>
                  </a:cubicBezTo>
                  <a:close/>
                </a:path>
              </a:pathLst>
            </a:custGeom>
            <a:solidFill>
              <a:srgbClr val="00AD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14300" y="19050"/>
              <a:ext cx="5842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rot="-5400000">
            <a:off x="-1672563" y="6817397"/>
            <a:ext cx="4576012" cy="0"/>
          </a:xfrm>
          <a:prstGeom prst="line">
            <a:avLst/>
          </a:prstGeom>
          <a:ln w="95250" cap="rnd">
            <a:solidFill>
              <a:srgbClr val="00ADE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 rot="-5400000">
            <a:off x="-1672563" y="3374353"/>
            <a:ext cx="4576012" cy="0"/>
          </a:xfrm>
          <a:prstGeom prst="line">
            <a:avLst/>
          </a:prstGeom>
          <a:ln w="95250" cap="rnd">
            <a:solidFill>
              <a:srgbClr val="000B5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13266184" y="412629"/>
            <a:ext cx="5944395" cy="2533943"/>
            <a:chOff x="0" y="0"/>
            <a:chExt cx="1638616" cy="698500"/>
          </a:xfrm>
        </p:grpSpPr>
        <p:sp>
          <p:nvSpPr>
            <p:cNvPr id="8" name="Freeform 8"/>
            <p:cNvSpPr/>
            <p:nvPr/>
          </p:nvSpPr>
          <p:spPr>
            <a:xfrm>
              <a:off x="2751" y="0"/>
              <a:ext cx="1633114" cy="698500"/>
            </a:xfrm>
            <a:custGeom>
              <a:avLst/>
              <a:gdLst/>
              <a:ahLst/>
              <a:cxnLst/>
              <a:rect l="l" t="t" r="r" b="b"/>
              <a:pathLst>
                <a:path w="1633114" h="698500">
                  <a:moveTo>
                    <a:pt x="1628660" y="361633"/>
                  </a:moveTo>
                  <a:lnTo>
                    <a:pt x="1439870" y="686117"/>
                  </a:lnTo>
                  <a:cubicBezTo>
                    <a:pt x="1435409" y="693784"/>
                    <a:pt x="1427208" y="698500"/>
                    <a:pt x="1418339" y="698500"/>
                  </a:cubicBezTo>
                  <a:lnTo>
                    <a:pt x="214775" y="698500"/>
                  </a:lnTo>
                  <a:cubicBezTo>
                    <a:pt x="205906" y="698500"/>
                    <a:pt x="197705" y="693784"/>
                    <a:pt x="193244" y="686117"/>
                  </a:cubicBezTo>
                  <a:lnTo>
                    <a:pt x="4454" y="361633"/>
                  </a:lnTo>
                  <a:cubicBezTo>
                    <a:pt x="0" y="353978"/>
                    <a:pt x="0" y="344522"/>
                    <a:pt x="4454" y="336867"/>
                  </a:cubicBezTo>
                  <a:lnTo>
                    <a:pt x="193244" y="12383"/>
                  </a:lnTo>
                  <a:cubicBezTo>
                    <a:pt x="197705" y="4716"/>
                    <a:pt x="205906" y="0"/>
                    <a:pt x="214775" y="0"/>
                  </a:cubicBezTo>
                  <a:lnTo>
                    <a:pt x="1418339" y="0"/>
                  </a:lnTo>
                  <a:cubicBezTo>
                    <a:pt x="1427208" y="0"/>
                    <a:pt x="1435409" y="4716"/>
                    <a:pt x="1439870" y="12383"/>
                  </a:cubicBezTo>
                  <a:lnTo>
                    <a:pt x="1628660" y="336867"/>
                  </a:lnTo>
                  <a:cubicBezTo>
                    <a:pt x="1633114" y="344522"/>
                    <a:pt x="1633114" y="353978"/>
                    <a:pt x="1628660" y="361633"/>
                  </a:cubicBezTo>
                  <a:close/>
                </a:path>
              </a:pathLst>
            </a:custGeom>
            <a:solidFill>
              <a:srgbClr val="00AD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4300" y="19050"/>
              <a:ext cx="1410016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150791" y="1004710"/>
            <a:ext cx="10689850" cy="9186590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530" y="0"/>
              <a:ext cx="809740" cy="698500"/>
            </a:xfrm>
            <a:custGeom>
              <a:avLst/>
              <a:gdLst/>
              <a:ahLst/>
              <a:cxnLst/>
              <a:rect l="l" t="t" r="r" b="b"/>
              <a:pathLst>
                <a:path w="809740" h="698500">
                  <a:moveTo>
                    <a:pt x="807264" y="356136"/>
                  </a:moveTo>
                  <a:lnTo>
                    <a:pt x="612076" y="691614"/>
                  </a:lnTo>
                  <a:cubicBezTo>
                    <a:pt x="609596" y="695877"/>
                    <a:pt x="605036" y="698500"/>
                    <a:pt x="600103" y="698500"/>
                  </a:cubicBezTo>
                  <a:lnTo>
                    <a:pt x="209637" y="698500"/>
                  </a:lnTo>
                  <a:cubicBezTo>
                    <a:pt x="204704" y="698500"/>
                    <a:pt x="200144" y="695877"/>
                    <a:pt x="197664" y="691614"/>
                  </a:cubicBezTo>
                  <a:lnTo>
                    <a:pt x="2476" y="356136"/>
                  </a:lnTo>
                  <a:cubicBezTo>
                    <a:pt x="0" y="351879"/>
                    <a:pt x="0" y="346621"/>
                    <a:pt x="2476" y="342364"/>
                  </a:cubicBezTo>
                  <a:lnTo>
                    <a:pt x="197664" y="6886"/>
                  </a:lnTo>
                  <a:cubicBezTo>
                    <a:pt x="200144" y="2623"/>
                    <a:pt x="204704" y="0"/>
                    <a:pt x="209637" y="0"/>
                  </a:cubicBezTo>
                  <a:lnTo>
                    <a:pt x="600103" y="0"/>
                  </a:lnTo>
                  <a:cubicBezTo>
                    <a:pt x="605036" y="0"/>
                    <a:pt x="609596" y="2623"/>
                    <a:pt x="612076" y="6886"/>
                  </a:cubicBezTo>
                  <a:lnTo>
                    <a:pt x="807264" y="342364"/>
                  </a:lnTo>
                  <a:cubicBezTo>
                    <a:pt x="809740" y="346621"/>
                    <a:pt x="809740" y="351879"/>
                    <a:pt x="807264" y="356136"/>
                  </a:cubicBezTo>
                  <a:close/>
                </a:path>
              </a:pathLst>
            </a:custGeom>
            <a:solidFill>
              <a:srgbClr val="000B5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4300" y="19050"/>
              <a:ext cx="5842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10809808" y="897105"/>
            <a:ext cx="10857146" cy="9401799"/>
            <a:chOff x="0" y="0"/>
            <a:chExt cx="4282440" cy="37084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2"/>
              <a:stretch>
                <a:fillRect l="-29893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1235971" y="8781757"/>
            <a:ext cx="2948589" cy="2533943"/>
            <a:chOff x="0" y="0"/>
            <a:chExt cx="812800" cy="698500"/>
          </a:xfrm>
        </p:grpSpPr>
        <p:sp>
          <p:nvSpPr>
            <p:cNvPr id="16" name="Freeform 16"/>
            <p:cNvSpPr/>
            <p:nvPr/>
          </p:nvSpPr>
          <p:spPr>
            <a:xfrm>
              <a:off x="5546" y="0"/>
              <a:ext cx="801708" cy="698500"/>
            </a:xfrm>
            <a:custGeom>
              <a:avLst/>
              <a:gdLst/>
              <a:ahLst/>
              <a:cxnLst/>
              <a:rect l="l" t="t" r="r" b="b"/>
              <a:pathLst>
                <a:path w="801708" h="698500">
                  <a:moveTo>
                    <a:pt x="792729" y="374214"/>
                  </a:moveTo>
                  <a:lnTo>
                    <a:pt x="618579" y="673536"/>
                  </a:lnTo>
                  <a:cubicBezTo>
                    <a:pt x="609586" y="688992"/>
                    <a:pt x="593053" y="698500"/>
                    <a:pt x="575172" y="698500"/>
                  </a:cubicBezTo>
                  <a:lnTo>
                    <a:pt x="226536" y="698500"/>
                  </a:lnTo>
                  <a:cubicBezTo>
                    <a:pt x="208655" y="698500"/>
                    <a:pt x="192122" y="688992"/>
                    <a:pt x="183129" y="673536"/>
                  </a:cubicBezTo>
                  <a:lnTo>
                    <a:pt x="8979" y="374214"/>
                  </a:lnTo>
                  <a:cubicBezTo>
                    <a:pt x="0" y="358782"/>
                    <a:pt x="0" y="339718"/>
                    <a:pt x="8979" y="324286"/>
                  </a:cubicBezTo>
                  <a:lnTo>
                    <a:pt x="183129" y="24964"/>
                  </a:lnTo>
                  <a:cubicBezTo>
                    <a:pt x="192122" y="9508"/>
                    <a:pt x="208655" y="0"/>
                    <a:pt x="226536" y="0"/>
                  </a:cubicBezTo>
                  <a:lnTo>
                    <a:pt x="575172" y="0"/>
                  </a:lnTo>
                  <a:cubicBezTo>
                    <a:pt x="593053" y="0"/>
                    <a:pt x="609586" y="9508"/>
                    <a:pt x="618579" y="24964"/>
                  </a:cubicBezTo>
                  <a:lnTo>
                    <a:pt x="792729" y="324286"/>
                  </a:lnTo>
                  <a:cubicBezTo>
                    <a:pt x="801708" y="339718"/>
                    <a:pt x="801708" y="358782"/>
                    <a:pt x="792729" y="374214"/>
                  </a:cubicBezTo>
                  <a:close/>
                </a:path>
              </a:pathLst>
            </a:custGeom>
            <a:solidFill>
              <a:srgbClr val="000B5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14300" y="19050"/>
              <a:ext cx="5842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028700" y="286602"/>
            <a:ext cx="2115524" cy="1813879"/>
          </a:xfrm>
          <a:custGeom>
            <a:avLst/>
            <a:gdLst/>
            <a:ahLst/>
            <a:cxnLst/>
            <a:rect l="l" t="t" r="r" b="b"/>
            <a:pathLst>
              <a:path w="2115524" h="1813879">
                <a:moveTo>
                  <a:pt x="0" y="0"/>
                </a:moveTo>
                <a:lnTo>
                  <a:pt x="2115524" y="0"/>
                </a:lnTo>
                <a:lnTo>
                  <a:pt x="2115524" y="1813879"/>
                </a:lnTo>
                <a:lnTo>
                  <a:pt x="0" y="18138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6946" t="-37987" r="-39470" b="-561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TextBox 19"/>
          <p:cNvSpPr txBox="1"/>
          <p:nvPr/>
        </p:nvSpPr>
        <p:spPr>
          <a:xfrm>
            <a:off x="1028700" y="3900086"/>
            <a:ext cx="8425875" cy="1332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26"/>
              </a:lnSpc>
            </a:pPr>
            <a:r>
              <a:rPr lang="en-US" sz="9326" b="1">
                <a:solidFill>
                  <a:srgbClr val="000B5D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THANK YOU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739371" y="5063860"/>
            <a:ext cx="3604329" cy="925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67"/>
              </a:lnSpc>
            </a:pPr>
            <a:r>
              <a:rPr lang="en-US" sz="5191">
                <a:solidFill>
                  <a:srgbClr val="000B5D"/>
                </a:solidFill>
                <a:latin typeface="Poppins"/>
                <a:ea typeface="Poppins"/>
                <a:cs typeface="Poppins"/>
                <a:sym typeface="Poppins"/>
              </a:rPr>
              <a:t>DEBUGGER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776462" y="8969128"/>
            <a:ext cx="4735525" cy="1317872"/>
            <a:chOff x="0" y="0"/>
            <a:chExt cx="6314034" cy="1757163"/>
          </a:xfrm>
        </p:grpSpPr>
        <p:grpSp>
          <p:nvGrpSpPr>
            <p:cNvPr id="22" name="Group 22"/>
            <p:cNvGrpSpPr/>
            <p:nvPr/>
          </p:nvGrpSpPr>
          <p:grpSpPr>
            <a:xfrm>
              <a:off x="5130132" y="314790"/>
              <a:ext cx="1183901" cy="1164463"/>
              <a:chOff x="0" y="0"/>
              <a:chExt cx="812800" cy="799455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79945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99455">
                    <a:moveTo>
                      <a:pt x="406400" y="0"/>
                    </a:moveTo>
                    <a:cubicBezTo>
                      <a:pt x="181951" y="0"/>
                      <a:pt x="0" y="178964"/>
                      <a:pt x="0" y="399727"/>
                    </a:cubicBezTo>
                    <a:cubicBezTo>
                      <a:pt x="0" y="620491"/>
                      <a:pt x="181951" y="799455"/>
                      <a:pt x="406400" y="799455"/>
                    </a:cubicBezTo>
                    <a:cubicBezTo>
                      <a:pt x="630849" y="799455"/>
                      <a:pt x="812800" y="620491"/>
                      <a:pt x="812800" y="399727"/>
                    </a:cubicBezTo>
                    <a:cubicBezTo>
                      <a:pt x="812800" y="178964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-11" r="-11"/>
                </a:stretch>
              </a:blip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>
              <a:off x="0" y="0"/>
              <a:ext cx="1786495" cy="1757163"/>
              <a:chOff x="0" y="0"/>
              <a:chExt cx="812800" cy="799455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812800" cy="79945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99455">
                    <a:moveTo>
                      <a:pt x="406400" y="0"/>
                    </a:moveTo>
                    <a:cubicBezTo>
                      <a:pt x="181951" y="0"/>
                      <a:pt x="0" y="178964"/>
                      <a:pt x="0" y="399727"/>
                    </a:cubicBezTo>
                    <a:cubicBezTo>
                      <a:pt x="0" y="620491"/>
                      <a:pt x="181951" y="799455"/>
                      <a:pt x="406400" y="799455"/>
                    </a:cubicBezTo>
                    <a:cubicBezTo>
                      <a:pt x="630849" y="799455"/>
                      <a:pt x="812800" y="620491"/>
                      <a:pt x="812800" y="399727"/>
                    </a:cubicBezTo>
                    <a:cubicBezTo>
                      <a:pt x="812800" y="178964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t="-834" b="-834"/>
                </a:stretch>
              </a:blip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1924222" y="314790"/>
              <a:ext cx="1183901" cy="1164463"/>
              <a:chOff x="0" y="0"/>
              <a:chExt cx="812800" cy="799455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812800" cy="79945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99455">
                    <a:moveTo>
                      <a:pt x="406400" y="0"/>
                    </a:moveTo>
                    <a:cubicBezTo>
                      <a:pt x="181951" y="0"/>
                      <a:pt x="0" y="178964"/>
                      <a:pt x="0" y="399727"/>
                    </a:cubicBezTo>
                    <a:cubicBezTo>
                      <a:pt x="0" y="620491"/>
                      <a:pt x="181951" y="799455"/>
                      <a:pt x="406400" y="799455"/>
                    </a:cubicBezTo>
                    <a:cubicBezTo>
                      <a:pt x="630849" y="799455"/>
                      <a:pt x="812800" y="620491"/>
                      <a:pt x="812800" y="399727"/>
                    </a:cubicBezTo>
                    <a:cubicBezTo>
                      <a:pt x="812800" y="178964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 t="-834" b="-834"/>
                </a:stretch>
              </a:blip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" name="Freeform 28"/>
            <p:cNvSpPr/>
            <p:nvPr/>
          </p:nvSpPr>
          <p:spPr>
            <a:xfrm>
              <a:off x="3243814" y="543359"/>
              <a:ext cx="1750628" cy="799990"/>
            </a:xfrm>
            <a:custGeom>
              <a:avLst/>
              <a:gdLst/>
              <a:ahLst/>
              <a:cxnLst/>
              <a:rect l="l" t="t" r="r" b="b"/>
              <a:pathLst>
                <a:path w="1750628" h="799990">
                  <a:moveTo>
                    <a:pt x="0" y="0"/>
                  </a:moveTo>
                  <a:lnTo>
                    <a:pt x="1750628" y="0"/>
                  </a:lnTo>
                  <a:lnTo>
                    <a:pt x="1750628" y="799991"/>
                  </a:lnTo>
                  <a:lnTo>
                    <a:pt x="0" y="7999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834" b="-834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Custom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Poppins Bold</vt:lpstr>
      <vt:lpstr>Arial</vt:lpstr>
      <vt:lpstr>Poppins</vt:lpstr>
      <vt:lpstr>Calibri</vt:lpstr>
      <vt:lpstr>Poppins Semi-Bold</vt:lpstr>
      <vt:lpstr>Agrandir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Modern Company Profile Presentation</dc:title>
  <dc:creator>Osama Hejazi</dc:creator>
  <cp:lastModifiedBy>Osa2 Heg</cp:lastModifiedBy>
  <cp:revision>2</cp:revision>
  <dcterms:created xsi:type="dcterms:W3CDTF">2006-08-16T00:00:00Z</dcterms:created>
  <dcterms:modified xsi:type="dcterms:W3CDTF">2024-12-02T12:41:09Z</dcterms:modified>
  <dc:identifier>DAGYCxq1WWc</dc:identifier>
</cp:coreProperties>
</file>