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264EB5D-C6D0-406B-880D-7E148F00DBB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7830272-7651-4E8A-8D41-E8AFA16F585D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2019-12-03T20:25:19Z</dcterms:created>
  <dc:creator/>
  <dc:description/>
  <dc:language>en-US</dc:language>
  <cp:lastModifiedBy/>
  <cp:revision>1</cp:revision>
  <dc:subject/>
  <dc:title>Alizarin</dc:title>
</cp:coreProperties>
</file>