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4" r:id="rId7"/>
    <p:sldId id="262"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p:scale>
          <a:sx n="64" d="100"/>
          <a:sy n="64" d="100"/>
        </p:scale>
        <p:origin x="-726" y="-10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Weather forecast</a:t>
            </a:r>
          </a:p>
        </p:txBody>
      </p:sp>
    </p:spTree>
    <p:extLst>
      <p:ext uri="{BB962C8B-B14F-4D97-AF65-F5344CB8AC3E}">
        <p14:creationId xmlns:p14="http://schemas.microsoft.com/office/powerpoint/2010/main" val="12222509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42545"/>
            <a:ext cx="10131425" cy="1456267"/>
          </a:xfrm>
        </p:spPr>
        <p:txBody>
          <a:bodyPr/>
          <a:lstStyle/>
          <a:p>
            <a:pPr algn="ctr"/>
            <a:r>
              <a:rPr lang="en-US" dirty="0"/>
              <a:t>Containing list</a:t>
            </a:r>
          </a:p>
        </p:txBody>
      </p:sp>
      <p:sp>
        <p:nvSpPr>
          <p:cNvPr id="3" name="Text Placeholder 3"/>
          <p:cNvSpPr txBox="1">
            <a:spLocks/>
          </p:cNvSpPr>
          <p:nvPr/>
        </p:nvSpPr>
        <p:spPr>
          <a:xfrm>
            <a:off x="685800" y="1984905"/>
            <a:ext cx="10131427" cy="493712"/>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400" dirty="0"/>
              <a:t>Introduction.</a:t>
            </a:r>
          </a:p>
          <a:p>
            <a:r>
              <a:rPr lang="en-US" sz="2400" dirty="0"/>
              <a:t>Creature extinction.</a:t>
            </a:r>
          </a:p>
          <a:p>
            <a:r>
              <a:rPr lang="en-US" sz="2400" dirty="0"/>
              <a:t>Global Surface Temperature.</a:t>
            </a:r>
          </a:p>
          <a:p>
            <a:r>
              <a:rPr lang="en-US" sz="2400" dirty="0"/>
              <a:t>Forest Fire.</a:t>
            </a:r>
          </a:p>
          <a:p>
            <a:r>
              <a:rPr lang="en-US" sz="2400" dirty="0"/>
              <a:t>Flood danger</a:t>
            </a:r>
          </a:p>
          <a:p>
            <a:r>
              <a:rPr lang="en-US" sz="2400" dirty="0"/>
              <a:t>Factors affecting forest fires &amp; flood danger.</a:t>
            </a:r>
          </a:p>
          <a:p>
            <a:r>
              <a:rPr lang="en-US" sz="2400" dirty="0"/>
              <a:t>How can AI solving the problem.</a:t>
            </a:r>
          </a:p>
          <a:p>
            <a:r>
              <a:rPr lang="en-US" sz="2400" dirty="0"/>
              <a:t>Explaining about project.</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77375402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Creature extinction</a:t>
            </a: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8508" b="18508"/>
          <a:stretch>
            <a:fillRect/>
          </a:stretch>
        </p:blipFill>
        <p:spPr/>
      </p:pic>
      <p:sp>
        <p:nvSpPr>
          <p:cNvPr id="4" name="Text Placeholder 3"/>
          <p:cNvSpPr>
            <a:spLocks noGrp="1"/>
          </p:cNvSpPr>
          <p:nvPr>
            <p:ph type="body" sz="half" idx="2"/>
          </p:nvPr>
        </p:nvSpPr>
        <p:spPr/>
        <p:txBody>
          <a:bodyPr>
            <a:noAutofit/>
          </a:bodyPr>
          <a:lstStyle/>
          <a:p>
            <a:r>
              <a:rPr lang="en-US" sz="2400" dirty="0"/>
              <a:t>A rise of 1.5°C could cause 30% of species to become extinct.</a:t>
            </a:r>
          </a:p>
        </p:txBody>
      </p:sp>
    </p:spTree>
    <p:extLst>
      <p:ext uri="{BB962C8B-B14F-4D97-AF65-F5344CB8AC3E}">
        <p14:creationId xmlns:p14="http://schemas.microsoft.com/office/powerpoint/2010/main" val="330974394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4294967295"/>
          </p:nvPr>
        </p:nvSpPr>
        <p:spPr>
          <a:xfrm>
            <a:off x="975948" y="5395669"/>
            <a:ext cx="10131425" cy="493712"/>
          </a:xfrm>
        </p:spPr>
        <p:txBody>
          <a:bodyPr>
            <a:noAutofit/>
          </a:bodyPr>
          <a:lstStyle/>
          <a:p>
            <a:pPr marL="0" indent="0">
              <a:buNone/>
            </a:pPr>
            <a:r>
              <a:rPr lang="en-US" sz="2400" dirty="0"/>
              <a:t>The average global temperature rise is about 1.2°C higher than it was in preindustrial times.</a:t>
            </a:r>
          </a:p>
          <a:p>
            <a:pPr marL="0" indent="0">
              <a:buNone/>
            </a:pPr>
            <a:r>
              <a:rPr lang="en-US" sz="2400" dirty="0"/>
              <a:t>This is already leading to sweltering heat waves.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898" y="424595"/>
            <a:ext cx="7620000" cy="4208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139463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855" y="609422"/>
            <a:ext cx="7617068" cy="2784414"/>
          </a:xfrm>
          <a:prstGeom prst="rect">
            <a:avLst/>
          </a:prstGeom>
          <a:ln>
            <a:noFill/>
          </a:ln>
          <a:effectLst>
            <a:softEdge rad="112500"/>
          </a:effectLst>
        </p:spPr>
      </p:pic>
      <p:sp>
        <p:nvSpPr>
          <p:cNvPr id="8" name="Rectangle 7"/>
          <p:cNvSpPr/>
          <p:nvPr/>
        </p:nvSpPr>
        <p:spPr>
          <a:xfrm>
            <a:off x="718037" y="4200350"/>
            <a:ext cx="8531469" cy="2367502"/>
          </a:xfrm>
          <a:prstGeom prst="rect">
            <a:avLst/>
          </a:prstGeom>
        </p:spPr>
        <p:txBody>
          <a:bodyPr vert="horz" lIns="91440" tIns="45720" rIns="91440" bIns="45720" rtlCol="0" anchor="t">
            <a:noAutofit/>
          </a:bodyPr>
          <a:lstStyle/>
          <a:p>
            <a:pPr>
              <a:spcAft>
                <a:spcPts val="1000"/>
              </a:spcAft>
              <a:buClr>
                <a:schemeClr val="tx1"/>
              </a:buClr>
              <a:buSzPct val="100000"/>
              <a:buFont typeface="Arial"/>
              <a:buNone/>
            </a:pPr>
            <a:r>
              <a:rPr lang="en-US" sz="2400" dirty="0"/>
              <a:t>Climate change increases hot and dry conditions that help fires spread faster, and also leads to longer duration and increased fire intensity. In the Mediterranean, this contributed to the early start of the fire season and more land burning.  Last year more than 24,000 acres burned in the European Union, making it the second</a:t>
            </a:r>
            <a:r>
              <a:rPr lang="ar-EG" sz="2400" dirty="0"/>
              <a:t> </a:t>
            </a:r>
            <a:r>
              <a:rPr lang="en-US" sz="2400" dirty="0"/>
              <a:t>worst wildfire season in the bloc after 2017.</a:t>
            </a:r>
          </a:p>
        </p:txBody>
      </p:sp>
      <p:sp>
        <p:nvSpPr>
          <p:cNvPr id="9" name="Title 1"/>
          <p:cNvSpPr txBox="1">
            <a:spLocks/>
          </p:cNvSpPr>
          <p:nvPr/>
        </p:nvSpPr>
        <p:spPr>
          <a:xfrm>
            <a:off x="685800" y="3651413"/>
            <a:ext cx="10131427" cy="566738"/>
          </a:xfrm>
          <a:prstGeom prst="rect">
            <a:avLst/>
          </a:prstGeom>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Forest fires</a:t>
            </a:r>
          </a:p>
        </p:txBody>
      </p:sp>
    </p:spTree>
    <p:extLst>
      <p:ext uri="{BB962C8B-B14F-4D97-AF65-F5344CB8AC3E}">
        <p14:creationId xmlns:p14="http://schemas.microsoft.com/office/powerpoint/2010/main" val="6683784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856" y="609422"/>
            <a:ext cx="7617068" cy="2784414"/>
          </a:xfrm>
          <a:prstGeom prst="rect">
            <a:avLst/>
          </a:prstGeom>
          <a:ln>
            <a:noFill/>
          </a:ln>
          <a:effectLst>
            <a:softEdge rad="112500"/>
          </a:effectLst>
        </p:spPr>
      </p:pic>
      <p:sp>
        <p:nvSpPr>
          <p:cNvPr id="6" name="Title 1"/>
          <p:cNvSpPr txBox="1">
            <a:spLocks/>
          </p:cNvSpPr>
          <p:nvPr/>
        </p:nvSpPr>
        <p:spPr>
          <a:xfrm>
            <a:off x="685800" y="3651413"/>
            <a:ext cx="10131427" cy="566738"/>
          </a:xfrm>
          <a:prstGeom prst="rect">
            <a:avLst/>
          </a:prstGeom>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Flood danger</a:t>
            </a:r>
          </a:p>
        </p:txBody>
      </p:sp>
      <p:sp>
        <p:nvSpPr>
          <p:cNvPr id="7" name="Rectangle 6"/>
          <p:cNvSpPr/>
          <p:nvPr/>
        </p:nvSpPr>
        <p:spPr>
          <a:xfrm>
            <a:off x="718037" y="4200350"/>
            <a:ext cx="8531469" cy="2367502"/>
          </a:xfrm>
          <a:prstGeom prst="rect">
            <a:avLst/>
          </a:prstGeom>
        </p:spPr>
        <p:txBody>
          <a:bodyPr vert="horz" lIns="91440" tIns="45720" rIns="91440" bIns="45720" rtlCol="0" anchor="t">
            <a:noAutofit/>
          </a:bodyPr>
          <a:lstStyle/>
          <a:p>
            <a:pPr>
              <a:spcAft>
                <a:spcPts val="1000"/>
              </a:spcAft>
              <a:buClr>
                <a:schemeClr val="tx1"/>
              </a:buClr>
              <a:buSzPct val="100000"/>
              <a:buFont typeface="Arial"/>
              <a:buNone/>
            </a:pPr>
            <a:r>
              <a:rPr lang="en-US" sz="2400" dirty="0"/>
              <a:t>Coastal flooding will continue to increase as sea levels rise, melting glaciers and ice sheets add volume to the ocean, and the water itself expands as it warms, which could pose a major threat to the inhabitants of the planet.</a:t>
            </a:r>
          </a:p>
        </p:txBody>
      </p:sp>
    </p:spTree>
    <p:extLst>
      <p:ext uri="{BB962C8B-B14F-4D97-AF65-F5344CB8AC3E}">
        <p14:creationId xmlns:p14="http://schemas.microsoft.com/office/powerpoint/2010/main" val="13133811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2899" y="2628890"/>
            <a:ext cx="3640016" cy="234754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3" name="Picture 2"/>
          <p:cNvPicPr>
            <a:picLocks noChangeAspect="1"/>
          </p:cNvPicPr>
          <p:nvPr/>
        </p:nvPicPr>
        <p:blipFill>
          <a:blip r:embed="rId3"/>
          <a:stretch>
            <a:fillRect/>
          </a:stretch>
        </p:blipFill>
        <p:spPr>
          <a:xfrm>
            <a:off x="8229591" y="2628890"/>
            <a:ext cx="3640016" cy="23475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4" name="Picture 3"/>
          <p:cNvPicPr>
            <a:picLocks noChangeAspect="1"/>
          </p:cNvPicPr>
          <p:nvPr/>
        </p:nvPicPr>
        <p:blipFill>
          <a:blip r:embed="rId4"/>
          <a:stretch>
            <a:fillRect/>
          </a:stretch>
        </p:blipFill>
        <p:spPr>
          <a:xfrm>
            <a:off x="4290639" y="2628891"/>
            <a:ext cx="3640016" cy="23475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 Placeholder 3"/>
          <p:cNvSpPr txBox="1">
            <a:spLocks/>
          </p:cNvSpPr>
          <p:nvPr/>
        </p:nvSpPr>
        <p:spPr>
          <a:xfrm>
            <a:off x="1204540" y="5158913"/>
            <a:ext cx="1820007" cy="493712"/>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400" b="1" dirty="0">
                <a:ln w="6600">
                  <a:solidFill>
                    <a:schemeClr val="accent2"/>
                  </a:solidFill>
                  <a:prstDash val="solid"/>
                </a:ln>
                <a:solidFill>
                  <a:srgbClr val="FFFFFF"/>
                </a:solidFill>
                <a:effectLst>
                  <a:outerShdw dist="38100" dir="2700000" algn="tl" rotWithShape="0">
                    <a:schemeClr val="accent2"/>
                  </a:outerShdw>
                </a:effectLst>
              </a:rPr>
              <a:t>Temperature</a:t>
            </a:r>
          </a:p>
        </p:txBody>
      </p:sp>
      <p:sp>
        <p:nvSpPr>
          <p:cNvPr id="6" name="Text Placeholder 3"/>
          <p:cNvSpPr txBox="1">
            <a:spLocks/>
          </p:cNvSpPr>
          <p:nvPr/>
        </p:nvSpPr>
        <p:spPr>
          <a:xfrm>
            <a:off x="9208465" y="5158913"/>
            <a:ext cx="1820007" cy="493712"/>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400" b="1" dirty="0">
                <a:ln w="6600">
                  <a:solidFill>
                    <a:schemeClr val="accent2"/>
                  </a:solidFill>
                  <a:prstDash val="solid"/>
                </a:ln>
                <a:solidFill>
                  <a:srgbClr val="FFFFFF"/>
                </a:solidFill>
                <a:effectLst>
                  <a:outerShdw dist="38100" dir="2700000" algn="tl" rotWithShape="0">
                    <a:schemeClr val="accent2"/>
                  </a:outerShdw>
                </a:effectLst>
              </a:rPr>
              <a:t>Wind Speed</a:t>
            </a:r>
          </a:p>
        </p:txBody>
      </p:sp>
      <p:sp>
        <p:nvSpPr>
          <p:cNvPr id="7" name="Text Placeholder 3"/>
          <p:cNvSpPr txBox="1">
            <a:spLocks/>
          </p:cNvSpPr>
          <p:nvPr/>
        </p:nvSpPr>
        <p:spPr>
          <a:xfrm>
            <a:off x="5351572" y="5158913"/>
            <a:ext cx="1820007" cy="493712"/>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400" b="1" dirty="0">
                <a:ln w="6600">
                  <a:solidFill>
                    <a:schemeClr val="accent2"/>
                  </a:solidFill>
                  <a:prstDash val="solid"/>
                </a:ln>
                <a:solidFill>
                  <a:srgbClr val="FFFFFF"/>
                </a:solidFill>
                <a:effectLst>
                  <a:outerShdw dist="38100" dir="2700000" algn="tl" rotWithShape="0">
                    <a:schemeClr val="accent2"/>
                  </a:outerShdw>
                </a:effectLst>
              </a:rPr>
              <a:t>Humidity</a:t>
            </a:r>
          </a:p>
        </p:txBody>
      </p:sp>
      <p:sp>
        <p:nvSpPr>
          <p:cNvPr id="9" name="Title 1"/>
          <p:cNvSpPr txBox="1">
            <a:spLocks/>
          </p:cNvSpPr>
          <p:nvPr/>
        </p:nvSpPr>
        <p:spPr>
          <a:xfrm>
            <a:off x="1969472" y="468923"/>
            <a:ext cx="8097714" cy="955431"/>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Factors affecting forest fires &amp; flood dangers</a:t>
            </a:r>
          </a:p>
        </p:txBody>
      </p:sp>
    </p:spTree>
    <p:extLst>
      <p:ext uri="{BB962C8B-B14F-4D97-AF65-F5344CB8AC3E}">
        <p14:creationId xmlns:p14="http://schemas.microsoft.com/office/powerpoint/2010/main" val="24936875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80">
                                          <p:stCondLst>
                                            <p:cond delay="0"/>
                                          </p:stCondLst>
                                        </p:cTn>
                                        <p:tgtEl>
                                          <p:spTgt spid="4"/>
                                        </p:tgtEl>
                                      </p:cBhvr>
                                    </p:animEffect>
                                    <p:anim calcmode="lin" valueType="num">
                                      <p:cBhvr>
                                        <p:cTn id="3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gtEl>
                                      </p:cBhvr>
                                      <p:to x="100000" y="60000"/>
                                    </p:animScale>
                                    <p:animScale>
                                      <p:cBhvr>
                                        <p:cTn id="36" dur="166" decel="50000">
                                          <p:stCondLst>
                                            <p:cond delay="676"/>
                                          </p:stCondLst>
                                        </p:cTn>
                                        <p:tgtEl>
                                          <p:spTgt spid="4"/>
                                        </p:tgtEl>
                                      </p:cBhvr>
                                      <p:to x="100000" y="100000"/>
                                    </p:animScale>
                                    <p:animScale>
                                      <p:cBhvr>
                                        <p:cTn id="37" dur="26">
                                          <p:stCondLst>
                                            <p:cond delay="1312"/>
                                          </p:stCondLst>
                                        </p:cTn>
                                        <p:tgtEl>
                                          <p:spTgt spid="4"/>
                                        </p:tgtEl>
                                      </p:cBhvr>
                                      <p:to x="100000" y="80000"/>
                                    </p:animScale>
                                    <p:animScale>
                                      <p:cBhvr>
                                        <p:cTn id="38" dur="166" decel="50000">
                                          <p:stCondLst>
                                            <p:cond delay="1338"/>
                                          </p:stCondLst>
                                        </p:cTn>
                                        <p:tgtEl>
                                          <p:spTgt spid="4"/>
                                        </p:tgtEl>
                                      </p:cBhvr>
                                      <p:to x="100000" y="100000"/>
                                    </p:animScale>
                                    <p:animScale>
                                      <p:cBhvr>
                                        <p:cTn id="39" dur="26">
                                          <p:stCondLst>
                                            <p:cond delay="1642"/>
                                          </p:stCondLst>
                                        </p:cTn>
                                        <p:tgtEl>
                                          <p:spTgt spid="4"/>
                                        </p:tgtEl>
                                      </p:cBhvr>
                                      <p:to x="100000" y="90000"/>
                                    </p:animScale>
                                    <p:animScale>
                                      <p:cBhvr>
                                        <p:cTn id="40" dur="166" decel="50000">
                                          <p:stCondLst>
                                            <p:cond delay="1668"/>
                                          </p:stCondLst>
                                        </p:cTn>
                                        <p:tgtEl>
                                          <p:spTgt spid="4"/>
                                        </p:tgtEl>
                                      </p:cBhvr>
                                      <p:to x="100000" y="100000"/>
                                    </p:animScale>
                                    <p:animScale>
                                      <p:cBhvr>
                                        <p:cTn id="41" dur="26">
                                          <p:stCondLst>
                                            <p:cond delay="1808"/>
                                          </p:stCondLst>
                                        </p:cTn>
                                        <p:tgtEl>
                                          <p:spTgt spid="4"/>
                                        </p:tgtEl>
                                      </p:cBhvr>
                                      <p:to x="100000" y="95000"/>
                                    </p:animScale>
                                    <p:animScale>
                                      <p:cBhvr>
                                        <p:cTn id="42" dur="166" decel="50000">
                                          <p:stCondLst>
                                            <p:cond delay="1834"/>
                                          </p:stCondLst>
                                        </p:cTn>
                                        <p:tgtEl>
                                          <p:spTgt spid="4"/>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randombar(horizontal)">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2875085" y="631564"/>
            <a:ext cx="6180992" cy="4397635"/>
          </a:xfrm>
          <a:prstGeom prst="cloudCallout">
            <a:avLst>
              <a:gd name="adj1" fmla="val -29674"/>
              <a:gd name="adj2" fmla="val 78004"/>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How can we begin to focus so much of our efforts on solving this problem?</a:t>
            </a:r>
            <a:r>
              <a:rPr lang="ar-EG"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endParaRPr lang="en-US" dirty="0"/>
          </a:p>
        </p:txBody>
      </p:sp>
    </p:spTree>
    <p:extLst>
      <p:ext uri="{BB962C8B-B14F-4D97-AF65-F5344CB8AC3E}">
        <p14:creationId xmlns:p14="http://schemas.microsoft.com/office/powerpoint/2010/main" val="35755412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6930" y="3725569"/>
            <a:ext cx="8531469" cy="2754362"/>
          </a:xfrm>
          <a:prstGeom prst="rect">
            <a:avLst/>
          </a:prstGeom>
        </p:spPr>
        <p:txBody>
          <a:bodyPr vert="horz" lIns="91440" tIns="45720" rIns="91440" bIns="45720" rtlCol="0" anchor="t">
            <a:noAutofit/>
          </a:bodyPr>
          <a:lstStyle/>
          <a:p>
            <a:pPr>
              <a:spcAft>
                <a:spcPts val="1000"/>
              </a:spcAft>
              <a:buClr>
                <a:schemeClr val="tx1"/>
              </a:buClr>
              <a:buSzPct val="100000"/>
              <a:buFont typeface="Arial"/>
              <a:buNone/>
            </a:pPr>
            <a:r>
              <a:rPr lang="en-US" sz="2400" dirty="0"/>
              <a:t>There are a lot of things we don't know about planet Earth, and advanced machine learning can provide the magic solution, helping us unlock the secrets of Earth's atmosphere, oceans and cryosphere. Artificial intelligence will become a key factor in forecasting the worst weather, alerting to heavy rains, hurricanes and other situations such as global warming.  Artificial intelligence is also being developed to track the source of air pollution.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085" y="896817"/>
            <a:ext cx="6970833" cy="24090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869943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1695</TotalTime>
  <Words>299</Words>
  <Application>Microsoft Office PowerPoint</Application>
  <PresentationFormat>Custom</PresentationFormat>
  <Paragraphs>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Weather forecast</vt:lpstr>
      <vt:lpstr>Containing list</vt:lpstr>
      <vt:lpstr>Creature extinction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dc:title>
  <dc:creator>lenovo</dc:creator>
  <cp:lastModifiedBy>MO</cp:lastModifiedBy>
  <cp:revision>19</cp:revision>
  <dcterms:created xsi:type="dcterms:W3CDTF">2022-11-19T22:04:33Z</dcterms:created>
  <dcterms:modified xsi:type="dcterms:W3CDTF">2023-03-31T20:33:59Z</dcterms:modified>
</cp:coreProperties>
</file>