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G Jory" charset="1" panose="02000000000000000000"/>
      <p:regular r:id="rId15"/>
    </p:embeddedFont>
    <p:embeddedFont>
      <p:font typeface="League Spartan" charset="1" panose="000008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6589181" y="6165990"/>
            <a:ext cx="5109638" cy="740867"/>
          </a:xfrm>
          <a:prstGeom prst="rect">
            <a:avLst/>
          </a:prstGeom>
        </p:spPr>
        <p:txBody>
          <a:bodyPr anchor="t" rtlCol="false" tIns="0" lIns="0" bIns="0" rIns="0">
            <a:spAutoFit/>
          </a:bodyPr>
          <a:lstStyle/>
          <a:p>
            <a:pPr algn="ctr">
              <a:lnSpc>
                <a:spcPts val="5759"/>
              </a:lnSpc>
            </a:pPr>
            <a:r>
              <a:rPr lang="en-US" sz="4799">
                <a:solidFill>
                  <a:srgbClr val="000000"/>
                </a:solidFill>
                <a:latin typeface="DG Jory"/>
                <a:ea typeface="DG Jory"/>
                <a:cs typeface="DG Jory"/>
                <a:sym typeface="DG Jory"/>
              </a:rPr>
              <a:t>BY Mohamed Emad</a:t>
            </a:r>
          </a:p>
        </p:txBody>
      </p:sp>
      <p:sp>
        <p:nvSpPr>
          <p:cNvPr name="TextBox 7" id="7"/>
          <p:cNvSpPr txBox="true"/>
          <p:nvPr/>
        </p:nvSpPr>
        <p:spPr>
          <a:xfrm rot="0">
            <a:off x="4043841" y="3630669"/>
            <a:ext cx="10200318" cy="2533596"/>
          </a:xfrm>
          <a:prstGeom prst="rect">
            <a:avLst/>
          </a:prstGeom>
        </p:spPr>
        <p:txBody>
          <a:bodyPr anchor="t" rtlCol="false" tIns="0" lIns="0" bIns="0" rIns="0">
            <a:spAutoFit/>
          </a:bodyPr>
          <a:lstStyle/>
          <a:p>
            <a:pPr algn="ctr">
              <a:lnSpc>
                <a:spcPts val="10012"/>
              </a:lnSpc>
            </a:pPr>
            <a:r>
              <a:rPr lang="en-US" sz="8344">
                <a:solidFill>
                  <a:srgbClr val="000000"/>
                </a:solidFill>
                <a:latin typeface="League Spartan"/>
                <a:ea typeface="League Spartan"/>
                <a:cs typeface="League Spartan"/>
                <a:sym typeface="League Spartan"/>
              </a:rPr>
              <a:t>PROJECT PRESENTATION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021566" y="3793356"/>
            <a:ext cx="6696178" cy="2196987"/>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This project is to analyze  data for  airline company which has a lot of airports and passengers who keeps travel all of the year </a:t>
            </a:r>
          </a:p>
        </p:txBody>
      </p:sp>
      <p:sp>
        <p:nvSpPr>
          <p:cNvPr name="TextBox 13" id="13"/>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5994124" cy="1773322"/>
            <a:chOff x="0" y="0"/>
            <a:chExt cx="2747400" cy="812800"/>
          </a:xfrm>
        </p:grpSpPr>
        <p:sp>
          <p:nvSpPr>
            <p:cNvPr name="Freeform 6" id="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7" id="7"/>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1170884"/>
            <a:ext cx="5994124" cy="1773322"/>
            <a:chOff x="0" y="0"/>
            <a:chExt cx="2747400" cy="812800"/>
          </a:xfrm>
        </p:grpSpPr>
        <p:sp>
          <p:nvSpPr>
            <p:cNvPr name="Freeform 9" id="9"/>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3209939"/>
            <a:ext cx="4882567" cy="851368"/>
            <a:chOff x="0" y="0"/>
            <a:chExt cx="1285944" cy="224229"/>
          </a:xfrm>
        </p:grpSpPr>
        <p:sp>
          <p:nvSpPr>
            <p:cNvPr name="Freeform 12" id="12"/>
            <p:cNvSpPr/>
            <p:nvPr/>
          </p:nvSpPr>
          <p:spPr>
            <a:xfrm flipH="false" flipV="false" rot="0">
              <a:off x="0" y="0"/>
              <a:ext cx="1285944" cy="224229"/>
            </a:xfrm>
            <a:custGeom>
              <a:avLst/>
              <a:gdLst/>
              <a:ahLst/>
              <a:cxnLst/>
              <a:rect r="r" b="b" t="t" l="l"/>
              <a:pathLst>
                <a:path h="224229" w="1285944">
                  <a:moveTo>
                    <a:pt x="0" y="0"/>
                  </a:moveTo>
                  <a:lnTo>
                    <a:pt x="1285944" y="0"/>
                  </a:lnTo>
                  <a:lnTo>
                    <a:pt x="1285944" y="224229"/>
                  </a:lnTo>
                  <a:lnTo>
                    <a:pt x="0" y="224229"/>
                  </a:lnTo>
                  <a:close/>
                </a:path>
              </a:pathLst>
            </a:custGeom>
            <a:solidFill>
              <a:srgbClr val="9BDAE9">
                <a:alpha val="49804"/>
              </a:srgbClr>
            </a:solidFill>
          </p:spPr>
        </p:sp>
        <p:sp>
          <p:nvSpPr>
            <p:cNvPr name="TextBox 13" id="13"/>
            <p:cNvSpPr txBox="true"/>
            <p:nvPr/>
          </p:nvSpPr>
          <p:spPr>
            <a:xfrm>
              <a:off x="0" y="-47625"/>
              <a:ext cx="1285944" cy="27185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5895751"/>
            <a:ext cx="2380506" cy="851368"/>
            <a:chOff x="0" y="0"/>
            <a:chExt cx="626964" cy="224229"/>
          </a:xfrm>
        </p:grpSpPr>
        <p:sp>
          <p:nvSpPr>
            <p:cNvPr name="Freeform 15" id="15"/>
            <p:cNvSpPr/>
            <p:nvPr/>
          </p:nvSpPr>
          <p:spPr>
            <a:xfrm flipH="false" flipV="false" rot="0">
              <a:off x="0" y="0"/>
              <a:ext cx="626964" cy="224229"/>
            </a:xfrm>
            <a:custGeom>
              <a:avLst/>
              <a:gdLst/>
              <a:ahLst/>
              <a:cxnLst/>
              <a:rect r="r" b="b" t="t" l="l"/>
              <a:pathLst>
                <a:path h="224229" w="626964">
                  <a:moveTo>
                    <a:pt x="0" y="0"/>
                  </a:moveTo>
                  <a:lnTo>
                    <a:pt x="626964" y="0"/>
                  </a:lnTo>
                  <a:lnTo>
                    <a:pt x="626964" y="224229"/>
                  </a:lnTo>
                  <a:lnTo>
                    <a:pt x="0" y="224229"/>
                  </a:lnTo>
                  <a:close/>
                </a:path>
              </a:pathLst>
            </a:custGeom>
            <a:solidFill>
              <a:srgbClr val="9BDAE9">
                <a:alpha val="49804"/>
              </a:srgbClr>
            </a:solidFill>
          </p:spPr>
        </p:sp>
        <p:sp>
          <p:nvSpPr>
            <p:cNvPr name="TextBox 16" id="16"/>
            <p:cNvSpPr txBox="true"/>
            <p:nvPr/>
          </p:nvSpPr>
          <p:spPr>
            <a:xfrm>
              <a:off x="0" y="-47625"/>
              <a:ext cx="626964" cy="271854"/>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28700" y="4094338"/>
            <a:ext cx="11764373" cy="2196987"/>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The coppany has 98619 airport which mean</a:t>
            </a:r>
            <a:r>
              <a:rPr lang="ar-EG" sz="3129">
                <a:solidFill>
                  <a:srgbClr val="000000"/>
                </a:solidFill>
                <a:latin typeface="DG Jory"/>
                <a:ea typeface="DG Jory"/>
                <a:cs typeface="DG Jory"/>
                <a:sym typeface="DG Jory"/>
                <a:rtl val="true"/>
              </a:rPr>
              <a:t>س</a:t>
            </a:r>
            <a:r>
              <a:rPr lang="en-US" sz="3129">
                <a:solidFill>
                  <a:srgbClr val="000000"/>
                </a:solidFill>
                <a:latin typeface="DG Jory"/>
                <a:ea typeface="DG Jory"/>
                <a:cs typeface="DG Jory"/>
                <a:sym typeface="DG Jory"/>
              </a:rPr>
              <a:t> it will be hard to use the traditional methods to analyze the data for this company so I used snowflake  to this mission</a:t>
            </a:r>
          </a:p>
          <a:p>
            <a:pPr algn="l">
              <a:lnSpc>
                <a:spcPts val="4381"/>
              </a:lnSpc>
            </a:pPr>
          </a:p>
        </p:txBody>
      </p:sp>
      <p:sp>
        <p:nvSpPr>
          <p:cNvPr name="TextBox 18" id="18"/>
          <p:cNvSpPr txBox="true"/>
          <p:nvPr/>
        </p:nvSpPr>
        <p:spPr>
          <a:xfrm rot="0">
            <a:off x="1028700" y="6928095"/>
            <a:ext cx="11764373" cy="539637"/>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SNOWFLAKE - SNOWFLAKE WORK SHEET- POWER BI - DRAW IO </a:t>
            </a:r>
          </a:p>
        </p:txBody>
      </p:sp>
      <p:sp>
        <p:nvSpPr>
          <p:cNvPr name="TextBox 19" id="19"/>
          <p:cNvSpPr txBox="true"/>
          <p:nvPr/>
        </p:nvSpPr>
        <p:spPr>
          <a:xfrm rot="0">
            <a:off x="1099792" y="3376008"/>
            <a:ext cx="4740383" cy="537764"/>
          </a:xfrm>
          <a:prstGeom prst="rect">
            <a:avLst/>
          </a:prstGeom>
        </p:spPr>
        <p:txBody>
          <a:bodyPr anchor="t" rtlCol="false" tIns="0" lIns="0" bIns="0" rIns="0">
            <a:spAutoFit/>
          </a:bodyPr>
          <a:lstStyle/>
          <a:p>
            <a:pPr algn="ctr">
              <a:lnSpc>
                <a:spcPts val="4479"/>
              </a:lnSpc>
            </a:pPr>
            <a:r>
              <a:rPr lang="en-US" sz="3199">
                <a:solidFill>
                  <a:srgbClr val="000000"/>
                </a:solidFill>
                <a:latin typeface="League Spartan"/>
                <a:ea typeface="League Spartan"/>
                <a:cs typeface="League Spartan"/>
                <a:sym typeface="League Spartan"/>
              </a:rPr>
              <a:t>GENERAL OVERVIEW</a:t>
            </a:r>
          </a:p>
        </p:txBody>
      </p:sp>
      <p:sp>
        <p:nvSpPr>
          <p:cNvPr name="TextBox 20" id="20"/>
          <p:cNvSpPr txBox="true"/>
          <p:nvPr/>
        </p:nvSpPr>
        <p:spPr>
          <a:xfrm rot="0">
            <a:off x="1099792" y="6069325"/>
            <a:ext cx="2238322" cy="537845"/>
          </a:xfrm>
          <a:prstGeom prst="rect">
            <a:avLst/>
          </a:prstGeom>
        </p:spPr>
        <p:txBody>
          <a:bodyPr anchor="t" rtlCol="false" tIns="0" lIns="0" bIns="0" rIns="0">
            <a:spAutoFit/>
          </a:bodyPr>
          <a:lstStyle/>
          <a:p>
            <a:pPr algn="ctr">
              <a:lnSpc>
                <a:spcPts val="4479"/>
              </a:lnSpc>
            </a:pPr>
            <a:r>
              <a:rPr lang="en-US" sz="3199">
                <a:solidFill>
                  <a:srgbClr val="000000"/>
                </a:solidFill>
                <a:latin typeface="League Spartan"/>
                <a:ea typeface="League Spartan"/>
                <a:cs typeface="League Spartan"/>
                <a:sym typeface="League Spartan"/>
              </a:rPr>
              <a:t>TOOLS</a:t>
            </a:r>
          </a:p>
        </p:txBody>
      </p:sp>
      <p:sp>
        <p:nvSpPr>
          <p:cNvPr name="TextBox 21" id="21"/>
          <p:cNvSpPr txBox="true"/>
          <p:nvPr/>
        </p:nvSpPr>
        <p:spPr>
          <a:xfrm rot="0">
            <a:off x="1137260" y="1541062"/>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BACKGROUND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834580" y="3617553"/>
            <a:ext cx="5303996" cy="2412426"/>
            <a:chOff x="0" y="0"/>
            <a:chExt cx="1396937" cy="635371"/>
          </a:xfrm>
        </p:grpSpPr>
        <p:sp>
          <p:nvSpPr>
            <p:cNvPr name="Freeform 4" id="4"/>
            <p:cNvSpPr/>
            <p:nvPr/>
          </p:nvSpPr>
          <p:spPr>
            <a:xfrm flipH="false" flipV="false" rot="0">
              <a:off x="0" y="0"/>
              <a:ext cx="1396937" cy="635371"/>
            </a:xfrm>
            <a:custGeom>
              <a:avLst/>
              <a:gdLst/>
              <a:ahLst/>
              <a:cxnLst/>
              <a:rect r="r" b="b" t="t" l="l"/>
              <a:pathLst>
                <a:path h="635371" w="1396937">
                  <a:moveTo>
                    <a:pt x="0" y="0"/>
                  </a:moveTo>
                  <a:lnTo>
                    <a:pt x="1396937" y="0"/>
                  </a:lnTo>
                  <a:lnTo>
                    <a:pt x="1396937" y="635371"/>
                  </a:lnTo>
                  <a:lnTo>
                    <a:pt x="0" y="635371"/>
                  </a:lnTo>
                  <a:close/>
                </a:path>
              </a:pathLst>
            </a:custGeom>
            <a:solidFill>
              <a:srgbClr val="000000">
                <a:alpha val="0"/>
              </a:srgbClr>
            </a:solidFill>
            <a:ln w="38100" cap="sq">
              <a:solidFill>
                <a:srgbClr val="9BDAE9">
                  <a:alpha val="49804"/>
                </a:srgbClr>
              </a:solidFill>
              <a:prstDash val="solid"/>
              <a:miter/>
            </a:ln>
          </p:spPr>
        </p:sp>
        <p:sp>
          <p:nvSpPr>
            <p:cNvPr name="TextBox 5" id="5"/>
            <p:cNvSpPr txBox="true"/>
            <p:nvPr/>
          </p:nvSpPr>
          <p:spPr>
            <a:xfrm>
              <a:off x="0" y="-47625"/>
              <a:ext cx="1396937" cy="68299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447602" y="3617553"/>
            <a:ext cx="5303996" cy="2412426"/>
            <a:chOff x="0" y="0"/>
            <a:chExt cx="1396937" cy="635371"/>
          </a:xfrm>
        </p:grpSpPr>
        <p:sp>
          <p:nvSpPr>
            <p:cNvPr name="Freeform 7" id="7"/>
            <p:cNvSpPr/>
            <p:nvPr/>
          </p:nvSpPr>
          <p:spPr>
            <a:xfrm flipH="false" flipV="false" rot="0">
              <a:off x="0" y="0"/>
              <a:ext cx="1396937" cy="635371"/>
            </a:xfrm>
            <a:custGeom>
              <a:avLst/>
              <a:gdLst/>
              <a:ahLst/>
              <a:cxnLst/>
              <a:rect r="r" b="b" t="t" l="l"/>
              <a:pathLst>
                <a:path h="635371" w="1396937">
                  <a:moveTo>
                    <a:pt x="0" y="0"/>
                  </a:moveTo>
                  <a:lnTo>
                    <a:pt x="1396937" y="0"/>
                  </a:lnTo>
                  <a:lnTo>
                    <a:pt x="1396937" y="635371"/>
                  </a:lnTo>
                  <a:lnTo>
                    <a:pt x="0" y="635371"/>
                  </a:lnTo>
                  <a:close/>
                </a:path>
              </a:pathLst>
            </a:custGeom>
            <a:solidFill>
              <a:srgbClr val="000000">
                <a:alpha val="0"/>
              </a:srgbClr>
            </a:solidFill>
            <a:ln w="38100" cap="sq">
              <a:solidFill>
                <a:srgbClr val="9BDAE9">
                  <a:alpha val="49804"/>
                </a:srgbClr>
              </a:solidFill>
              <a:prstDash val="solid"/>
              <a:miter/>
            </a:ln>
          </p:spPr>
        </p:sp>
        <p:sp>
          <p:nvSpPr>
            <p:cNvPr name="TextBox 8" id="8"/>
            <p:cNvSpPr txBox="true"/>
            <p:nvPr/>
          </p:nvSpPr>
          <p:spPr>
            <a:xfrm>
              <a:off x="0" y="-47625"/>
              <a:ext cx="1396937" cy="6829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1" id="11"/>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2" id="12"/>
          <p:cNvSpPr txBox="true"/>
          <p:nvPr/>
        </p:nvSpPr>
        <p:spPr>
          <a:xfrm rot="0">
            <a:off x="5126492" y="4057063"/>
            <a:ext cx="2848535"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STEP </a:t>
            </a:r>
            <a:r>
              <a:rPr lang="en-US" sz="3500">
                <a:solidFill>
                  <a:srgbClr val="000000"/>
                </a:solidFill>
                <a:latin typeface="League Spartan"/>
                <a:ea typeface="League Spartan"/>
                <a:cs typeface="League Spartan"/>
                <a:sym typeface="League Spartan"/>
              </a:rPr>
              <a:t>01</a:t>
            </a:r>
          </a:p>
        </p:txBody>
      </p:sp>
      <p:sp>
        <p:nvSpPr>
          <p:cNvPr name="TextBox 13" id="13"/>
          <p:cNvSpPr txBox="true"/>
          <p:nvPr/>
        </p:nvSpPr>
        <p:spPr>
          <a:xfrm rot="0">
            <a:off x="10723700" y="4057063"/>
            <a:ext cx="2848535"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STEP </a:t>
            </a:r>
            <a:r>
              <a:rPr lang="en-US" sz="3500">
                <a:solidFill>
                  <a:srgbClr val="000000"/>
                </a:solidFill>
                <a:latin typeface="League Spartan"/>
                <a:ea typeface="League Spartan"/>
                <a:cs typeface="League Spartan"/>
                <a:sym typeface="League Spartan"/>
              </a:rPr>
              <a:t>02</a:t>
            </a:r>
          </a:p>
        </p:txBody>
      </p:sp>
      <p:sp>
        <p:nvSpPr>
          <p:cNvPr name="TextBox 14" id="14"/>
          <p:cNvSpPr txBox="true"/>
          <p:nvPr/>
        </p:nvSpPr>
        <p:spPr>
          <a:xfrm rot="0">
            <a:off x="4387343" y="4654116"/>
            <a:ext cx="4326834" cy="109208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EXTRACT THE DATA FROM KAGGEL</a:t>
            </a:r>
          </a:p>
        </p:txBody>
      </p:sp>
      <p:sp>
        <p:nvSpPr>
          <p:cNvPr name="TextBox 15" id="15"/>
          <p:cNvSpPr txBox="true"/>
          <p:nvPr/>
        </p:nvSpPr>
        <p:spPr>
          <a:xfrm rot="0">
            <a:off x="9984550" y="4654116"/>
            <a:ext cx="4326834" cy="109208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CLEAN THE DATA WHICH WAS EXTRACTED</a:t>
            </a:r>
          </a:p>
        </p:txBody>
      </p:sp>
      <p:grpSp>
        <p:nvGrpSpPr>
          <p:cNvPr name="Group 16" id="16"/>
          <p:cNvGrpSpPr/>
          <p:nvPr/>
        </p:nvGrpSpPr>
        <p:grpSpPr>
          <a:xfrm rot="0">
            <a:off x="6021566" y="1558017"/>
            <a:ext cx="5994124" cy="1773322"/>
            <a:chOff x="0" y="0"/>
            <a:chExt cx="2747400" cy="812800"/>
          </a:xfrm>
        </p:grpSpPr>
        <p:sp>
          <p:nvSpPr>
            <p:cNvPr name="Freeform 17" id="1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8" id="1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163750" y="1700201"/>
            <a:ext cx="5994124" cy="1773322"/>
            <a:chOff x="0" y="0"/>
            <a:chExt cx="2747400" cy="812800"/>
          </a:xfrm>
        </p:grpSpPr>
        <p:sp>
          <p:nvSpPr>
            <p:cNvPr name="Freeform 20" id="2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21" id="2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6130126" y="2070379"/>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STEPS</a:t>
            </a:r>
          </a:p>
        </p:txBody>
      </p:sp>
      <p:grpSp>
        <p:nvGrpSpPr>
          <p:cNvPr name="Group 23" id="23"/>
          <p:cNvGrpSpPr/>
          <p:nvPr/>
        </p:nvGrpSpPr>
        <p:grpSpPr>
          <a:xfrm rot="0">
            <a:off x="3829156" y="6230004"/>
            <a:ext cx="5303996" cy="2412426"/>
            <a:chOff x="0" y="0"/>
            <a:chExt cx="1396937" cy="635371"/>
          </a:xfrm>
        </p:grpSpPr>
        <p:sp>
          <p:nvSpPr>
            <p:cNvPr name="Freeform 24" id="24"/>
            <p:cNvSpPr/>
            <p:nvPr/>
          </p:nvSpPr>
          <p:spPr>
            <a:xfrm flipH="false" flipV="false" rot="0">
              <a:off x="0" y="0"/>
              <a:ext cx="1396937" cy="635371"/>
            </a:xfrm>
            <a:custGeom>
              <a:avLst/>
              <a:gdLst/>
              <a:ahLst/>
              <a:cxnLst/>
              <a:rect r="r" b="b" t="t" l="l"/>
              <a:pathLst>
                <a:path h="635371" w="1396937">
                  <a:moveTo>
                    <a:pt x="0" y="0"/>
                  </a:moveTo>
                  <a:lnTo>
                    <a:pt x="1396937" y="0"/>
                  </a:lnTo>
                  <a:lnTo>
                    <a:pt x="1396937" y="635371"/>
                  </a:lnTo>
                  <a:lnTo>
                    <a:pt x="0" y="635371"/>
                  </a:lnTo>
                  <a:close/>
                </a:path>
              </a:pathLst>
            </a:custGeom>
            <a:solidFill>
              <a:srgbClr val="000000">
                <a:alpha val="0"/>
              </a:srgbClr>
            </a:solidFill>
            <a:ln w="38100" cap="sq">
              <a:solidFill>
                <a:srgbClr val="9BDAE9">
                  <a:alpha val="49804"/>
                </a:srgbClr>
              </a:solidFill>
              <a:prstDash val="solid"/>
              <a:miter/>
            </a:ln>
          </p:spPr>
        </p:sp>
        <p:sp>
          <p:nvSpPr>
            <p:cNvPr name="TextBox 25" id="25"/>
            <p:cNvSpPr txBox="true"/>
            <p:nvPr/>
          </p:nvSpPr>
          <p:spPr>
            <a:xfrm>
              <a:off x="0" y="-47625"/>
              <a:ext cx="1396937" cy="682996"/>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9505876" y="6230004"/>
            <a:ext cx="5303996" cy="2412426"/>
            <a:chOff x="0" y="0"/>
            <a:chExt cx="1396937" cy="635371"/>
          </a:xfrm>
        </p:grpSpPr>
        <p:sp>
          <p:nvSpPr>
            <p:cNvPr name="Freeform 27" id="27"/>
            <p:cNvSpPr/>
            <p:nvPr/>
          </p:nvSpPr>
          <p:spPr>
            <a:xfrm flipH="false" flipV="false" rot="0">
              <a:off x="0" y="0"/>
              <a:ext cx="1396937" cy="635371"/>
            </a:xfrm>
            <a:custGeom>
              <a:avLst/>
              <a:gdLst/>
              <a:ahLst/>
              <a:cxnLst/>
              <a:rect r="r" b="b" t="t" l="l"/>
              <a:pathLst>
                <a:path h="635371" w="1396937">
                  <a:moveTo>
                    <a:pt x="0" y="0"/>
                  </a:moveTo>
                  <a:lnTo>
                    <a:pt x="1396937" y="0"/>
                  </a:lnTo>
                  <a:lnTo>
                    <a:pt x="1396937" y="635371"/>
                  </a:lnTo>
                  <a:lnTo>
                    <a:pt x="0" y="635371"/>
                  </a:lnTo>
                  <a:close/>
                </a:path>
              </a:pathLst>
            </a:custGeom>
            <a:solidFill>
              <a:srgbClr val="000000">
                <a:alpha val="0"/>
              </a:srgbClr>
            </a:solidFill>
            <a:ln w="38100" cap="sq">
              <a:solidFill>
                <a:srgbClr val="9BDAE9">
                  <a:alpha val="49804"/>
                </a:srgbClr>
              </a:solidFill>
              <a:prstDash val="solid"/>
              <a:miter/>
            </a:ln>
          </p:spPr>
        </p:sp>
        <p:sp>
          <p:nvSpPr>
            <p:cNvPr name="TextBox 28" id="28"/>
            <p:cNvSpPr txBox="true"/>
            <p:nvPr/>
          </p:nvSpPr>
          <p:spPr>
            <a:xfrm>
              <a:off x="0" y="-47625"/>
              <a:ext cx="1396937" cy="682996"/>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5126492" y="6611004"/>
            <a:ext cx="2848535"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STEP </a:t>
            </a:r>
            <a:r>
              <a:rPr lang="en-US" sz="3500">
                <a:solidFill>
                  <a:srgbClr val="000000"/>
                </a:solidFill>
                <a:latin typeface="League Spartan"/>
                <a:ea typeface="League Spartan"/>
                <a:cs typeface="League Spartan"/>
                <a:sym typeface="League Spartan"/>
              </a:rPr>
              <a:t>03</a:t>
            </a:r>
          </a:p>
        </p:txBody>
      </p:sp>
      <p:sp>
        <p:nvSpPr>
          <p:cNvPr name="TextBox 30" id="30"/>
          <p:cNvSpPr txBox="true"/>
          <p:nvPr/>
        </p:nvSpPr>
        <p:spPr>
          <a:xfrm rot="0">
            <a:off x="4387343" y="7137513"/>
            <a:ext cx="4326834" cy="164453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TRANSFORM CLEANED DATA TO FACTS &amp; DIMENSIONS</a:t>
            </a:r>
          </a:p>
        </p:txBody>
      </p:sp>
      <p:sp>
        <p:nvSpPr>
          <p:cNvPr name="TextBox 31" id="31"/>
          <p:cNvSpPr txBox="true"/>
          <p:nvPr/>
        </p:nvSpPr>
        <p:spPr>
          <a:xfrm rot="0">
            <a:off x="10723700" y="6611058"/>
            <a:ext cx="2848535"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STEP </a:t>
            </a:r>
            <a:r>
              <a:rPr lang="en-US" sz="3500">
                <a:solidFill>
                  <a:srgbClr val="000000"/>
                </a:solidFill>
                <a:latin typeface="League Spartan"/>
                <a:ea typeface="League Spartan"/>
                <a:cs typeface="League Spartan"/>
                <a:sym typeface="League Spartan"/>
              </a:rPr>
              <a:t>04</a:t>
            </a:r>
          </a:p>
        </p:txBody>
      </p:sp>
      <p:sp>
        <p:nvSpPr>
          <p:cNvPr name="TextBox 32" id="32"/>
          <p:cNvSpPr txBox="true"/>
          <p:nvPr/>
        </p:nvSpPr>
        <p:spPr>
          <a:xfrm rot="0">
            <a:off x="9994457" y="7137513"/>
            <a:ext cx="4326834" cy="109208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ANALYZE DATA WITH POWER BI &amp; SQL SHEET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100171" y="3898202"/>
            <a:ext cx="10087659" cy="330188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AFTER WORKING AND MAKING TABLES ON STAR SCHEMA I FOUND SNOW FLAKE WILL BE MORE EFFCIENT SO I  DROPPED THE CREATED TABLES AND MADE NEW ONE </a:t>
            </a:r>
            <a:r>
              <a:rPr lang="en-US" sz="3129">
                <a:solidFill>
                  <a:srgbClr val="000000"/>
                </a:solidFill>
                <a:latin typeface="DG Jory"/>
                <a:ea typeface="DG Jory"/>
                <a:cs typeface="DG Jory"/>
                <a:sym typeface="DG Jory"/>
              </a:rPr>
              <a:t>.</a:t>
            </a:r>
          </a:p>
          <a:p>
            <a:pPr algn="l" marL="675648" indent="-337824" lvl="1">
              <a:lnSpc>
                <a:spcPts val="4381"/>
              </a:lnSpc>
              <a:buFont typeface="Arial"/>
              <a:buChar char="•"/>
            </a:pPr>
            <a:r>
              <a:rPr lang="en-US" sz="3129">
                <a:solidFill>
                  <a:srgbClr val="000000"/>
                </a:solidFill>
                <a:latin typeface="DG Jory"/>
                <a:ea typeface="DG Jory"/>
                <a:cs typeface="DG Jory"/>
                <a:sym typeface="DG Jory"/>
              </a:rPr>
              <a:t>ALL TABLES HAVE NO SURRGET KEYS .</a:t>
            </a:r>
          </a:p>
          <a:p>
            <a:pPr algn="l" marL="675648" indent="-337824" lvl="1">
              <a:lnSpc>
                <a:spcPts val="4381"/>
              </a:lnSpc>
              <a:buFont typeface="Arial"/>
              <a:buChar char="•"/>
            </a:pPr>
            <a:r>
              <a:rPr lang="en-US" sz="3129">
                <a:solidFill>
                  <a:srgbClr val="000000"/>
                </a:solidFill>
                <a:latin typeface="DG Jory"/>
                <a:ea typeface="DG Jory"/>
                <a:cs typeface="DG Jory"/>
                <a:sym typeface="DG Jory"/>
              </a:rPr>
              <a:t>NO DATES FOR DIMENSION DATE .</a:t>
            </a:r>
          </a:p>
        </p:txBody>
      </p:sp>
      <p:grpSp>
        <p:nvGrpSpPr>
          <p:cNvPr name="Group 7" id="7"/>
          <p:cNvGrpSpPr/>
          <p:nvPr/>
        </p:nvGrpSpPr>
        <p:grpSpPr>
          <a:xfrm rot="0">
            <a:off x="6021566" y="1558017"/>
            <a:ext cx="5994124" cy="1773322"/>
            <a:chOff x="0" y="0"/>
            <a:chExt cx="2747400" cy="812800"/>
          </a:xfrm>
        </p:grpSpPr>
        <p:sp>
          <p:nvSpPr>
            <p:cNvPr name="Freeform 8" id="8"/>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9" id="9"/>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163750" y="1700201"/>
            <a:ext cx="5994124" cy="1773322"/>
            <a:chOff x="0" y="0"/>
            <a:chExt cx="2747400" cy="812800"/>
          </a:xfrm>
        </p:grpSpPr>
        <p:sp>
          <p:nvSpPr>
            <p:cNvPr name="Freeform 11" id="11"/>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PROBLEMS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34580" y="3617553"/>
            <a:ext cx="5303996" cy="2688697"/>
            <a:chOff x="0" y="0"/>
            <a:chExt cx="1396937" cy="708134"/>
          </a:xfrm>
        </p:grpSpPr>
        <p:sp>
          <p:nvSpPr>
            <p:cNvPr name="Freeform 3" id="3"/>
            <p:cNvSpPr/>
            <p:nvPr/>
          </p:nvSpPr>
          <p:spPr>
            <a:xfrm flipH="false" flipV="false" rot="0">
              <a:off x="0" y="0"/>
              <a:ext cx="1396937" cy="708134"/>
            </a:xfrm>
            <a:custGeom>
              <a:avLst/>
              <a:gdLst/>
              <a:ahLst/>
              <a:cxnLst/>
              <a:rect r="r" b="b" t="t" l="l"/>
              <a:pathLst>
                <a:path h="708134" w="1396937">
                  <a:moveTo>
                    <a:pt x="0" y="0"/>
                  </a:moveTo>
                  <a:lnTo>
                    <a:pt x="1396937" y="0"/>
                  </a:lnTo>
                  <a:lnTo>
                    <a:pt x="1396937" y="708134"/>
                  </a:lnTo>
                  <a:lnTo>
                    <a:pt x="0" y="708134"/>
                  </a:lnTo>
                  <a:close/>
                </a:path>
              </a:pathLst>
            </a:custGeom>
            <a:solidFill>
              <a:srgbClr val="000000">
                <a:alpha val="0"/>
              </a:srgbClr>
            </a:solidFill>
            <a:ln w="38100" cap="sq">
              <a:solidFill>
                <a:srgbClr val="9BDAE9">
                  <a:alpha val="49804"/>
                </a:srgbClr>
              </a:solidFill>
              <a:prstDash val="solid"/>
              <a:miter/>
            </a:ln>
          </p:spPr>
        </p:sp>
        <p:sp>
          <p:nvSpPr>
            <p:cNvPr name="TextBox 4" id="4"/>
            <p:cNvSpPr txBox="true"/>
            <p:nvPr/>
          </p:nvSpPr>
          <p:spPr>
            <a:xfrm>
              <a:off x="0" y="-47625"/>
              <a:ext cx="1396937" cy="75575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447602" y="3617553"/>
            <a:ext cx="5303996" cy="2688697"/>
            <a:chOff x="0" y="0"/>
            <a:chExt cx="1396937" cy="708134"/>
          </a:xfrm>
        </p:grpSpPr>
        <p:sp>
          <p:nvSpPr>
            <p:cNvPr name="Freeform 6" id="6"/>
            <p:cNvSpPr/>
            <p:nvPr/>
          </p:nvSpPr>
          <p:spPr>
            <a:xfrm flipH="false" flipV="false" rot="0">
              <a:off x="0" y="0"/>
              <a:ext cx="1396937" cy="708134"/>
            </a:xfrm>
            <a:custGeom>
              <a:avLst/>
              <a:gdLst/>
              <a:ahLst/>
              <a:cxnLst/>
              <a:rect r="r" b="b" t="t" l="l"/>
              <a:pathLst>
                <a:path h="708134" w="1396937">
                  <a:moveTo>
                    <a:pt x="0" y="0"/>
                  </a:moveTo>
                  <a:lnTo>
                    <a:pt x="1396937" y="0"/>
                  </a:lnTo>
                  <a:lnTo>
                    <a:pt x="1396937" y="708134"/>
                  </a:lnTo>
                  <a:lnTo>
                    <a:pt x="0" y="708134"/>
                  </a:lnTo>
                  <a:close/>
                </a:path>
              </a:pathLst>
            </a:custGeom>
            <a:solidFill>
              <a:srgbClr val="000000">
                <a:alpha val="0"/>
              </a:srgbClr>
            </a:solidFill>
            <a:ln w="38100" cap="sq">
              <a:solidFill>
                <a:srgbClr val="9BDAE9">
                  <a:alpha val="49804"/>
                </a:srgbClr>
              </a:solidFill>
              <a:prstDash val="solid"/>
              <a:miter/>
            </a:ln>
          </p:spPr>
        </p:sp>
        <p:sp>
          <p:nvSpPr>
            <p:cNvPr name="TextBox 7" id="7"/>
            <p:cNvSpPr txBox="true"/>
            <p:nvPr/>
          </p:nvSpPr>
          <p:spPr>
            <a:xfrm>
              <a:off x="0" y="-47625"/>
              <a:ext cx="1396937" cy="75575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1" id="11"/>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2" id="12"/>
          <p:cNvSpPr txBox="true"/>
          <p:nvPr/>
        </p:nvSpPr>
        <p:spPr>
          <a:xfrm rot="0">
            <a:off x="4249466" y="4109912"/>
            <a:ext cx="4474224" cy="460321"/>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METHOD 01</a:t>
            </a:r>
          </a:p>
        </p:txBody>
      </p:sp>
      <p:sp>
        <p:nvSpPr>
          <p:cNvPr name="TextBox 13" id="13"/>
          <p:cNvSpPr txBox="true"/>
          <p:nvPr/>
        </p:nvSpPr>
        <p:spPr>
          <a:xfrm rot="0">
            <a:off x="9862488" y="4109912"/>
            <a:ext cx="4474224" cy="460321"/>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METHOD 02</a:t>
            </a:r>
          </a:p>
        </p:txBody>
      </p:sp>
      <p:sp>
        <p:nvSpPr>
          <p:cNvPr name="TextBox 14" id="14"/>
          <p:cNvSpPr txBox="true"/>
          <p:nvPr/>
        </p:nvSpPr>
        <p:spPr>
          <a:xfrm rot="0">
            <a:off x="4072892" y="4661713"/>
            <a:ext cx="4827372" cy="164453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I extracted data from kaggle which i saw that will me to give readable and good insights</a:t>
            </a:r>
          </a:p>
        </p:txBody>
      </p:sp>
      <p:sp>
        <p:nvSpPr>
          <p:cNvPr name="TextBox 15" id="15"/>
          <p:cNvSpPr txBox="true"/>
          <p:nvPr/>
        </p:nvSpPr>
        <p:spPr>
          <a:xfrm rot="0">
            <a:off x="9685915" y="4661713"/>
            <a:ext cx="4827372" cy="164453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Uploaded data to snowflake and made an initial table named it ALL_DATA</a:t>
            </a:r>
          </a:p>
        </p:txBody>
      </p:sp>
      <p:grpSp>
        <p:nvGrpSpPr>
          <p:cNvPr name="Group 16" id="16"/>
          <p:cNvGrpSpPr/>
          <p:nvPr/>
        </p:nvGrpSpPr>
        <p:grpSpPr>
          <a:xfrm rot="0">
            <a:off x="6021566" y="1558017"/>
            <a:ext cx="5994124" cy="1773322"/>
            <a:chOff x="0" y="0"/>
            <a:chExt cx="2747400" cy="812800"/>
          </a:xfrm>
        </p:grpSpPr>
        <p:sp>
          <p:nvSpPr>
            <p:cNvPr name="Freeform 17" id="1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8" id="1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163750" y="1700201"/>
            <a:ext cx="5994124" cy="1773322"/>
            <a:chOff x="0" y="0"/>
            <a:chExt cx="2747400" cy="812800"/>
          </a:xfrm>
        </p:grpSpPr>
        <p:sp>
          <p:nvSpPr>
            <p:cNvPr name="Freeform 20" id="2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21" id="2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6130126" y="2070379"/>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grpSp>
        <p:nvGrpSpPr>
          <p:cNvPr name="Group 23" id="23"/>
          <p:cNvGrpSpPr/>
          <p:nvPr/>
        </p:nvGrpSpPr>
        <p:grpSpPr>
          <a:xfrm rot="0">
            <a:off x="3829156" y="6569603"/>
            <a:ext cx="5303996" cy="3660779"/>
            <a:chOff x="0" y="0"/>
            <a:chExt cx="1396937" cy="964156"/>
          </a:xfrm>
        </p:grpSpPr>
        <p:sp>
          <p:nvSpPr>
            <p:cNvPr name="Freeform 24" id="24"/>
            <p:cNvSpPr/>
            <p:nvPr/>
          </p:nvSpPr>
          <p:spPr>
            <a:xfrm flipH="false" flipV="false" rot="0">
              <a:off x="0" y="0"/>
              <a:ext cx="1396937" cy="964156"/>
            </a:xfrm>
            <a:custGeom>
              <a:avLst/>
              <a:gdLst/>
              <a:ahLst/>
              <a:cxnLst/>
              <a:rect r="r" b="b" t="t" l="l"/>
              <a:pathLst>
                <a:path h="964156" w="1396937">
                  <a:moveTo>
                    <a:pt x="0" y="0"/>
                  </a:moveTo>
                  <a:lnTo>
                    <a:pt x="1396937" y="0"/>
                  </a:lnTo>
                  <a:lnTo>
                    <a:pt x="1396937" y="964156"/>
                  </a:lnTo>
                  <a:lnTo>
                    <a:pt x="0" y="964156"/>
                  </a:lnTo>
                  <a:close/>
                </a:path>
              </a:pathLst>
            </a:custGeom>
            <a:solidFill>
              <a:srgbClr val="000000">
                <a:alpha val="0"/>
              </a:srgbClr>
            </a:solidFill>
            <a:ln w="38100" cap="sq">
              <a:solidFill>
                <a:srgbClr val="9BDAE9">
                  <a:alpha val="49804"/>
                </a:srgbClr>
              </a:solidFill>
              <a:prstDash val="solid"/>
              <a:miter/>
            </a:ln>
          </p:spPr>
        </p:sp>
        <p:sp>
          <p:nvSpPr>
            <p:cNvPr name="TextBox 25" id="25"/>
            <p:cNvSpPr txBox="true"/>
            <p:nvPr/>
          </p:nvSpPr>
          <p:spPr>
            <a:xfrm>
              <a:off x="0" y="-47625"/>
              <a:ext cx="1396937" cy="1011781"/>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4249466" y="6944425"/>
            <a:ext cx="4474224"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METHOD 03</a:t>
            </a:r>
          </a:p>
        </p:txBody>
      </p:sp>
      <p:sp>
        <p:nvSpPr>
          <p:cNvPr name="TextBox 27" id="27"/>
          <p:cNvSpPr txBox="true"/>
          <p:nvPr/>
        </p:nvSpPr>
        <p:spPr>
          <a:xfrm rot="0">
            <a:off x="4072892" y="7480946"/>
            <a:ext cx="4827372" cy="274943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With snowflake sheets I used SQL sheet to clean data like removing nulls and duplicates , making dimensions and facts and making SQL analysis</a:t>
            </a:r>
          </a:p>
        </p:txBody>
      </p:sp>
      <p:grpSp>
        <p:nvGrpSpPr>
          <p:cNvPr name="Group 28" id="28"/>
          <p:cNvGrpSpPr/>
          <p:nvPr/>
        </p:nvGrpSpPr>
        <p:grpSpPr>
          <a:xfrm rot="0">
            <a:off x="9447602" y="6569603"/>
            <a:ext cx="5303996" cy="2688697"/>
            <a:chOff x="0" y="0"/>
            <a:chExt cx="1396937" cy="708134"/>
          </a:xfrm>
        </p:grpSpPr>
        <p:sp>
          <p:nvSpPr>
            <p:cNvPr name="Freeform 29" id="29"/>
            <p:cNvSpPr/>
            <p:nvPr/>
          </p:nvSpPr>
          <p:spPr>
            <a:xfrm flipH="false" flipV="false" rot="0">
              <a:off x="0" y="0"/>
              <a:ext cx="1396937" cy="708134"/>
            </a:xfrm>
            <a:custGeom>
              <a:avLst/>
              <a:gdLst/>
              <a:ahLst/>
              <a:cxnLst/>
              <a:rect r="r" b="b" t="t" l="l"/>
              <a:pathLst>
                <a:path h="708134" w="1396937">
                  <a:moveTo>
                    <a:pt x="0" y="0"/>
                  </a:moveTo>
                  <a:lnTo>
                    <a:pt x="1396937" y="0"/>
                  </a:lnTo>
                  <a:lnTo>
                    <a:pt x="1396937" y="708134"/>
                  </a:lnTo>
                  <a:lnTo>
                    <a:pt x="0" y="708134"/>
                  </a:lnTo>
                  <a:close/>
                </a:path>
              </a:pathLst>
            </a:custGeom>
            <a:solidFill>
              <a:srgbClr val="000000">
                <a:alpha val="0"/>
              </a:srgbClr>
            </a:solidFill>
            <a:ln w="38100" cap="sq">
              <a:solidFill>
                <a:srgbClr val="9BDAE9">
                  <a:alpha val="49804"/>
                </a:srgbClr>
              </a:solidFill>
              <a:prstDash val="solid"/>
              <a:miter/>
            </a:ln>
          </p:spPr>
        </p:sp>
        <p:sp>
          <p:nvSpPr>
            <p:cNvPr name="TextBox 30" id="30"/>
            <p:cNvSpPr txBox="true"/>
            <p:nvPr/>
          </p:nvSpPr>
          <p:spPr>
            <a:xfrm>
              <a:off x="0" y="-47625"/>
              <a:ext cx="1396937" cy="755759"/>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9862488" y="6944425"/>
            <a:ext cx="4474224"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METHOD 03</a:t>
            </a:r>
          </a:p>
        </p:txBody>
      </p:sp>
      <p:sp>
        <p:nvSpPr>
          <p:cNvPr name="TextBox 32" id="32"/>
          <p:cNvSpPr txBox="true"/>
          <p:nvPr/>
        </p:nvSpPr>
        <p:spPr>
          <a:xfrm rot="0">
            <a:off x="9685915" y="7338125"/>
            <a:ext cx="4827372" cy="164453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This is the final step by using power bi to make all visualization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pic>
        <p:nvPicPr>
          <p:cNvPr name="Picture 6" id="6"/>
          <p:cNvPicPr>
            <a:picLocks noChangeAspect="true"/>
          </p:cNvPicPr>
          <p:nvPr/>
        </p:nvPicPr>
        <p:blipFill>
          <a:blip r:embed="rId4"/>
          <a:stretch>
            <a:fillRect/>
          </a:stretch>
        </p:blipFill>
        <p:spPr>
          <a:xfrm rot="0">
            <a:off x="9370731" y="3087294"/>
            <a:ext cx="5399328" cy="6488924"/>
          </a:xfrm>
          <a:prstGeom prst="rect">
            <a:avLst/>
          </a:prstGeom>
        </p:spPr>
      </p:pic>
      <p:grpSp>
        <p:nvGrpSpPr>
          <p:cNvPr name="Group 7" id="7"/>
          <p:cNvGrpSpPr/>
          <p:nvPr/>
        </p:nvGrpSpPr>
        <p:grpSpPr>
          <a:xfrm rot="0">
            <a:off x="6021566" y="1325533"/>
            <a:ext cx="5994124" cy="1773322"/>
            <a:chOff x="0" y="0"/>
            <a:chExt cx="2747400" cy="812800"/>
          </a:xfrm>
        </p:grpSpPr>
        <p:sp>
          <p:nvSpPr>
            <p:cNvPr name="Freeform 8" id="8"/>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9" id="9"/>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163750" y="1467717"/>
            <a:ext cx="5994124" cy="1773322"/>
            <a:chOff x="0" y="0"/>
            <a:chExt cx="2747400" cy="812800"/>
          </a:xfrm>
        </p:grpSpPr>
        <p:sp>
          <p:nvSpPr>
            <p:cNvPr name="Freeform 11" id="11"/>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3947797" y="6331756"/>
            <a:ext cx="5765577" cy="3337155"/>
          </a:xfrm>
          <a:custGeom>
            <a:avLst/>
            <a:gdLst/>
            <a:ahLst/>
            <a:cxnLst/>
            <a:rect r="r" b="b" t="t" l="l"/>
            <a:pathLst>
              <a:path h="3337155" w="5765577">
                <a:moveTo>
                  <a:pt x="0" y="0"/>
                </a:moveTo>
                <a:lnTo>
                  <a:pt x="5765577" y="0"/>
                </a:lnTo>
                <a:lnTo>
                  <a:pt x="5765577" y="3337155"/>
                </a:lnTo>
                <a:lnTo>
                  <a:pt x="0" y="3337155"/>
                </a:lnTo>
                <a:lnTo>
                  <a:pt x="0" y="0"/>
                </a:lnTo>
                <a:close/>
              </a:path>
            </a:pathLst>
          </a:custGeom>
          <a:blipFill>
            <a:blip r:embed="rId5"/>
            <a:stretch>
              <a:fillRect l="-1335" t="0" r="-1335" b="0"/>
            </a:stretch>
          </a:blipFill>
        </p:spPr>
      </p:sp>
      <p:sp>
        <p:nvSpPr>
          <p:cNvPr name="TextBox 14" id="14"/>
          <p:cNvSpPr txBox="true"/>
          <p:nvPr/>
        </p:nvSpPr>
        <p:spPr>
          <a:xfrm rot="0">
            <a:off x="4384936" y="4687219"/>
            <a:ext cx="5328438" cy="1644537"/>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T</a:t>
            </a:r>
            <a:r>
              <a:rPr lang="en-US" sz="3129">
                <a:solidFill>
                  <a:srgbClr val="000000"/>
                </a:solidFill>
                <a:latin typeface="DG Jory"/>
                <a:ea typeface="DG Jory"/>
                <a:cs typeface="DG Jory"/>
                <a:sym typeface="DG Jory"/>
              </a:rPr>
              <a:t>o make visualization I used power bi to check the insights which will help us to improve  work</a:t>
            </a:r>
          </a:p>
        </p:txBody>
      </p:sp>
      <p:sp>
        <p:nvSpPr>
          <p:cNvPr name="TextBox 15" id="15"/>
          <p:cNvSpPr txBox="true"/>
          <p:nvPr/>
        </p:nvSpPr>
        <p:spPr>
          <a:xfrm rot="0">
            <a:off x="6130126" y="1837895"/>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DATA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940675" y="3701454"/>
            <a:ext cx="10406650" cy="164453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Data ware house is here to help us to analyze data which is called place designed for analyzing structured data which will give you right insights to improve your business in different different fields</a:t>
            </a:r>
          </a:p>
        </p:txBody>
      </p:sp>
      <p:grpSp>
        <p:nvGrpSpPr>
          <p:cNvPr name="Group 7" id="7"/>
          <p:cNvGrpSpPr/>
          <p:nvPr/>
        </p:nvGrpSpPr>
        <p:grpSpPr>
          <a:xfrm rot="0">
            <a:off x="6021566" y="1558017"/>
            <a:ext cx="5994124" cy="1773322"/>
            <a:chOff x="0" y="0"/>
            <a:chExt cx="2747400" cy="812800"/>
          </a:xfrm>
        </p:grpSpPr>
        <p:sp>
          <p:nvSpPr>
            <p:cNvPr name="Freeform 8" id="8"/>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9" id="9"/>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163750" y="1700201"/>
            <a:ext cx="5994124" cy="1773322"/>
            <a:chOff x="0" y="0"/>
            <a:chExt cx="2747400" cy="812800"/>
          </a:xfrm>
        </p:grpSpPr>
        <p:sp>
          <p:nvSpPr>
            <p:cNvPr name="Freeform 11" id="11"/>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751838" y="4153209"/>
            <a:ext cx="8784324" cy="1261363"/>
          </a:xfrm>
          <a:prstGeom prst="rect">
            <a:avLst/>
          </a:prstGeom>
        </p:spPr>
        <p:txBody>
          <a:bodyPr anchor="t" rtlCol="false" tIns="0" lIns="0" bIns="0" rIns="0">
            <a:spAutoFit/>
          </a:bodyPr>
          <a:lstStyle/>
          <a:p>
            <a:pPr algn="ctr" marL="0" indent="0" lvl="0">
              <a:lnSpc>
                <a:spcPts val="10012"/>
              </a:lnSpc>
              <a:spcBef>
                <a:spcPct val="0"/>
              </a:spcBef>
            </a:pPr>
            <a:r>
              <a:rPr lang="en-US" b="true" sz="8344" strike="noStrike" u="none">
                <a:solidFill>
                  <a:srgbClr val="000000"/>
                </a:solidFill>
                <a:latin typeface="League Spartan"/>
                <a:ea typeface="League Spartan"/>
                <a:cs typeface="League Spartan"/>
                <a:sym typeface="League Spartan"/>
              </a:rPr>
              <a:t>THANK YOU</a:t>
            </a:r>
          </a:p>
        </p:txBody>
      </p:sp>
      <p:sp>
        <p:nvSpPr>
          <p:cNvPr name="TextBox 7" id="7"/>
          <p:cNvSpPr txBox="true"/>
          <p:nvPr/>
        </p:nvSpPr>
        <p:spPr>
          <a:xfrm rot="0">
            <a:off x="6589181" y="5411320"/>
            <a:ext cx="5109638" cy="740867"/>
          </a:xfrm>
          <a:prstGeom prst="rect">
            <a:avLst/>
          </a:prstGeom>
        </p:spPr>
        <p:txBody>
          <a:bodyPr anchor="t" rtlCol="false" tIns="0" lIns="0" bIns="0" rIns="0">
            <a:spAutoFit/>
          </a:bodyPr>
          <a:lstStyle/>
          <a:p>
            <a:pPr algn="ctr">
              <a:lnSpc>
                <a:spcPts val="5759"/>
              </a:lnSpc>
            </a:pPr>
            <a:r>
              <a:rPr lang="en-US" sz="4799">
                <a:solidFill>
                  <a:srgbClr val="000000"/>
                </a:solidFill>
                <a:latin typeface="DG Jory"/>
                <a:ea typeface="DG Jory"/>
                <a:cs typeface="DG Jory"/>
                <a:sym typeface="DG Jory"/>
              </a:rPr>
              <a:t>By Mohamed Emad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DAGwpTfFsdk</dc:identifier>
  <dcterms:modified xsi:type="dcterms:W3CDTF">2011-08-01T06:04:30Z</dcterms:modified>
  <cp:revision>1</cp:revision>
  <dc:title>Blue and White Minimalist Project Presentation</dc:title>
</cp:coreProperties>
</file>