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lexandria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Garet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8325" y="3703311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2982" y="5582772"/>
            <a:ext cx="10162036" cy="77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Mohamed Emad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BACKGROUND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4097138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project is taking about patients who have some diagnosis to check their health care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71685" y="3939975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Making easy and readable analysis to do better service for those patients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41415" y="2410504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GOALS</a:t>
            </a:r>
          </a:p>
        </p:txBody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41438" y="4097138"/>
            <a:ext cx="5447161" cy="405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1 - data was not clean and having nulls which was not sorted like null it was sorted like N/A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2- Transform data to dimensions and fact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99401" y="4097138"/>
            <a:ext cx="5447161" cy="405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After applying changes I found dates is recorded like numbers so I applied some changes in python code to change data type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915437" y="3960158"/>
            <a:ext cx="4270075" cy="4114800"/>
          </a:xfrm>
          <a:custGeom>
            <a:avLst/>
            <a:gdLst/>
            <a:ahLst/>
            <a:cxnLst/>
            <a:rect r="r" b="b" t="t" l="l"/>
            <a:pathLst>
              <a:path h="4114800" w="4270075">
                <a:moveTo>
                  <a:pt x="0" y="0"/>
                </a:moveTo>
                <a:lnTo>
                  <a:pt x="4270076" y="0"/>
                </a:lnTo>
                <a:lnTo>
                  <a:pt x="42700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TOOLS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2710" y="4097138"/>
            <a:ext cx="7521563" cy="3469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1- KAGGLE ⟶ Extracting my data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2- Draw Io ⟶ Drawing my schema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3- Snowflake ⟶ Uploading Data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4- Collab ⟶ Working with python 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5- Power bi ⟶ Making visualization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01291" y="4131074"/>
            <a:ext cx="11400286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1- Extracting data from kaggle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74554" y="4771945"/>
            <a:ext cx="11400286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2- Uploading it SNOW FLAKE SCHEMA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9920" y="5411548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3- Making a connection between snow flake and collab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13970" y="6615929"/>
            <a:ext cx="11400286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4- Writing python code in notebook to clean data and make facts and dimensions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41415" y="7820310"/>
            <a:ext cx="11400286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5- Using Snowflake sheets to write constraints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3907" y="8461181"/>
            <a:ext cx="11400286" cy="5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6- Using power bi to make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1438" y="4097138"/>
            <a:ext cx="7304536" cy="23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Using power bi to make the correct and readable insights to make it easy for assistant to check their priority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78881" y="3688393"/>
            <a:ext cx="5705042" cy="4934986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384627" y="3622940"/>
            <a:ext cx="9996205" cy="5635360"/>
          </a:xfrm>
          <a:custGeom>
            <a:avLst/>
            <a:gdLst/>
            <a:ahLst/>
            <a:cxnLst/>
            <a:rect r="r" b="b" t="t" l="l"/>
            <a:pathLst>
              <a:path h="5635360" w="9996205">
                <a:moveTo>
                  <a:pt x="0" y="0"/>
                </a:moveTo>
                <a:lnTo>
                  <a:pt x="9996204" y="0"/>
                </a:lnTo>
                <a:lnTo>
                  <a:pt x="9996204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1415" y="2362879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7666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4097138"/>
            <a:ext cx="11400286" cy="288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Data ware house is here to help us to analyze data which is called place designed for analyzing structured data with a lot of tools and you can choose the one you will be comfort with so you can make good and right insights to help the business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DAGwp4FgIOY</dc:identifier>
  <dcterms:modified xsi:type="dcterms:W3CDTF">2011-08-01T06:04:30Z</dcterms:modified>
  <cp:revision>1</cp:revision>
  <dc:title>Grey Minimalist Professional Project Presentation</dc:title>
</cp:coreProperties>
</file>