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y="6858000" cx="12192000"/>
  <p:notesSz cx="6858000" cy="9144000"/>
  <p:defaultTextStyle>
    <a:defPPr lvl="0">
      <a:defRPr lang="ar-EG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4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3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2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09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9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3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6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06B10F36-AC1F-A6F4-E0EF-0BD9A197F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6243" b="18377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2A597A-7EF1-F4E5-A9A0-FB24B871E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Smart home project </a:t>
            </a:r>
            <a:endParaRPr lang="ar-EG" sz="8000" dirty="0">
              <a:solidFill>
                <a:schemeClr val="bg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88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30515-74D8-6087-16EB-F9BB3FA68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Temperature Sensor, DC motor </a:t>
            </a:r>
          </a:p>
          <a:p>
            <a:pPr marL="0" indent="0"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Temperature sensor reads the ambient temperature, if the temperature is higher than 28 °C, Air condition must be run “DC motor”, if the temperature becomes lower than 21 °C, Air condition must be turned off “DC motor”.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Door</a:t>
            </a:r>
          </a:p>
          <a:p>
            <a:pPr marL="0" indent="0"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The actuator used is a servo motor to control the opening door only in admin mode, it is controlled by command which is send by Mobile/PC “Open\Close the door”.</a:t>
            </a:r>
            <a:endParaRPr lang="ar-EG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6279210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F312-2D33-EFBC-C2BC-0532C523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823"/>
            <a:ext cx="10515600" cy="580252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Some important functions in our code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This our main function to run the application</a:t>
            </a:r>
          </a:p>
          <a:p>
            <a:pPr marL="0" indent="0">
              <a:buNone/>
            </a:pPr>
            <a:endParaRPr lang="en-US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This fun select which feature is running  ( RESET , LOGIN, CONTROL, LOCKED )</a:t>
            </a:r>
          </a:p>
          <a:p>
            <a:pPr marL="0" indent="0">
              <a:buNone/>
            </a:pPr>
            <a:endParaRPr lang="en-US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This fun select if you are ADMIN or USER</a:t>
            </a:r>
            <a:endParaRPr lang="ar-EG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59670-09FE-2499-8623-832E43832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02" b="15203"/>
          <a:stretch/>
        </p:blipFill>
        <p:spPr>
          <a:xfrm>
            <a:off x="838199" y="2719862"/>
            <a:ext cx="6505302" cy="560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68005C-F553-697E-0931-615386793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72589"/>
            <a:ext cx="6374674" cy="560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2E1604-AAAF-FF8B-316B-664EF6A18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106445"/>
            <a:ext cx="6374673" cy="56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1227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80CD-32C0-DC21-E2FC-DCC21DD1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5576"/>
            <a:ext cx="10515600" cy="5645767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This fun give the virtual access </a:t>
            </a:r>
          </a:p>
          <a:p>
            <a:pPr marL="0" indent="0">
              <a:buNone/>
            </a:pPr>
            <a:endParaRPr lang="en-US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This fun give the access using keypad</a:t>
            </a:r>
          </a:p>
          <a:p>
            <a:pPr marL="0" indent="0">
              <a:buNone/>
            </a:pPr>
            <a:endParaRPr lang="en-US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This fun take you to the block state and run the alarm </a:t>
            </a:r>
            <a:endParaRPr lang="ar-EG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25FC1-D944-BB6F-6ED7-B6AC771A9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3748"/>
            <a:ext cx="5392783" cy="63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20FE08-4CED-7261-1715-50F686586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03" y="3429000"/>
            <a:ext cx="5440679" cy="638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0484E8-2F20-96AB-3355-AECE3F67E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70695"/>
            <a:ext cx="5392782" cy="6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6568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1F7A-4A33-0D3E-7B31-62EC03AD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94A3C-57DE-6EF4-6B70-35AD7758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ldhabi" panose="01000000000000000000" pitchFamily="2" charset="-78"/>
                <a:cs typeface="Aldhabi" panose="01000000000000000000" pitchFamily="2" charset="-78"/>
              </a:rPr>
              <a:t>Convenience: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 control your home from any where</a:t>
            </a:r>
          </a:p>
          <a:p>
            <a:r>
              <a:rPr lang="en-US" b="1" dirty="0">
                <a:latin typeface="Aldhabi" panose="01000000000000000000" pitchFamily="2" charset="-78"/>
                <a:cs typeface="Aldhabi" panose="01000000000000000000" pitchFamily="2" charset="-78"/>
              </a:rPr>
              <a:t>Energy efficiency 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: reduce energy consumption and costs</a:t>
            </a:r>
          </a:p>
          <a:p>
            <a:r>
              <a:rPr lang="en-US" b="1" dirty="0">
                <a:latin typeface="Aldhabi" panose="01000000000000000000" pitchFamily="2" charset="-78"/>
                <a:cs typeface="Aldhabi" panose="01000000000000000000" pitchFamily="2" charset="-78"/>
              </a:rPr>
              <a:t>Security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 :enhanced protection with real time alerts </a:t>
            </a:r>
          </a:p>
          <a:p>
            <a:r>
              <a:rPr lang="en-US" b="1" dirty="0">
                <a:latin typeface="Aldhabi" panose="01000000000000000000" pitchFamily="2" charset="-78"/>
                <a:cs typeface="Aldhabi" panose="01000000000000000000" pitchFamily="2" charset="-78"/>
              </a:rPr>
              <a:t>Comfort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: personalized settings for a comfortable living environment</a:t>
            </a:r>
            <a:endParaRPr lang="ar-EG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547811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030D-6084-A8A6-6FEC-1CCCC6A8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765094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02D9-C324-D5E2-B4C8-D71E56F0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Team: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ADA35-34B5-0707-B252-DE929C636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382"/>
            <a:ext cx="10515600" cy="3607961"/>
          </a:xfrm>
        </p:spPr>
        <p:txBody>
          <a:bodyPr/>
          <a:lstStyle/>
          <a:p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Mohamed Emad </a:t>
            </a:r>
          </a:p>
          <a:p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Mohamed Ramadan </a:t>
            </a:r>
          </a:p>
          <a:p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Essam Ashraf </a:t>
            </a:r>
          </a:p>
          <a:p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 Mariam </a:t>
            </a:r>
            <a:r>
              <a:rPr lang="en-US" sz="3000">
                <a:latin typeface="Aldhabi" panose="01000000000000000000" pitchFamily="2" charset="-78"/>
                <a:cs typeface="Aldhabi" panose="01000000000000000000" pitchFamily="2" charset="-78"/>
              </a:rPr>
              <a:t>shrief</a:t>
            </a:r>
            <a:endParaRPr lang="en-US" sz="30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Elham Aboelezz Hamada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37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2B95-32DA-45D0-82FF-B77784CC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1E10-AD75-AE92-AEF7-D8E865D2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Introduction </a:t>
            </a:r>
          </a:p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Objectives</a:t>
            </a:r>
          </a:p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Features </a:t>
            </a:r>
          </a:p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Implementation </a:t>
            </a:r>
          </a:p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Benefits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12337628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F8DE-B23D-F6A1-600E-73952D17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582C-5789-92F0-D394-30960622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Smart home technology intelligently gives us the ultimate control over our home by automating the lighting system ,dimming , electrical appliances and security system .</a:t>
            </a:r>
          </a:p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Smart home connect all devices in our home so that they can communicate with each other and with us.</a:t>
            </a:r>
          </a:p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It helps us create a comfortable home and effective lifestyle.</a:t>
            </a:r>
          </a:p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Smart home work fairly simple systems : receivers and transmitters  .</a:t>
            </a:r>
          </a:p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Receiver detect a certain signal from the transmitter that issues a command.</a:t>
            </a:r>
            <a:endParaRPr lang="ar-EG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222320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140D-5039-C59D-0405-C7CE13E5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analysis: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3D564-B8B2-7C69-2EF9-59A1F4CE4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165" y="1998617"/>
            <a:ext cx="8229599" cy="4326799"/>
          </a:xfrm>
        </p:spPr>
      </p:pic>
    </p:spTree>
    <p:extLst>
      <p:ext uri="{BB962C8B-B14F-4D97-AF65-F5344CB8AC3E}">
        <p14:creationId xmlns:p14="http://schemas.microsoft.com/office/powerpoint/2010/main" val="23251953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D5AB-C605-C22D-20FB-5320132E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897"/>
            <a:ext cx="10515600" cy="1280160"/>
          </a:xfrm>
        </p:spPr>
        <p:txBody>
          <a:bodyPr/>
          <a:lstStyle/>
          <a:p>
            <a:r>
              <a:rPr lang="en-US" dirty="0"/>
              <a:t>Features: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4976-5C1E-E356-41DD-CA7D15E31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8514"/>
            <a:ext cx="10515600" cy="3372830"/>
          </a:xfrm>
        </p:spPr>
        <p:txBody>
          <a:bodyPr/>
          <a:lstStyle/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Door lock </a:t>
            </a:r>
          </a:p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Air conditioner </a:t>
            </a:r>
          </a:p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Lamps </a:t>
            </a:r>
          </a:p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Alarm </a:t>
            </a:r>
            <a:endParaRPr lang="ar-EG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1404654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E451-0390-E008-72DD-7ECA5110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: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E3C30-1D55-B15E-E76D-92310799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In our system </a:t>
            </a:r>
          </a:p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we have two modes :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Admin mode : can register any user or remove 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User mode  : use LCD and Keypad  and can access to all applies except the door opening. </a:t>
            </a:r>
          </a:p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Remoted controlled by mobile or lab top </a:t>
            </a:r>
          </a:p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For emergency cases or controlling without mobile or lap-top use LCD and Keypad “user mode only”.</a:t>
            </a:r>
          </a:p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If admin or any user or passwords are entered wrong more than 3 trial, the system must break down and fire alarm until reset.</a:t>
            </a:r>
            <a:endParaRPr lang="ar-EG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6095964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F713-76CD-1B6E-10CF-B1518885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6206"/>
            <a:ext cx="10515600" cy="55151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000" b="1" dirty="0">
                <a:latin typeface="Aldhabi" panose="01000000000000000000" pitchFamily="2" charset="-78"/>
                <a:cs typeface="Aldhabi" panose="01000000000000000000" pitchFamily="2" charset="-78"/>
              </a:rPr>
              <a:t>Component: </a:t>
            </a:r>
            <a:endParaRPr lang="en-US" sz="30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LCD&amp;KEYPAD</a:t>
            </a:r>
          </a:p>
          <a:p>
            <a:pPr marL="0" indent="0"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They are used to login to system as a user only. </a:t>
            </a:r>
          </a:p>
          <a:p>
            <a:pPr marL="0" indent="0"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After login, user can control all features except opening door.</a:t>
            </a:r>
          </a:p>
          <a:p>
            <a:pPr marL="0" indent="0"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They can control the system even if any user login by remoted mode except admin until allowing of admin.</a:t>
            </a:r>
          </a:p>
          <a:p>
            <a:pPr marL="0" indent="0"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The interfacing of LCD must display the running devices if the keypad-LCD system is not used. </a:t>
            </a:r>
          </a:p>
          <a:p>
            <a:pPr marL="0" indent="0"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The user’s usernames in this system different than the user’s usernames in the remoting system.</a:t>
            </a:r>
            <a:endParaRPr lang="ar-EG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1396811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9D74-C8A3-6555-B21E-2E02F266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9269"/>
            <a:ext cx="10515600" cy="56431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EEPROM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endParaRPr lang="ar-EG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Storing the new user to the system “registration”. </a:t>
            </a:r>
          </a:p>
          <a:p>
            <a:pPr marL="0" indent="0"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It must be Read/write in admin mode. </a:t>
            </a:r>
          </a:p>
          <a:p>
            <a:pPr marL="0" indent="0"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It must be read only in user mode.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TTL/Bluetooth </a:t>
            </a:r>
          </a:p>
          <a:p>
            <a:pPr marL="0" indent="0"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Transmitting/Receiving between MC and PC/mobile.</a:t>
            </a:r>
          </a:p>
          <a:p>
            <a:pPr marL="0" indent="0"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Every action, Message must be printed on Mobile/PC screen, like: Hey, please Enter your username: .</a:t>
            </a:r>
          </a:p>
          <a:p>
            <a:pPr marL="0" indent="0"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Transmitting/Receiving the commands to run the system. </a:t>
            </a:r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2913089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