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2" r:id="rId1"/>
  </p:sldMasterIdLst>
  <p:notesMasterIdLst>
    <p:notesMasterId r:id="rId17"/>
  </p:notesMasterIdLst>
  <p:sldIdLst>
    <p:sldId id="256" r:id="rId2"/>
    <p:sldId id="396" r:id="rId3"/>
    <p:sldId id="403" r:id="rId4"/>
    <p:sldId id="397" r:id="rId5"/>
    <p:sldId id="401" r:id="rId6"/>
    <p:sldId id="376" r:id="rId7"/>
    <p:sldId id="399" r:id="rId8"/>
    <p:sldId id="398" r:id="rId9"/>
    <p:sldId id="395" r:id="rId10"/>
    <p:sldId id="400" r:id="rId11"/>
    <p:sldId id="402" r:id="rId12"/>
    <p:sldId id="404" r:id="rId13"/>
    <p:sldId id="405" r:id="rId14"/>
    <p:sldId id="325" r:id="rId15"/>
    <p:sldId id="285" r:id="rId16"/>
  </p:sldIdLst>
  <p:sldSz cx="9144000" cy="5143500" type="screen16x9"/>
  <p:notesSz cx="6858000" cy="9144000"/>
  <p:embeddedFontLst>
    <p:embeddedFont>
      <p:font typeface="EB Garamond" pitchFamily="2" charset="0"/>
      <p:regular r:id="rId18"/>
      <p:bold r:id="rId19"/>
      <p:italic r:id="rId20"/>
      <p:boldItalic r:id="rId21"/>
    </p:embeddedFont>
    <p:embeddedFont>
      <p:font typeface="Euphemia UCAS" panose="020B0503040102020104" pitchFamily="34" charset="-79"/>
      <p:regular r:id="rId22"/>
      <p:bold r:id="rId23"/>
      <p:italic r:id="rId24"/>
    </p:embeddedFont>
    <p:embeddedFont>
      <p:font typeface="Fira Sans" panose="020B05030500000200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118AB7-6C1F-4886-AA9B-B75A65DB12AA}">
  <a:tblStyle styleId="{CF118AB7-6C1F-4886-AA9B-B75A65DB12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9" autoAdjust="0"/>
    <p:restoredTop sz="95964" autoAdjust="0"/>
  </p:normalViewPr>
  <p:slideViewPr>
    <p:cSldViewPr snapToGrid="0">
      <p:cViewPr varScale="1">
        <p:scale>
          <a:sx n="166" d="100"/>
          <a:sy n="166" d="100"/>
        </p:scale>
        <p:origin x="200" y="2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4458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66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4657" y="254012"/>
            <a:ext cx="8471057" cy="4635473"/>
            <a:chOff x="1075213" y="539400"/>
            <a:chExt cx="6657019" cy="4064778"/>
          </a:xfrm>
        </p:grpSpPr>
        <p:sp>
          <p:nvSpPr>
            <p:cNvPr id="10" name="Google Shape;10;p2"/>
            <p:cNvSpPr/>
            <p:nvPr/>
          </p:nvSpPr>
          <p:spPr>
            <a:xfrm>
              <a:off x="1439819" y="539400"/>
              <a:ext cx="6292400" cy="4064778"/>
            </a:xfrm>
            <a:custGeom>
              <a:avLst/>
              <a:gdLst/>
              <a:ahLst/>
              <a:cxnLst/>
              <a:rect l="l" t="t" r="r" b="b"/>
              <a:pathLst>
                <a:path w="89712" h="62348" extrusionOk="0">
                  <a:moveTo>
                    <a:pt x="1" y="0"/>
                  </a:moveTo>
                  <a:lnTo>
                    <a:pt x="1" y="58194"/>
                  </a:lnTo>
                  <a:cubicBezTo>
                    <a:pt x="1" y="60477"/>
                    <a:pt x="1856" y="62347"/>
                    <a:pt x="4153" y="62347"/>
                  </a:cubicBezTo>
                  <a:lnTo>
                    <a:pt x="85559" y="62347"/>
                  </a:lnTo>
                  <a:cubicBezTo>
                    <a:pt x="87855" y="62347"/>
                    <a:pt x="89712" y="60477"/>
                    <a:pt x="89712" y="58194"/>
                  </a:cubicBezTo>
                  <a:lnTo>
                    <a:pt x="89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39875" y="3963125"/>
              <a:ext cx="6292357" cy="260920"/>
            </a:xfrm>
            <a:custGeom>
              <a:avLst/>
              <a:gdLst/>
              <a:ahLst/>
              <a:cxnLst/>
              <a:rect l="l" t="t" r="r" b="b"/>
              <a:pathLst>
                <a:path w="90619" h="4002" extrusionOk="0">
                  <a:moveTo>
                    <a:pt x="15" y="1"/>
                  </a:moveTo>
                  <a:lnTo>
                    <a:pt x="0" y="14"/>
                  </a:lnTo>
                  <a:lnTo>
                    <a:pt x="0" y="3974"/>
                  </a:lnTo>
                  <a:cubicBezTo>
                    <a:pt x="0" y="3988"/>
                    <a:pt x="15" y="4002"/>
                    <a:pt x="15" y="4002"/>
                  </a:cubicBezTo>
                  <a:lnTo>
                    <a:pt x="90606" y="4002"/>
                  </a:lnTo>
                  <a:cubicBezTo>
                    <a:pt x="90606" y="4002"/>
                    <a:pt x="90619" y="3988"/>
                    <a:pt x="90619" y="3974"/>
                  </a:cubicBezTo>
                  <a:lnTo>
                    <a:pt x="90619" y="14"/>
                  </a:lnTo>
                  <a:lnTo>
                    <a:pt x="90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39819" y="860291"/>
              <a:ext cx="6292400" cy="53004"/>
            </a:xfrm>
            <a:custGeom>
              <a:avLst/>
              <a:gdLst/>
              <a:ahLst/>
              <a:cxnLst/>
              <a:rect l="l" t="t" r="r" b="b"/>
              <a:pathLst>
                <a:path w="89712" h="813" extrusionOk="0">
                  <a:moveTo>
                    <a:pt x="1" y="1"/>
                  </a:moveTo>
                  <a:lnTo>
                    <a:pt x="1" y="813"/>
                  </a:lnTo>
                  <a:lnTo>
                    <a:pt x="89712" y="813"/>
                  </a:lnTo>
                  <a:lnTo>
                    <a:pt x="897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75213" y="1086258"/>
              <a:ext cx="364658" cy="339862"/>
            </a:xfrm>
            <a:custGeom>
              <a:avLst/>
              <a:gdLst/>
              <a:ahLst/>
              <a:cxnLst/>
              <a:rect l="l" t="t" r="r" b="b"/>
              <a:pathLst>
                <a:path w="5199" h="5213" extrusionOk="0">
                  <a:moveTo>
                    <a:pt x="1" y="0"/>
                  </a:moveTo>
                  <a:lnTo>
                    <a:pt x="1733" y="2613"/>
                  </a:lnTo>
                  <a:lnTo>
                    <a:pt x="1" y="5212"/>
                  </a:lnTo>
                  <a:lnTo>
                    <a:pt x="5199" y="5212"/>
                  </a:lnTo>
                  <a:lnTo>
                    <a:pt x="5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429200" y="1147925"/>
            <a:ext cx="6285600" cy="203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7200">
                <a:solidFill>
                  <a:schemeClr val="accent4"/>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5" name="Google Shape;15;p2"/>
          <p:cNvSpPr txBox="1">
            <a:spLocks noGrp="1"/>
          </p:cNvSpPr>
          <p:nvPr>
            <p:ph type="subTitle" idx="1"/>
          </p:nvPr>
        </p:nvSpPr>
        <p:spPr>
          <a:xfrm>
            <a:off x="2083581" y="3257225"/>
            <a:ext cx="50604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a:off x="578275" y="156040"/>
            <a:ext cx="7987458" cy="4833325"/>
            <a:chOff x="578275" y="156040"/>
            <a:chExt cx="7987458" cy="4833325"/>
          </a:xfrm>
        </p:grpSpPr>
        <p:sp>
          <p:nvSpPr>
            <p:cNvPr id="18" name="Google Shape;18;p3"/>
            <p:cNvSpPr/>
            <p:nvPr/>
          </p:nvSpPr>
          <p:spPr>
            <a:xfrm>
              <a:off x="853474" y="548175"/>
              <a:ext cx="7437059" cy="4333887"/>
            </a:xfrm>
            <a:custGeom>
              <a:avLst/>
              <a:gdLst/>
              <a:ahLst/>
              <a:cxnLst/>
              <a:rect l="l" t="t" r="r" b="b"/>
              <a:pathLst>
                <a:path w="267785" h="179904" extrusionOk="0">
                  <a:moveTo>
                    <a:pt x="1" y="1"/>
                  </a:moveTo>
                  <a:lnTo>
                    <a:pt x="1" y="179903"/>
                  </a:lnTo>
                  <a:lnTo>
                    <a:pt x="267784" y="179903"/>
                  </a:lnTo>
                  <a:lnTo>
                    <a:pt x="2677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578275" y="337875"/>
              <a:ext cx="7987458" cy="4651490"/>
            </a:xfrm>
            <a:custGeom>
              <a:avLst/>
              <a:gdLst/>
              <a:ahLst/>
              <a:cxnLst/>
              <a:rect l="l" t="t" r="r" b="b"/>
              <a:pathLst>
                <a:path w="285700" h="193088" extrusionOk="0">
                  <a:moveTo>
                    <a:pt x="276042" y="8731"/>
                  </a:moveTo>
                  <a:lnTo>
                    <a:pt x="276042" y="147738"/>
                  </a:lnTo>
                  <a:lnTo>
                    <a:pt x="276042" y="184337"/>
                  </a:lnTo>
                  <a:lnTo>
                    <a:pt x="9657" y="184337"/>
                  </a:lnTo>
                  <a:lnTo>
                    <a:pt x="9657" y="8731"/>
                  </a:lnTo>
                  <a:close/>
                  <a:moveTo>
                    <a:pt x="9618" y="1"/>
                  </a:moveTo>
                  <a:cubicBezTo>
                    <a:pt x="4317" y="1"/>
                    <a:pt x="0" y="3509"/>
                    <a:pt x="0" y="7845"/>
                  </a:cubicBezTo>
                  <a:lnTo>
                    <a:pt x="0" y="185224"/>
                  </a:lnTo>
                  <a:cubicBezTo>
                    <a:pt x="0" y="189560"/>
                    <a:pt x="4317" y="193087"/>
                    <a:pt x="9618" y="193087"/>
                  </a:cubicBezTo>
                  <a:lnTo>
                    <a:pt x="276082" y="193087"/>
                  </a:lnTo>
                  <a:cubicBezTo>
                    <a:pt x="281384" y="193087"/>
                    <a:pt x="285700" y="189560"/>
                    <a:pt x="285700" y="185224"/>
                  </a:cubicBezTo>
                  <a:lnTo>
                    <a:pt x="285700" y="7845"/>
                  </a:lnTo>
                  <a:cubicBezTo>
                    <a:pt x="285700" y="3509"/>
                    <a:pt x="281384" y="1"/>
                    <a:pt x="276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1290309" y="156040"/>
              <a:ext cx="183301" cy="702705"/>
              <a:chOff x="1506468" y="154140"/>
              <a:chExt cx="183301" cy="702705"/>
            </a:xfrm>
          </p:grpSpPr>
          <p:sp>
            <p:nvSpPr>
              <p:cNvPr id="21" name="Google Shape;21;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3"/>
            <p:cNvGrpSpPr/>
            <p:nvPr/>
          </p:nvGrpSpPr>
          <p:grpSpPr>
            <a:xfrm>
              <a:off x="2087821" y="156040"/>
              <a:ext cx="183301" cy="702705"/>
              <a:chOff x="1506468" y="154140"/>
              <a:chExt cx="183301" cy="702705"/>
            </a:xfrm>
          </p:grpSpPr>
          <p:sp>
            <p:nvSpPr>
              <p:cNvPr id="24" name="Google Shape;24;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3"/>
            <p:cNvGrpSpPr/>
            <p:nvPr/>
          </p:nvGrpSpPr>
          <p:grpSpPr>
            <a:xfrm>
              <a:off x="2885334" y="156040"/>
              <a:ext cx="183301" cy="702705"/>
              <a:chOff x="1506468" y="154140"/>
              <a:chExt cx="183301" cy="702705"/>
            </a:xfrm>
          </p:grpSpPr>
          <p:sp>
            <p:nvSpPr>
              <p:cNvPr id="27" name="Google Shape;27;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3"/>
            <p:cNvGrpSpPr/>
            <p:nvPr/>
          </p:nvGrpSpPr>
          <p:grpSpPr>
            <a:xfrm>
              <a:off x="3682846" y="156040"/>
              <a:ext cx="183301" cy="702705"/>
              <a:chOff x="1506468" y="154140"/>
              <a:chExt cx="183301" cy="702705"/>
            </a:xfrm>
          </p:grpSpPr>
          <p:sp>
            <p:nvSpPr>
              <p:cNvPr id="30" name="Google Shape;30;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a:off x="4480359" y="156040"/>
              <a:ext cx="183301" cy="702705"/>
              <a:chOff x="1506468" y="154140"/>
              <a:chExt cx="183301" cy="702705"/>
            </a:xfrm>
          </p:grpSpPr>
          <p:sp>
            <p:nvSpPr>
              <p:cNvPr id="33" name="Google Shape;33;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3"/>
            <p:cNvGrpSpPr/>
            <p:nvPr/>
          </p:nvGrpSpPr>
          <p:grpSpPr>
            <a:xfrm>
              <a:off x="5277871" y="156040"/>
              <a:ext cx="183301" cy="702705"/>
              <a:chOff x="1506468" y="154140"/>
              <a:chExt cx="183301" cy="702705"/>
            </a:xfrm>
          </p:grpSpPr>
          <p:sp>
            <p:nvSpPr>
              <p:cNvPr id="36" name="Google Shape;36;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a:off x="6075384" y="156040"/>
              <a:ext cx="183301" cy="702705"/>
              <a:chOff x="1506468" y="154140"/>
              <a:chExt cx="183301" cy="702705"/>
            </a:xfrm>
          </p:grpSpPr>
          <p:sp>
            <p:nvSpPr>
              <p:cNvPr id="39" name="Google Shape;39;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3"/>
            <p:cNvGrpSpPr/>
            <p:nvPr/>
          </p:nvGrpSpPr>
          <p:grpSpPr>
            <a:xfrm>
              <a:off x="6872896" y="156040"/>
              <a:ext cx="183301" cy="702705"/>
              <a:chOff x="1506468" y="154140"/>
              <a:chExt cx="183301" cy="702705"/>
            </a:xfrm>
          </p:grpSpPr>
          <p:sp>
            <p:nvSpPr>
              <p:cNvPr id="42" name="Google Shape;42;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7670409" y="156040"/>
              <a:ext cx="183301" cy="702705"/>
              <a:chOff x="1506468" y="154140"/>
              <a:chExt cx="183301" cy="702705"/>
            </a:xfrm>
          </p:grpSpPr>
          <p:sp>
            <p:nvSpPr>
              <p:cNvPr id="45" name="Google Shape;45;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a:off x="1180883" y="1303646"/>
              <a:ext cx="6782241" cy="3150214"/>
              <a:chOff x="5746702" y="1303655"/>
              <a:chExt cx="3391799" cy="3150214"/>
            </a:xfrm>
          </p:grpSpPr>
          <p:grpSp>
            <p:nvGrpSpPr>
              <p:cNvPr id="48" name="Google Shape;48;p3"/>
              <p:cNvGrpSpPr/>
              <p:nvPr/>
            </p:nvGrpSpPr>
            <p:grpSpPr>
              <a:xfrm>
                <a:off x="5746702" y="3144189"/>
                <a:ext cx="3391799" cy="1309681"/>
                <a:chOff x="4944009" y="1147678"/>
                <a:chExt cx="3391799" cy="3153578"/>
              </a:xfrm>
            </p:grpSpPr>
            <p:sp>
              <p:nvSpPr>
                <p:cNvPr id="49" name="Google Shape;49;p3"/>
                <p:cNvSpPr/>
                <p:nvPr/>
              </p:nvSpPr>
              <p:spPr>
                <a:xfrm>
                  <a:off x="4944009" y="1147678"/>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944009" y="1595065"/>
                  <a:ext cx="3391799" cy="16435"/>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944009" y="2042592"/>
                  <a:ext cx="3391799" cy="17967"/>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944009" y="2491650"/>
                  <a:ext cx="3391799" cy="16435"/>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944009" y="2939038"/>
                  <a:ext cx="3391799" cy="16435"/>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944009" y="3388236"/>
                  <a:ext cx="3391799" cy="16435"/>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944009" y="3835762"/>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944009" y="4283149"/>
                  <a:ext cx="3391799" cy="18107"/>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5746702" y="16752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746702" y="1861055"/>
                <a:ext cx="3391799" cy="6826"/>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746702" y="2046913"/>
                <a:ext cx="3391799" cy="7462"/>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746702" y="2233407"/>
                <a:ext cx="3391799" cy="6826"/>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746702" y="2419207"/>
                <a:ext cx="3391799" cy="6826"/>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746702" y="2605759"/>
                <a:ext cx="3391799" cy="6826"/>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746702" y="2791617"/>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746702" y="2977417"/>
                <a:ext cx="3391799" cy="7520"/>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746702" y="14894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746702" y="13036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 name="Google Shape;67;p3"/>
          <p:cNvSpPr txBox="1">
            <a:spLocks noGrp="1"/>
          </p:cNvSpPr>
          <p:nvPr>
            <p:ph type="title"/>
          </p:nvPr>
        </p:nvSpPr>
        <p:spPr>
          <a:xfrm>
            <a:off x="2207550" y="2313800"/>
            <a:ext cx="4728900" cy="147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68" name="Google Shape;68;p3"/>
          <p:cNvSpPr txBox="1">
            <a:spLocks noGrp="1"/>
          </p:cNvSpPr>
          <p:nvPr>
            <p:ph type="title" idx="2" hasCustomPrompt="1"/>
          </p:nvPr>
        </p:nvSpPr>
        <p:spPr>
          <a:xfrm>
            <a:off x="4096500" y="1196083"/>
            <a:ext cx="951000" cy="778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9" name="Google Shape;69;p3"/>
          <p:cNvSpPr txBox="1">
            <a:spLocks noGrp="1"/>
          </p:cNvSpPr>
          <p:nvPr>
            <p:ph type="subTitle" idx="1"/>
          </p:nvPr>
        </p:nvSpPr>
        <p:spPr>
          <a:xfrm>
            <a:off x="2241276" y="3866316"/>
            <a:ext cx="4560300" cy="56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70" name="Google Shape;70;p3"/>
          <p:cNvSpPr/>
          <p:nvPr/>
        </p:nvSpPr>
        <p:spPr>
          <a:xfrm rot="-5400000">
            <a:off x="8410175" y="3956375"/>
            <a:ext cx="770725" cy="524725"/>
          </a:xfrm>
          <a:prstGeom prst="flowChartOffpage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016"/>
        <p:cNvGrpSpPr/>
        <p:nvPr/>
      </p:nvGrpSpPr>
      <p:grpSpPr>
        <a:xfrm>
          <a:off x="0" y="0"/>
          <a:ext cx="0" cy="0"/>
          <a:chOff x="0" y="0"/>
          <a:chExt cx="0" cy="0"/>
        </a:xfrm>
      </p:grpSpPr>
      <p:grpSp>
        <p:nvGrpSpPr>
          <p:cNvPr id="1017" name="Google Shape;1017;p30"/>
          <p:cNvGrpSpPr/>
          <p:nvPr/>
        </p:nvGrpSpPr>
        <p:grpSpPr>
          <a:xfrm flipH="1">
            <a:off x="559419" y="254025"/>
            <a:ext cx="8471057" cy="4635473"/>
            <a:chOff x="1075213" y="539400"/>
            <a:chExt cx="6657019" cy="4064778"/>
          </a:xfrm>
        </p:grpSpPr>
        <p:sp>
          <p:nvSpPr>
            <p:cNvPr id="1018" name="Google Shape;1018;p30"/>
            <p:cNvSpPr/>
            <p:nvPr/>
          </p:nvSpPr>
          <p:spPr>
            <a:xfrm>
              <a:off x="1439819" y="539400"/>
              <a:ext cx="6292400" cy="4064778"/>
            </a:xfrm>
            <a:custGeom>
              <a:avLst/>
              <a:gdLst/>
              <a:ahLst/>
              <a:cxnLst/>
              <a:rect l="l" t="t" r="r" b="b"/>
              <a:pathLst>
                <a:path w="89712" h="62348" extrusionOk="0">
                  <a:moveTo>
                    <a:pt x="1" y="0"/>
                  </a:moveTo>
                  <a:lnTo>
                    <a:pt x="1" y="58194"/>
                  </a:lnTo>
                  <a:cubicBezTo>
                    <a:pt x="1" y="60477"/>
                    <a:pt x="1856" y="62347"/>
                    <a:pt x="4153" y="62347"/>
                  </a:cubicBezTo>
                  <a:lnTo>
                    <a:pt x="85559" y="62347"/>
                  </a:lnTo>
                  <a:cubicBezTo>
                    <a:pt x="87855" y="62347"/>
                    <a:pt x="89712" y="60477"/>
                    <a:pt x="89712" y="58194"/>
                  </a:cubicBezTo>
                  <a:lnTo>
                    <a:pt x="89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1439875" y="3963125"/>
              <a:ext cx="6292357" cy="260920"/>
            </a:xfrm>
            <a:custGeom>
              <a:avLst/>
              <a:gdLst/>
              <a:ahLst/>
              <a:cxnLst/>
              <a:rect l="l" t="t" r="r" b="b"/>
              <a:pathLst>
                <a:path w="90619" h="4002" extrusionOk="0">
                  <a:moveTo>
                    <a:pt x="15" y="1"/>
                  </a:moveTo>
                  <a:lnTo>
                    <a:pt x="0" y="14"/>
                  </a:lnTo>
                  <a:lnTo>
                    <a:pt x="0" y="3974"/>
                  </a:lnTo>
                  <a:cubicBezTo>
                    <a:pt x="0" y="3988"/>
                    <a:pt x="15" y="4002"/>
                    <a:pt x="15" y="4002"/>
                  </a:cubicBezTo>
                  <a:lnTo>
                    <a:pt x="90606" y="4002"/>
                  </a:lnTo>
                  <a:cubicBezTo>
                    <a:pt x="90606" y="4002"/>
                    <a:pt x="90619" y="3988"/>
                    <a:pt x="90619" y="3974"/>
                  </a:cubicBezTo>
                  <a:lnTo>
                    <a:pt x="90619" y="14"/>
                  </a:lnTo>
                  <a:lnTo>
                    <a:pt x="90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1075213" y="1086258"/>
              <a:ext cx="364658" cy="339862"/>
            </a:xfrm>
            <a:custGeom>
              <a:avLst/>
              <a:gdLst/>
              <a:ahLst/>
              <a:cxnLst/>
              <a:rect l="l" t="t" r="r" b="b"/>
              <a:pathLst>
                <a:path w="5199" h="5213" extrusionOk="0">
                  <a:moveTo>
                    <a:pt x="1" y="0"/>
                  </a:moveTo>
                  <a:lnTo>
                    <a:pt x="1733" y="2613"/>
                  </a:lnTo>
                  <a:lnTo>
                    <a:pt x="1" y="5212"/>
                  </a:lnTo>
                  <a:lnTo>
                    <a:pt x="5199" y="5212"/>
                  </a:lnTo>
                  <a:lnTo>
                    <a:pt x="5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30"/>
          <p:cNvSpPr txBox="1">
            <a:spLocks noGrp="1"/>
          </p:cNvSpPr>
          <p:nvPr>
            <p:ph type="title"/>
          </p:nvPr>
        </p:nvSpPr>
        <p:spPr>
          <a:xfrm>
            <a:off x="2424600" y="691812"/>
            <a:ext cx="4294800" cy="8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022" name="Google Shape;1022;p30"/>
          <p:cNvSpPr txBox="1">
            <a:spLocks noGrp="1"/>
          </p:cNvSpPr>
          <p:nvPr>
            <p:ph type="subTitle" idx="1"/>
          </p:nvPr>
        </p:nvSpPr>
        <p:spPr>
          <a:xfrm>
            <a:off x="2854650" y="1662750"/>
            <a:ext cx="3434700" cy="135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023" name="Google Shape;1023;p30"/>
          <p:cNvSpPr txBox="1"/>
          <p:nvPr/>
        </p:nvSpPr>
        <p:spPr>
          <a:xfrm>
            <a:off x="2561675" y="3575475"/>
            <a:ext cx="4000500" cy="57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rgbClr val="FFFFFF"/>
                </a:solidFill>
                <a:latin typeface="Fira Sans"/>
                <a:ea typeface="Fira Sans"/>
                <a:cs typeface="Fira Sans"/>
                <a:sym typeface="Fira Sans"/>
              </a:rPr>
              <a:t>CREDITS: This presentation template was created by </a:t>
            </a:r>
            <a:r>
              <a:rPr lang="en" sz="1000" b="1">
                <a:solidFill>
                  <a:srgbClr val="FFFFFF"/>
                </a:solidFill>
                <a:uFill>
                  <a:noFill/>
                </a:uFill>
                <a:latin typeface="Fira Sans"/>
                <a:ea typeface="Fira Sans"/>
                <a:cs typeface="Fira Sans"/>
                <a:sym typeface="Fira Sans"/>
                <a:hlinkClick r:id="rId2">
                  <a:extLst>
                    <a:ext uri="{A12FA001-AC4F-418D-AE19-62706E023703}">
                      <ahyp:hlinkClr xmlns:ahyp="http://schemas.microsoft.com/office/drawing/2018/hyperlinkcolor" val="tx"/>
                    </a:ext>
                  </a:extLst>
                </a:hlinkClick>
              </a:rPr>
              <a:t>Slidesgo</a:t>
            </a:r>
            <a:r>
              <a:rPr lang="en" sz="1000">
                <a:solidFill>
                  <a:srgbClr val="FFFFFF"/>
                </a:solidFill>
                <a:latin typeface="Fira Sans"/>
                <a:ea typeface="Fira Sans"/>
                <a:cs typeface="Fira Sans"/>
                <a:sym typeface="Fira Sans"/>
              </a:rPr>
              <a:t>, including icons by </a:t>
            </a:r>
            <a:r>
              <a:rPr lang="en" sz="1000" b="1">
                <a:solidFill>
                  <a:srgbClr val="FFFFFF"/>
                </a:solidFill>
                <a:uFill>
                  <a:noFill/>
                </a:u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Flaticon</a:t>
            </a:r>
            <a:r>
              <a:rPr lang="en" sz="1000">
                <a:solidFill>
                  <a:srgbClr val="FFFFFF"/>
                </a:solidFill>
                <a:latin typeface="Fira Sans"/>
                <a:ea typeface="Fira Sans"/>
                <a:cs typeface="Fira Sans"/>
                <a:sym typeface="Fira Sans"/>
              </a:rPr>
              <a:t>, and infographics &amp; images by </a:t>
            </a:r>
            <a:r>
              <a:rPr lang="en" sz="1000" b="1">
                <a:solidFill>
                  <a:srgbClr val="FFFFFF"/>
                </a:solidFill>
                <a:uFill>
                  <a:noFill/>
                </a:u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Freepik</a:t>
            </a:r>
            <a:r>
              <a:rPr lang="en" sz="1000">
                <a:solidFill>
                  <a:srgbClr val="FFFFFF"/>
                </a:solidFill>
                <a:latin typeface="Fira Sans"/>
                <a:ea typeface="Fira Sans"/>
                <a:cs typeface="Fira Sans"/>
                <a:sym typeface="Fira Sans"/>
              </a:rPr>
              <a:t> </a:t>
            </a:r>
            <a:endParaRPr sz="1000">
              <a:solidFill>
                <a:srgbClr val="FFFFFF"/>
              </a:solidFill>
              <a:latin typeface="Fira Sans"/>
              <a:ea typeface="Fira Sans"/>
              <a:cs typeface="Fira Sans"/>
              <a:sym typeface="Fir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24"/>
        <p:cNvGrpSpPr/>
        <p:nvPr/>
      </p:nvGrpSpPr>
      <p:grpSpPr>
        <a:xfrm>
          <a:off x="0" y="0"/>
          <a:ext cx="0" cy="0"/>
          <a:chOff x="0" y="0"/>
          <a:chExt cx="0" cy="0"/>
        </a:xfrm>
      </p:grpSpPr>
      <p:grpSp>
        <p:nvGrpSpPr>
          <p:cNvPr id="1025" name="Google Shape;1025;p31"/>
          <p:cNvGrpSpPr/>
          <p:nvPr/>
        </p:nvGrpSpPr>
        <p:grpSpPr>
          <a:xfrm>
            <a:off x="288950" y="145475"/>
            <a:ext cx="8566088" cy="4818707"/>
            <a:chOff x="288950" y="145475"/>
            <a:chExt cx="8566088" cy="4818707"/>
          </a:xfrm>
        </p:grpSpPr>
        <p:sp>
          <p:nvSpPr>
            <p:cNvPr id="1026" name="Google Shape;1026;p31"/>
            <p:cNvSpPr/>
            <p:nvPr/>
          </p:nvSpPr>
          <p:spPr>
            <a:xfrm>
              <a:off x="288950" y="145475"/>
              <a:ext cx="8566088" cy="4818707"/>
            </a:xfrm>
            <a:custGeom>
              <a:avLst/>
              <a:gdLst/>
              <a:ahLst/>
              <a:cxnLst/>
              <a:rect l="l" t="t" r="r" b="b"/>
              <a:pathLst>
                <a:path w="73809" h="41520" extrusionOk="0">
                  <a:moveTo>
                    <a:pt x="631" y="1"/>
                  </a:moveTo>
                  <a:cubicBezTo>
                    <a:pt x="293" y="1"/>
                    <a:pt x="0" y="281"/>
                    <a:pt x="0" y="632"/>
                  </a:cubicBezTo>
                  <a:lnTo>
                    <a:pt x="0" y="40877"/>
                  </a:lnTo>
                  <a:cubicBezTo>
                    <a:pt x="0" y="41228"/>
                    <a:pt x="293" y="41520"/>
                    <a:pt x="631" y="41520"/>
                  </a:cubicBezTo>
                  <a:lnTo>
                    <a:pt x="73178" y="41520"/>
                  </a:lnTo>
                  <a:cubicBezTo>
                    <a:pt x="73528" y="41520"/>
                    <a:pt x="73809" y="41228"/>
                    <a:pt x="73809" y="40877"/>
                  </a:cubicBezTo>
                  <a:lnTo>
                    <a:pt x="73809" y="632"/>
                  </a:lnTo>
                  <a:cubicBezTo>
                    <a:pt x="73809" y="281"/>
                    <a:pt x="73528" y="1"/>
                    <a:pt x="73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4589589" y="395950"/>
              <a:ext cx="4075580" cy="4398124"/>
            </a:xfrm>
            <a:custGeom>
              <a:avLst/>
              <a:gdLst/>
              <a:ahLst/>
              <a:cxnLst/>
              <a:rect l="l" t="t" r="r" b="b"/>
              <a:pathLst>
                <a:path w="28342" h="31577" extrusionOk="0">
                  <a:moveTo>
                    <a:pt x="60" y="0"/>
                  </a:moveTo>
                  <a:cubicBezTo>
                    <a:pt x="24" y="0"/>
                    <a:pt x="1" y="23"/>
                    <a:pt x="1" y="58"/>
                  </a:cubicBezTo>
                  <a:lnTo>
                    <a:pt x="1" y="31530"/>
                  </a:lnTo>
                  <a:cubicBezTo>
                    <a:pt x="1" y="31553"/>
                    <a:pt x="24" y="31577"/>
                    <a:pt x="60" y="31577"/>
                  </a:cubicBezTo>
                  <a:lnTo>
                    <a:pt x="28295" y="31577"/>
                  </a:lnTo>
                  <a:cubicBezTo>
                    <a:pt x="28319" y="31577"/>
                    <a:pt x="28342" y="31553"/>
                    <a:pt x="28342" y="31530"/>
                  </a:cubicBezTo>
                  <a:lnTo>
                    <a:pt x="28342" y="58"/>
                  </a:lnTo>
                  <a:cubicBezTo>
                    <a:pt x="28342" y="23"/>
                    <a:pt x="28319" y="0"/>
                    <a:pt x="28295" y="0"/>
                  </a:cubicBezTo>
                  <a:close/>
                </a:path>
              </a:pathLst>
            </a:custGeom>
            <a:solidFill>
              <a:srgbClr val="F7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478825" y="395950"/>
              <a:ext cx="4075580" cy="4398124"/>
            </a:xfrm>
            <a:custGeom>
              <a:avLst/>
              <a:gdLst/>
              <a:ahLst/>
              <a:cxnLst/>
              <a:rect l="l" t="t" r="r" b="b"/>
              <a:pathLst>
                <a:path w="28342" h="31577" extrusionOk="0">
                  <a:moveTo>
                    <a:pt x="48" y="0"/>
                  </a:moveTo>
                  <a:cubicBezTo>
                    <a:pt x="24" y="0"/>
                    <a:pt x="1" y="23"/>
                    <a:pt x="1" y="58"/>
                  </a:cubicBezTo>
                  <a:lnTo>
                    <a:pt x="1" y="31530"/>
                  </a:lnTo>
                  <a:cubicBezTo>
                    <a:pt x="1" y="31553"/>
                    <a:pt x="24" y="31577"/>
                    <a:pt x="48" y="31577"/>
                  </a:cubicBezTo>
                  <a:lnTo>
                    <a:pt x="28283" y="31577"/>
                  </a:lnTo>
                  <a:cubicBezTo>
                    <a:pt x="28319" y="31577"/>
                    <a:pt x="28342" y="31553"/>
                    <a:pt x="28342" y="31530"/>
                  </a:cubicBezTo>
                  <a:lnTo>
                    <a:pt x="28342" y="58"/>
                  </a:lnTo>
                  <a:cubicBezTo>
                    <a:pt x="28342" y="23"/>
                    <a:pt x="28319" y="0"/>
                    <a:pt x="28283" y="0"/>
                  </a:cubicBezTo>
                  <a:close/>
                </a:path>
              </a:pathLst>
            </a:custGeom>
            <a:solidFill>
              <a:srgbClr val="F7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31"/>
            <p:cNvGrpSpPr/>
            <p:nvPr/>
          </p:nvGrpSpPr>
          <p:grpSpPr>
            <a:xfrm>
              <a:off x="4984702" y="1303655"/>
              <a:ext cx="3391799" cy="3150214"/>
              <a:chOff x="5746702" y="1303655"/>
              <a:chExt cx="3391799" cy="3150214"/>
            </a:xfrm>
          </p:grpSpPr>
          <p:grpSp>
            <p:nvGrpSpPr>
              <p:cNvPr id="1030" name="Google Shape;1030;p31"/>
              <p:cNvGrpSpPr/>
              <p:nvPr/>
            </p:nvGrpSpPr>
            <p:grpSpPr>
              <a:xfrm>
                <a:off x="5746702" y="3144189"/>
                <a:ext cx="3391799" cy="1309681"/>
                <a:chOff x="4944009" y="1147678"/>
                <a:chExt cx="3391799" cy="3153578"/>
              </a:xfrm>
            </p:grpSpPr>
            <p:sp>
              <p:nvSpPr>
                <p:cNvPr id="1031" name="Google Shape;1031;p31"/>
                <p:cNvSpPr/>
                <p:nvPr/>
              </p:nvSpPr>
              <p:spPr>
                <a:xfrm>
                  <a:off x="4944009" y="1147678"/>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4944009" y="1595065"/>
                  <a:ext cx="3391799" cy="16435"/>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4944009" y="2042592"/>
                  <a:ext cx="3391799" cy="17967"/>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4944009" y="2491650"/>
                  <a:ext cx="3391799" cy="16435"/>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4944009" y="2939038"/>
                  <a:ext cx="3391799" cy="16435"/>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4944009" y="3388236"/>
                  <a:ext cx="3391799" cy="16435"/>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4944009" y="3835762"/>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4944009" y="4283149"/>
                  <a:ext cx="3391799" cy="18107"/>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31"/>
              <p:cNvSpPr/>
              <p:nvPr/>
            </p:nvSpPr>
            <p:spPr>
              <a:xfrm>
                <a:off x="5746702" y="16752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5746702" y="1861055"/>
                <a:ext cx="3391799" cy="6826"/>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5746702" y="2046913"/>
                <a:ext cx="3391799" cy="7462"/>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5746702" y="2233407"/>
                <a:ext cx="3391799" cy="6826"/>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5746702" y="2419207"/>
                <a:ext cx="3391799" cy="6826"/>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5746702" y="2605759"/>
                <a:ext cx="3391799" cy="6826"/>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5746702" y="2791617"/>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5746702" y="2977417"/>
                <a:ext cx="3391799" cy="7520"/>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5746702" y="14894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5746702" y="13036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1"/>
            <p:cNvGrpSpPr/>
            <p:nvPr/>
          </p:nvGrpSpPr>
          <p:grpSpPr>
            <a:xfrm>
              <a:off x="878402" y="1303655"/>
              <a:ext cx="3391799" cy="3150214"/>
              <a:chOff x="5746702" y="1303655"/>
              <a:chExt cx="3391799" cy="3150214"/>
            </a:xfrm>
          </p:grpSpPr>
          <p:grpSp>
            <p:nvGrpSpPr>
              <p:cNvPr id="1050" name="Google Shape;1050;p31"/>
              <p:cNvGrpSpPr/>
              <p:nvPr/>
            </p:nvGrpSpPr>
            <p:grpSpPr>
              <a:xfrm>
                <a:off x="5746702" y="3144189"/>
                <a:ext cx="3391799" cy="1309681"/>
                <a:chOff x="4944009" y="1147678"/>
                <a:chExt cx="3391799" cy="3153578"/>
              </a:xfrm>
            </p:grpSpPr>
            <p:sp>
              <p:nvSpPr>
                <p:cNvPr id="1051" name="Google Shape;1051;p31"/>
                <p:cNvSpPr/>
                <p:nvPr/>
              </p:nvSpPr>
              <p:spPr>
                <a:xfrm>
                  <a:off x="4944009" y="1147678"/>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4944009" y="1595065"/>
                  <a:ext cx="3391799" cy="16435"/>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4944009" y="2042592"/>
                  <a:ext cx="3391799" cy="17967"/>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4944009" y="2491650"/>
                  <a:ext cx="3391799" cy="16435"/>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4944009" y="2939038"/>
                  <a:ext cx="3391799" cy="16435"/>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4944009" y="3388236"/>
                  <a:ext cx="3391799" cy="16435"/>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4944009" y="3835762"/>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4944009" y="4283149"/>
                  <a:ext cx="3391799" cy="18107"/>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31"/>
              <p:cNvSpPr/>
              <p:nvPr/>
            </p:nvSpPr>
            <p:spPr>
              <a:xfrm>
                <a:off x="5746702" y="16752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5746702" y="1861055"/>
                <a:ext cx="3391799" cy="6826"/>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5746702" y="2046913"/>
                <a:ext cx="3391799" cy="7462"/>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5746702" y="2233407"/>
                <a:ext cx="3391799" cy="6826"/>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5746702" y="2419207"/>
                <a:ext cx="3391799" cy="6826"/>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5746702" y="2605759"/>
                <a:ext cx="3391799" cy="6826"/>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5746702" y="2791617"/>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5746702" y="2977417"/>
                <a:ext cx="3391799" cy="7520"/>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5746702" y="14894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5746702" y="13036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69"/>
        <p:cNvGrpSpPr/>
        <p:nvPr/>
      </p:nvGrpSpPr>
      <p:grpSpPr>
        <a:xfrm>
          <a:off x="0" y="0"/>
          <a:ext cx="0" cy="0"/>
          <a:chOff x="0" y="0"/>
          <a:chExt cx="0" cy="0"/>
        </a:xfrm>
      </p:grpSpPr>
      <p:grpSp>
        <p:nvGrpSpPr>
          <p:cNvPr id="1070" name="Google Shape;1070;p32"/>
          <p:cNvGrpSpPr/>
          <p:nvPr/>
        </p:nvGrpSpPr>
        <p:grpSpPr>
          <a:xfrm>
            <a:off x="430057" y="258025"/>
            <a:ext cx="8135676" cy="4651490"/>
            <a:chOff x="430057" y="258025"/>
            <a:chExt cx="8135676" cy="4651490"/>
          </a:xfrm>
        </p:grpSpPr>
        <p:sp>
          <p:nvSpPr>
            <p:cNvPr id="1071" name="Google Shape;1071;p32"/>
            <p:cNvSpPr/>
            <p:nvPr/>
          </p:nvSpPr>
          <p:spPr>
            <a:xfrm>
              <a:off x="853474" y="468325"/>
              <a:ext cx="7437059" cy="4333887"/>
            </a:xfrm>
            <a:custGeom>
              <a:avLst/>
              <a:gdLst/>
              <a:ahLst/>
              <a:cxnLst/>
              <a:rect l="l" t="t" r="r" b="b"/>
              <a:pathLst>
                <a:path w="267785" h="179904" extrusionOk="0">
                  <a:moveTo>
                    <a:pt x="1" y="1"/>
                  </a:moveTo>
                  <a:lnTo>
                    <a:pt x="1" y="179903"/>
                  </a:lnTo>
                  <a:lnTo>
                    <a:pt x="267784" y="179903"/>
                  </a:lnTo>
                  <a:lnTo>
                    <a:pt x="2677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578275" y="258025"/>
              <a:ext cx="7987458" cy="4651490"/>
            </a:xfrm>
            <a:custGeom>
              <a:avLst/>
              <a:gdLst/>
              <a:ahLst/>
              <a:cxnLst/>
              <a:rect l="l" t="t" r="r" b="b"/>
              <a:pathLst>
                <a:path w="285700" h="193088" extrusionOk="0">
                  <a:moveTo>
                    <a:pt x="276042" y="8731"/>
                  </a:moveTo>
                  <a:lnTo>
                    <a:pt x="276042" y="147738"/>
                  </a:lnTo>
                  <a:lnTo>
                    <a:pt x="276042" y="184337"/>
                  </a:lnTo>
                  <a:lnTo>
                    <a:pt x="9657" y="184337"/>
                  </a:lnTo>
                  <a:lnTo>
                    <a:pt x="9657" y="8731"/>
                  </a:lnTo>
                  <a:close/>
                  <a:moveTo>
                    <a:pt x="9618" y="1"/>
                  </a:moveTo>
                  <a:cubicBezTo>
                    <a:pt x="4317" y="1"/>
                    <a:pt x="0" y="3509"/>
                    <a:pt x="0" y="7845"/>
                  </a:cubicBezTo>
                  <a:lnTo>
                    <a:pt x="0" y="185224"/>
                  </a:lnTo>
                  <a:cubicBezTo>
                    <a:pt x="0" y="189560"/>
                    <a:pt x="4317" y="193087"/>
                    <a:pt x="9618" y="193087"/>
                  </a:cubicBezTo>
                  <a:lnTo>
                    <a:pt x="276082" y="193087"/>
                  </a:lnTo>
                  <a:cubicBezTo>
                    <a:pt x="281384" y="193087"/>
                    <a:pt x="285700" y="189560"/>
                    <a:pt x="285700" y="185224"/>
                  </a:cubicBezTo>
                  <a:lnTo>
                    <a:pt x="285700" y="7845"/>
                  </a:lnTo>
                  <a:cubicBezTo>
                    <a:pt x="285700" y="3509"/>
                    <a:pt x="281384" y="1"/>
                    <a:pt x="276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32"/>
            <p:cNvGrpSpPr/>
            <p:nvPr/>
          </p:nvGrpSpPr>
          <p:grpSpPr>
            <a:xfrm>
              <a:off x="1180883" y="1223796"/>
              <a:ext cx="6782241" cy="3150214"/>
              <a:chOff x="5746702" y="1303655"/>
              <a:chExt cx="3391799" cy="3150214"/>
            </a:xfrm>
          </p:grpSpPr>
          <p:grpSp>
            <p:nvGrpSpPr>
              <p:cNvPr id="1074" name="Google Shape;1074;p32"/>
              <p:cNvGrpSpPr/>
              <p:nvPr/>
            </p:nvGrpSpPr>
            <p:grpSpPr>
              <a:xfrm>
                <a:off x="5746702" y="3144189"/>
                <a:ext cx="3391799" cy="1309681"/>
                <a:chOff x="4944009" y="1147678"/>
                <a:chExt cx="3391799" cy="3153578"/>
              </a:xfrm>
            </p:grpSpPr>
            <p:sp>
              <p:nvSpPr>
                <p:cNvPr id="1075" name="Google Shape;1075;p32"/>
                <p:cNvSpPr/>
                <p:nvPr/>
              </p:nvSpPr>
              <p:spPr>
                <a:xfrm>
                  <a:off x="4944009" y="1147678"/>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4944009" y="1595065"/>
                  <a:ext cx="3391799" cy="16435"/>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4944009" y="2042592"/>
                  <a:ext cx="3391799" cy="17967"/>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4944009" y="2491650"/>
                  <a:ext cx="3391799" cy="16435"/>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4944009" y="2939038"/>
                  <a:ext cx="3391799" cy="16435"/>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4944009" y="3388236"/>
                  <a:ext cx="3391799" cy="16435"/>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4944009" y="3835762"/>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4944009" y="4283149"/>
                  <a:ext cx="3391799" cy="18107"/>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32"/>
              <p:cNvSpPr/>
              <p:nvPr/>
            </p:nvSpPr>
            <p:spPr>
              <a:xfrm>
                <a:off x="5746702" y="16752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5746702" y="1861055"/>
                <a:ext cx="3391799" cy="6826"/>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5746702" y="2046913"/>
                <a:ext cx="3391799" cy="7462"/>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5746702" y="2233407"/>
                <a:ext cx="3391799" cy="6826"/>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5746702" y="2419207"/>
                <a:ext cx="3391799" cy="6826"/>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5746702" y="2605759"/>
                <a:ext cx="3391799" cy="6826"/>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5746702" y="2791617"/>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5746702" y="2977417"/>
                <a:ext cx="3391799" cy="7520"/>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5746702" y="14894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5746702" y="13036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2"/>
            <p:cNvGrpSpPr/>
            <p:nvPr/>
          </p:nvGrpSpPr>
          <p:grpSpPr>
            <a:xfrm rot="-5400000">
              <a:off x="689759" y="3827440"/>
              <a:ext cx="183301" cy="702705"/>
              <a:chOff x="1506468" y="154140"/>
              <a:chExt cx="183301" cy="702705"/>
            </a:xfrm>
          </p:grpSpPr>
          <p:sp>
            <p:nvSpPr>
              <p:cNvPr id="1094" name="Google Shape;1094;p32"/>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2"/>
            <p:cNvGrpSpPr/>
            <p:nvPr/>
          </p:nvGrpSpPr>
          <p:grpSpPr>
            <a:xfrm rot="-5400000">
              <a:off x="689759" y="3029928"/>
              <a:ext cx="183301" cy="702705"/>
              <a:chOff x="1506468" y="154140"/>
              <a:chExt cx="183301" cy="702705"/>
            </a:xfrm>
          </p:grpSpPr>
          <p:sp>
            <p:nvSpPr>
              <p:cNvPr id="1097" name="Google Shape;1097;p32"/>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2"/>
            <p:cNvGrpSpPr/>
            <p:nvPr/>
          </p:nvGrpSpPr>
          <p:grpSpPr>
            <a:xfrm rot="-5400000">
              <a:off x="689759" y="2232415"/>
              <a:ext cx="183301" cy="702705"/>
              <a:chOff x="1506468" y="154140"/>
              <a:chExt cx="183301" cy="702705"/>
            </a:xfrm>
          </p:grpSpPr>
          <p:sp>
            <p:nvSpPr>
              <p:cNvPr id="1100" name="Google Shape;1100;p32"/>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2"/>
            <p:cNvGrpSpPr/>
            <p:nvPr/>
          </p:nvGrpSpPr>
          <p:grpSpPr>
            <a:xfrm rot="-5400000">
              <a:off x="689759" y="1434903"/>
              <a:ext cx="183301" cy="702705"/>
              <a:chOff x="1506468" y="154140"/>
              <a:chExt cx="183301" cy="702705"/>
            </a:xfrm>
          </p:grpSpPr>
          <p:sp>
            <p:nvSpPr>
              <p:cNvPr id="1103" name="Google Shape;1103;p32"/>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2"/>
            <p:cNvGrpSpPr/>
            <p:nvPr/>
          </p:nvGrpSpPr>
          <p:grpSpPr>
            <a:xfrm rot="-5400000">
              <a:off x="689759" y="637390"/>
              <a:ext cx="183301" cy="702705"/>
              <a:chOff x="1506468" y="154140"/>
              <a:chExt cx="183301" cy="702705"/>
            </a:xfrm>
          </p:grpSpPr>
          <p:sp>
            <p:nvSpPr>
              <p:cNvPr id="1106" name="Google Shape;1106;p32"/>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1pPr>
            <a:lvl2pPr lvl="1"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2pPr>
            <a:lvl3pPr lvl="2"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3pPr>
            <a:lvl4pPr lvl="3"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4pPr>
            <a:lvl5pPr lvl="4"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5pPr>
            <a:lvl6pPr lvl="5"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6pPr>
            <a:lvl7pPr lvl="6"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7pPr>
            <a:lvl8pPr lvl="7"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8pPr>
            <a:lvl9pPr lvl="8" rtl="0">
              <a:spcBef>
                <a:spcPts val="0"/>
              </a:spcBef>
              <a:spcAft>
                <a:spcPts val="0"/>
              </a:spcAft>
              <a:buClr>
                <a:schemeClr val="dk2"/>
              </a:buClr>
              <a:buSzPts val="3500"/>
              <a:buFont typeface="EB Garamond"/>
              <a:buNone/>
              <a:defRPr sz="3500">
                <a:solidFill>
                  <a:schemeClr val="dk2"/>
                </a:solidFill>
                <a:latin typeface="EB Garamond"/>
                <a:ea typeface="EB Garamond"/>
                <a:cs typeface="EB Garamond"/>
                <a:sym typeface="EB Garamon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76"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searchenterpriseai/definition/machine-learning-ML" TargetMode="External"/><Relationship Id="rId2" Type="http://schemas.openxmlformats.org/officeDocument/2006/relationships/hyperlink" Target="https://www.techtarget.com/searchbusinessanalytics/definition/data-mining"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945606" y="1462628"/>
            <a:ext cx="7252787" cy="2033100"/>
          </a:xfrm>
          <a:prstGeom prst="rect">
            <a:avLst/>
          </a:prstGeom>
        </p:spPr>
        <p:txBody>
          <a:bodyPr spcFirstLastPara="1" wrap="square" lIns="91425" tIns="91425" rIns="91425" bIns="91425" anchor="ctr" anchorCtr="0">
            <a:noAutofit/>
          </a:bodyPr>
          <a:lstStyle/>
          <a:p>
            <a:pPr lvl="0"/>
            <a:r>
              <a:rPr lang="en-US" sz="5400" dirty="0"/>
              <a:t>How to make numbers tell a story</a:t>
            </a:r>
            <a:endParaRPr lang="en-US" sz="2400" dirty="0"/>
          </a:p>
        </p:txBody>
      </p:sp>
      <p:sp>
        <p:nvSpPr>
          <p:cNvPr id="1123" name="Google Shape;1123;p38"/>
          <p:cNvSpPr txBox="1">
            <a:spLocks noGrp="1"/>
          </p:cNvSpPr>
          <p:nvPr>
            <p:ph type="subTitle" idx="1"/>
          </p:nvPr>
        </p:nvSpPr>
        <p:spPr>
          <a:xfrm>
            <a:off x="2471350" y="3093070"/>
            <a:ext cx="4045881"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Mohamed </a:t>
            </a:r>
            <a:r>
              <a:rPr lang="en-US" dirty="0" err="1"/>
              <a:t>Essam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94F8E-A641-4044-A65E-1BC29720494B}"/>
              </a:ext>
            </a:extLst>
          </p:cNvPr>
          <p:cNvSpPr/>
          <p:nvPr/>
        </p:nvSpPr>
        <p:spPr>
          <a:xfrm>
            <a:off x="1540475" y="2346909"/>
            <a:ext cx="6322541" cy="738664"/>
          </a:xfrm>
          <a:prstGeom prst="rect">
            <a:avLst/>
          </a:prstGeom>
        </p:spPr>
        <p:txBody>
          <a:bodyPr wrap="square">
            <a:spAutoFit/>
          </a:bodyPr>
          <a:lstStyle/>
          <a:p>
            <a:r>
              <a:rPr lang="en-US" dirty="0">
                <a:solidFill>
                  <a:schemeClr val="tx1"/>
                </a:solidFill>
              </a:rPr>
              <a:t>While Data Science focuses on finding meaningful correlations between large datasets, Data Analytics is designed to uncover the specifics of extracted insights.</a:t>
            </a:r>
            <a:endParaRPr lang="en-US" sz="1600" dirty="0">
              <a:solidFill>
                <a:schemeClr val="tx1"/>
              </a:solidFill>
              <a:latin typeface="Euphemia UCAS" panose="020B0503040102020104" pitchFamily="34" charset="-79"/>
              <a:cs typeface="Euphemia UCAS" panose="020B0503040102020104" pitchFamily="34" charset="-79"/>
            </a:endParaRPr>
          </a:p>
        </p:txBody>
      </p:sp>
      <p:sp>
        <p:nvSpPr>
          <p:cNvPr id="4" name="TextBox 3">
            <a:extLst>
              <a:ext uri="{FF2B5EF4-FFF2-40B4-BE49-F238E27FC236}">
                <a16:creationId xmlns:a16="http://schemas.microsoft.com/office/drawing/2014/main" id="{5D8372FA-FC6B-3E43-A88E-200309B5563C}"/>
              </a:ext>
            </a:extLst>
          </p:cNvPr>
          <p:cNvSpPr txBox="1"/>
          <p:nvPr/>
        </p:nvSpPr>
        <p:spPr>
          <a:xfrm>
            <a:off x="1540475" y="1392875"/>
            <a:ext cx="4464909" cy="830997"/>
          </a:xfrm>
          <a:prstGeom prst="rect">
            <a:avLst/>
          </a:prstGeom>
          <a:noFill/>
        </p:spPr>
        <p:txBody>
          <a:bodyPr wrap="square" rtlCol="0">
            <a:spAutoFit/>
          </a:bodyPr>
          <a:lstStyle/>
          <a:p>
            <a:r>
              <a:rPr lang="en-US" sz="2400" b="1" dirty="0">
                <a:solidFill>
                  <a:schemeClr val="bg2"/>
                </a:solidFill>
                <a:latin typeface="Euphemia UCAS" panose="020B0503040102020104" pitchFamily="34" charset="-79"/>
                <a:cs typeface="Euphemia UCAS" panose="020B0503040102020104" pitchFamily="34" charset="-79"/>
              </a:rPr>
              <a:t>Data science vs Data Analytics</a:t>
            </a:r>
          </a:p>
        </p:txBody>
      </p:sp>
    </p:spTree>
    <p:extLst>
      <p:ext uri="{BB962C8B-B14F-4D97-AF65-F5344CB8AC3E}">
        <p14:creationId xmlns:p14="http://schemas.microsoft.com/office/powerpoint/2010/main" val="35678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94F8E-A641-4044-A65E-1BC29720494B}"/>
              </a:ext>
            </a:extLst>
          </p:cNvPr>
          <p:cNvSpPr/>
          <p:nvPr/>
        </p:nvSpPr>
        <p:spPr>
          <a:xfrm>
            <a:off x="1540475" y="2223872"/>
            <a:ext cx="6322541" cy="1169551"/>
          </a:xfrm>
          <a:prstGeom prst="rect">
            <a:avLst/>
          </a:prstGeom>
        </p:spPr>
        <p:txBody>
          <a:bodyPr wrap="square">
            <a:spAutoFit/>
          </a:bodyPr>
          <a:lstStyle/>
          <a:p>
            <a:br>
              <a:rPr lang="en-US" b="1" dirty="0">
                <a:latin typeface="Euphemia UCAS" panose="020B0503040102020104" pitchFamily="34" charset="-79"/>
                <a:cs typeface="Euphemia UCAS" panose="020B0503040102020104" pitchFamily="34" charset="-79"/>
              </a:rPr>
            </a:br>
            <a:r>
              <a:rPr lang="en-US" b="1" dirty="0">
                <a:latin typeface="Euphemia UCAS" panose="020B0503040102020104" pitchFamily="34" charset="-79"/>
                <a:cs typeface="Euphemia UCAS" panose="020B0503040102020104" pitchFamily="34" charset="-79"/>
              </a:rPr>
              <a:t>A Data Analyst role is better suited for those who want to start their career in analytics</a:t>
            </a:r>
            <a:r>
              <a:rPr lang="en-US" dirty="0">
                <a:latin typeface="Euphemia UCAS" panose="020B0503040102020104" pitchFamily="34" charset="-79"/>
                <a:cs typeface="Euphemia UCAS" panose="020B0503040102020104" pitchFamily="34" charset="-79"/>
              </a:rPr>
              <a:t>. A Data Scientist role is recommended for those who want to create advanced machine learning models and use deep learning techniques to ease human tasks</a:t>
            </a:r>
            <a:endParaRPr lang="en-US" sz="1600" dirty="0">
              <a:solidFill>
                <a:schemeClr val="tx1"/>
              </a:solidFill>
              <a:latin typeface="Euphemia UCAS" panose="020B0503040102020104" pitchFamily="34" charset="-79"/>
              <a:cs typeface="Euphemia UCAS" panose="020B0503040102020104" pitchFamily="34" charset="-79"/>
            </a:endParaRPr>
          </a:p>
        </p:txBody>
      </p:sp>
      <p:sp>
        <p:nvSpPr>
          <p:cNvPr id="4" name="TextBox 3">
            <a:extLst>
              <a:ext uri="{FF2B5EF4-FFF2-40B4-BE49-F238E27FC236}">
                <a16:creationId xmlns:a16="http://schemas.microsoft.com/office/drawing/2014/main" id="{5D8372FA-FC6B-3E43-A88E-200309B5563C}"/>
              </a:ext>
            </a:extLst>
          </p:cNvPr>
          <p:cNvSpPr txBox="1"/>
          <p:nvPr/>
        </p:nvSpPr>
        <p:spPr>
          <a:xfrm>
            <a:off x="1540475" y="1392875"/>
            <a:ext cx="4464909" cy="830997"/>
          </a:xfrm>
          <a:prstGeom prst="rect">
            <a:avLst/>
          </a:prstGeom>
          <a:noFill/>
        </p:spPr>
        <p:txBody>
          <a:bodyPr wrap="square" rtlCol="0">
            <a:spAutoFit/>
          </a:bodyPr>
          <a:lstStyle/>
          <a:p>
            <a:r>
              <a:rPr lang="en-US" sz="2400" b="1" dirty="0">
                <a:solidFill>
                  <a:schemeClr val="bg2"/>
                </a:solidFill>
                <a:latin typeface="Euphemia UCAS" panose="020B0503040102020104" pitchFamily="34" charset="-79"/>
                <a:cs typeface="Euphemia UCAS" panose="020B0503040102020104" pitchFamily="34" charset="-79"/>
              </a:rPr>
              <a:t>Data science vs Data Analytics</a:t>
            </a:r>
          </a:p>
        </p:txBody>
      </p:sp>
    </p:spTree>
    <p:extLst>
      <p:ext uri="{BB962C8B-B14F-4D97-AF65-F5344CB8AC3E}">
        <p14:creationId xmlns:p14="http://schemas.microsoft.com/office/powerpoint/2010/main" val="97436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94F8E-A641-4044-A65E-1BC29720494B}"/>
              </a:ext>
            </a:extLst>
          </p:cNvPr>
          <p:cNvSpPr/>
          <p:nvPr/>
        </p:nvSpPr>
        <p:spPr>
          <a:xfrm>
            <a:off x="1540475" y="2223872"/>
            <a:ext cx="6322541" cy="1169551"/>
          </a:xfrm>
          <a:prstGeom prst="rect">
            <a:avLst/>
          </a:prstGeom>
        </p:spPr>
        <p:txBody>
          <a:bodyPr wrap="square">
            <a:spAutoFit/>
          </a:bodyPr>
          <a:lstStyle/>
          <a:p>
            <a:br>
              <a:rPr lang="en-US" b="1" dirty="0">
                <a:latin typeface="Euphemia UCAS" panose="020B0503040102020104" pitchFamily="34" charset="-79"/>
                <a:cs typeface="Euphemia UCAS" panose="020B0503040102020104" pitchFamily="34" charset="-79"/>
              </a:rPr>
            </a:br>
            <a:r>
              <a:rPr lang="en-US" b="1" dirty="0">
                <a:latin typeface="Euphemia UCAS" panose="020B0503040102020104" pitchFamily="34" charset="-79"/>
                <a:cs typeface="Euphemia UCAS" panose="020B0503040102020104" pitchFamily="34" charset="-79"/>
              </a:rPr>
              <a:t>A Data Analyst role is better suited for those who want to start their career in analytics</a:t>
            </a:r>
            <a:r>
              <a:rPr lang="en-US" dirty="0">
                <a:latin typeface="Euphemia UCAS" panose="020B0503040102020104" pitchFamily="34" charset="-79"/>
                <a:cs typeface="Euphemia UCAS" panose="020B0503040102020104" pitchFamily="34" charset="-79"/>
              </a:rPr>
              <a:t>. A Data Scientist role is recommended for those who want to create advanced machine learning models and use deep learning techniques to ease human tasks</a:t>
            </a:r>
            <a:endParaRPr lang="en-US" sz="1600" dirty="0">
              <a:solidFill>
                <a:schemeClr val="tx1"/>
              </a:solidFill>
              <a:latin typeface="Euphemia UCAS" panose="020B0503040102020104" pitchFamily="34" charset="-79"/>
              <a:cs typeface="Euphemia UCAS" panose="020B0503040102020104" pitchFamily="34" charset="-79"/>
            </a:endParaRPr>
          </a:p>
        </p:txBody>
      </p:sp>
      <p:sp>
        <p:nvSpPr>
          <p:cNvPr id="4" name="TextBox 3">
            <a:extLst>
              <a:ext uri="{FF2B5EF4-FFF2-40B4-BE49-F238E27FC236}">
                <a16:creationId xmlns:a16="http://schemas.microsoft.com/office/drawing/2014/main" id="{5D8372FA-FC6B-3E43-A88E-200309B5563C}"/>
              </a:ext>
            </a:extLst>
          </p:cNvPr>
          <p:cNvSpPr txBox="1"/>
          <p:nvPr/>
        </p:nvSpPr>
        <p:spPr>
          <a:xfrm>
            <a:off x="1540475" y="1392875"/>
            <a:ext cx="4464909" cy="830997"/>
          </a:xfrm>
          <a:prstGeom prst="rect">
            <a:avLst/>
          </a:prstGeom>
          <a:noFill/>
        </p:spPr>
        <p:txBody>
          <a:bodyPr wrap="square" rtlCol="0">
            <a:spAutoFit/>
          </a:bodyPr>
          <a:lstStyle/>
          <a:p>
            <a:r>
              <a:rPr lang="en-US" sz="2400" b="1" dirty="0">
                <a:solidFill>
                  <a:schemeClr val="bg2"/>
                </a:solidFill>
                <a:latin typeface="Euphemia UCAS" panose="020B0503040102020104" pitchFamily="34" charset="-79"/>
                <a:cs typeface="Euphemia UCAS" panose="020B0503040102020104" pitchFamily="34" charset="-79"/>
              </a:rPr>
              <a:t>Data science vs Data Analytics</a:t>
            </a:r>
          </a:p>
        </p:txBody>
      </p:sp>
      <p:pic>
        <p:nvPicPr>
          <p:cNvPr id="3" name="Picture 2">
            <a:extLst>
              <a:ext uri="{FF2B5EF4-FFF2-40B4-BE49-F238E27FC236}">
                <a16:creationId xmlns:a16="http://schemas.microsoft.com/office/drawing/2014/main" id="{EC447FAD-7893-E047-8E5C-F202472ED523}"/>
              </a:ext>
            </a:extLst>
          </p:cNvPr>
          <p:cNvPicPr>
            <a:picLocks noChangeAspect="1"/>
          </p:cNvPicPr>
          <p:nvPr/>
        </p:nvPicPr>
        <p:blipFill>
          <a:blip r:embed="rId2"/>
          <a:stretch>
            <a:fillRect/>
          </a:stretch>
        </p:blipFill>
        <p:spPr>
          <a:xfrm>
            <a:off x="0" y="0"/>
            <a:ext cx="9144000" cy="5143500"/>
          </a:xfrm>
          <a:prstGeom prst="rect">
            <a:avLst/>
          </a:prstGeom>
        </p:spPr>
      </p:pic>
      <p:pic>
        <p:nvPicPr>
          <p:cNvPr id="5" name="Picture 4">
            <a:extLst>
              <a:ext uri="{FF2B5EF4-FFF2-40B4-BE49-F238E27FC236}">
                <a16:creationId xmlns:a16="http://schemas.microsoft.com/office/drawing/2014/main" id="{F59027DA-B515-874F-8989-535A40389D21}"/>
              </a:ext>
            </a:extLst>
          </p:cNvPr>
          <p:cNvPicPr>
            <a:picLocks noChangeAspect="1"/>
          </p:cNvPicPr>
          <p:nvPr/>
        </p:nvPicPr>
        <p:blipFill>
          <a:blip r:embed="rId3"/>
          <a:stretch>
            <a:fillRect/>
          </a:stretch>
        </p:blipFill>
        <p:spPr>
          <a:xfrm>
            <a:off x="4446" y="2836"/>
            <a:ext cx="9144000" cy="5143500"/>
          </a:xfrm>
          <a:prstGeom prst="rect">
            <a:avLst/>
          </a:prstGeom>
        </p:spPr>
      </p:pic>
      <p:pic>
        <p:nvPicPr>
          <p:cNvPr id="7" name="Picture 6">
            <a:extLst>
              <a:ext uri="{FF2B5EF4-FFF2-40B4-BE49-F238E27FC236}">
                <a16:creationId xmlns:a16="http://schemas.microsoft.com/office/drawing/2014/main" id="{1E9331C9-1BC4-CE4E-8E8B-5062C6AC257A}"/>
              </a:ext>
            </a:extLst>
          </p:cNvPr>
          <p:cNvPicPr>
            <a:picLocks noChangeAspect="1"/>
          </p:cNvPicPr>
          <p:nvPr/>
        </p:nvPicPr>
        <p:blipFill rotWithShape="1">
          <a:blip r:embed="rId4"/>
          <a:srcRect t="7762" r="2986"/>
          <a:stretch/>
        </p:blipFill>
        <p:spPr>
          <a:xfrm>
            <a:off x="1225604" y="1052713"/>
            <a:ext cx="6791094" cy="3149429"/>
          </a:xfrm>
          <a:prstGeom prst="rect">
            <a:avLst/>
          </a:prstGeom>
        </p:spPr>
      </p:pic>
    </p:spTree>
    <p:extLst>
      <p:ext uri="{BB962C8B-B14F-4D97-AF65-F5344CB8AC3E}">
        <p14:creationId xmlns:p14="http://schemas.microsoft.com/office/powerpoint/2010/main" val="304784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94F8E-A641-4044-A65E-1BC29720494B}"/>
              </a:ext>
            </a:extLst>
          </p:cNvPr>
          <p:cNvSpPr/>
          <p:nvPr/>
        </p:nvSpPr>
        <p:spPr>
          <a:xfrm>
            <a:off x="1540475" y="2223872"/>
            <a:ext cx="6322541" cy="1785104"/>
          </a:xfrm>
          <a:prstGeom prst="rect">
            <a:avLst/>
          </a:prstGeom>
        </p:spPr>
        <p:txBody>
          <a:bodyPr wrap="square">
            <a:spAutoFit/>
          </a:bodyPr>
          <a:lstStyle/>
          <a:p>
            <a:r>
              <a:rPr lang="en-US" b="1">
                <a:latin typeface="Euphemia UCAS" panose="020B0503040102020104" pitchFamily="34" charset="-79"/>
                <a:cs typeface="Euphemia UCAS" panose="020B0503040102020104" pitchFamily="34" charset="-79"/>
              </a:rPr>
              <a:t>BUSINESS PROBLEM.</a:t>
            </a:r>
            <a:endParaRPr lang="en-US" b="1" dirty="0">
              <a:latin typeface="Euphemia UCAS" panose="020B0503040102020104" pitchFamily="34" charset="-79"/>
              <a:cs typeface="Euphemia UCAS" panose="020B0503040102020104" pitchFamily="34" charset="-79"/>
            </a:endParaRPr>
          </a:p>
          <a:p>
            <a:r>
              <a:rPr lang="en-US" sz="1600" b="1" dirty="0">
                <a:solidFill>
                  <a:schemeClr val="tx1"/>
                </a:solidFill>
                <a:latin typeface="Euphemia UCAS" panose="020B0503040102020104" pitchFamily="34" charset="-79"/>
                <a:cs typeface="Euphemia UCAS" panose="020B0503040102020104" pitchFamily="34" charset="-79"/>
              </a:rPr>
              <a:t>DATA AQUISTION.</a:t>
            </a:r>
          </a:p>
          <a:p>
            <a:r>
              <a:rPr lang="en-US" sz="1600" b="1" dirty="0">
                <a:solidFill>
                  <a:schemeClr val="tx1"/>
                </a:solidFill>
                <a:latin typeface="Euphemia UCAS" panose="020B0503040102020104" pitchFamily="34" charset="-79"/>
                <a:cs typeface="Euphemia UCAS" panose="020B0503040102020104" pitchFamily="34" charset="-79"/>
              </a:rPr>
              <a:t>DATA PREPERATION.</a:t>
            </a:r>
          </a:p>
          <a:p>
            <a:r>
              <a:rPr lang="en-US" sz="1600" b="1" dirty="0">
                <a:solidFill>
                  <a:schemeClr val="tx1"/>
                </a:solidFill>
                <a:latin typeface="Euphemia UCAS" panose="020B0503040102020104" pitchFamily="34" charset="-79"/>
                <a:cs typeface="Euphemia UCAS" panose="020B0503040102020104" pitchFamily="34" charset="-79"/>
              </a:rPr>
              <a:t>EXPLORATORY DATA ANALYSIS(“SELECT THE FEATURES”.</a:t>
            </a:r>
          </a:p>
          <a:p>
            <a:r>
              <a:rPr lang="en-US" sz="1600" b="1" dirty="0">
                <a:solidFill>
                  <a:schemeClr val="tx1"/>
                </a:solidFill>
                <a:latin typeface="Euphemia UCAS" panose="020B0503040102020104" pitchFamily="34" charset="-79"/>
                <a:cs typeface="Euphemia UCAS" panose="020B0503040102020104" pitchFamily="34" charset="-79"/>
              </a:rPr>
              <a:t>DATA MODELLING.</a:t>
            </a:r>
          </a:p>
          <a:p>
            <a:r>
              <a:rPr lang="en-US" sz="1600" b="1" dirty="0">
                <a:solidFill>
                  <a:schemeClr val="tx1"/>
                </a:solidFill>
                <a:latin typeface="Euphemia UCAS" panose="020B0503040102020104" pitchFamily="34" charset="-79"/>
                <a:cs typeface="Euphemia UCAS" panose="020B0503040102020104" pitchFamily="34" charset="-79"/>
              </a:rPr>
              <a:t>VISUALIZING AND COMMUNICATION.</a:t>
            </a:r>
          </a:p>
          <a:p>
            <a:r>
              <a:rPr lang="en-US" sz="1600" b="1" dirty="0">
                <a:solidFill>
                  <a:schemeClr val="tx1"/>
                </a:solidFill>
                <a:latin typeface="Euphemia UCAS" panose="020B0503040102020104" pitchFamily="34" charset="-79"/>
                <a:cs typeface="Euphemia UCAS" panose="020B0503040102020104" pitchFamily="34" charset="-79"/>
              </a:rPr>
              <a:t>DEPLOYMENT.</a:t>
            </a:r>
            <a:endParaRPr lang="en-US" sz="1600" dirty="0">
              <a:solidFill>
                <a:schemeClr val="tx1"/>
              </a:solidFill>
              <a:latin typeface="Euphemia UCAS" panose="020B0503040102020104" pitchFamily="34" charset="-79"/>
              <a:cs typeface="Euphemia UCAS" panose="020B0503040102020104" pitchFamily="34" charset="-79"/>
            </a:endParaRPr>
          </a:p>
        </p:txBody>
      </p:sp>
      <p:sp>
        <p:nvSpPr>
          <p:cNvPr id="4" name="TextBox 3">
            <a:extLst>
              <a:ext uri="{FF2B5EF4-FFF2-40B4-BE49-F238E27FC236}">
                <a16:creationId xmlns:a16="http://schemas.microsoft.com/office/drawing/2014/main" id="{5D8372FA-FC6B-3E43-A88E-200309B5563C}"/>
              </a:ext>
            </a:extLst>
          </p:cNvPr>
          <p:cNvSpPr txBox="1"/>
          <p:nvPr/>
        </p:nvSpPr>
        <p:spPr>
          <a:xfrm>
            <a:off x="1540475" y="1392875"/>
            <a:ext cx="4464909" cy="830997"/>
          </a:xfrm>
          <a:prstGeom prst="rect">
            <a:avLst/>
          </a:prstGeom>
          <a:noFill/>
        </p:spPr>
        <p:txBody>
          <a:bodyPr wrap="square" rtlCol="0">
            <a:spAutoFit/>
          </a:bodyPr>
          <a:lstStyle/>
          <a:p>
            <a:r>
              <a:rPr lang="en-US" sz="2400" b="1" dirty="0">
                <a:solidFill>
                  <a:schemeClr val="bg2"/>
                </a:solidFill>
                <a:latin typeface="Euphemia UCAS" panose="020B0503040102020104" pitchFamily="34" charset="-79"/>
                <a:cs typeface="Euphemia UCAS" panose="020B0503040102020104" pitchFamily="34" charset="-79"/>
              </a:rPr>
              <a:t>Data science vs Data Analytics</a:t>
            </a:r>
          </a:p>
        </p:txBody>
      </p:sp>
    </p:spTree>
    <p:extLst>
      <p:ext uri="{BB962C8B-B14F-4D97-AF65-F5344CB8AC3E}">
        <p14:creationId xmlns:p14="http://schemas.microsoft.com/office/powerpoint/2010/main" val="241630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1"/>
          <p:cNvSpPr/>
          <p:nvPr/>
        </p:nvSpPr>
        <p:spPr>
          <a:xfrm>
            <a:off x="3821505" y="887925"/>
            <a:ext cx="1500990" cy="1394815"/>
          </a:xfrm>
          <a:custGeom>
            <a:avLst/>
            <a:gdLst/>
            <a:ahLst/>
            <a:cxnLst/>
            <a:rect l="l" t="t" r="r" b="b"/>
            <a:pathLst>
              <a:path w="16823" h="15633" extrusionOk="0">
                <a:moveTo>
                  <a:pt x="15257" y="5749"/>
                </a:moveTo>
                <a:lnTo>
                  <a:pt x="15257" y="5749"/>
                </a:lnTo>
                <a:cubicBezTo>
                  <a:pt x="15969" y="7735"/>
                  <a:pt x="15479" y="10363"/>
                  <a:pt x="13809" y="12069"/>
                </a:cubicBezTo>
                <a:cubicBezTo>
                  <a:pt x="14825" y="10141"/>
                  <a:pt x="15444" y="8085"/>
                  <a:pt x="15257" y="5749"/>
                </a:cubicBezTo>
                <a:close/>
                <a:moveTo>
                  <a:pt x="9002" y="0"/>
                </a:moveTo>
                <a:cubicBezTo>
                  <a:pt x="8507" y="0"/>
                  <a:pt x="8009" y="39"/>
                  <a:pt x="7511" y="106"/>
                </a:cubicBezTo>
                <a:cubicBezTo>
                  <a:pt x="5584" y="386"/>
                  <a:pt x="3855" y="1181"/>
                  <a:pt x="2488" y="2805"/>
                </a:cubicBezTo>
                <a:cubicBezTo>
                  <a:pt x="982" y="4592"/>
                  <a:pt x="0" y="7852"/>
                  <a:pt x="1145" y="10363"/>
                </a:cubicBezTo>
                <a:cubicBezTo>
                  <a:pt x="2652" y="13657"/>
                  <a:pt x="5082" y="15386"/>
                  <a:pt x="8166" y="15632"/>
                </a:cubicBezTo>
                <a:cubicBezTo>
                  <a:pt x="10339" y="15526"/>
                  <a:pt x="12161" y="14884"/>
                  <a:pt x="13726" y="13553"/>
                </a:cubicBezTo>
                <a:cubicBezTo>
                  <a:pt x="15876" y="11718"/>
                  <a:pt x="16823" y="9241"/>
                  <a:pt x="16367" y="6216"/>
                </a:cubicBezTo>
                <a:cubicBezTo>
                  <a:pt x="15958" y="3412"/>
                  <a:pt x="14404" y="1637"/>
                  <a:pt x="12126" y="632"/>
                </a:cubicBezTo>
                <a:cubicBezTo>
                  <a:pt x="11114" y="178"/>
                  <a:pt x="10064" y="0"/>
                  <a:pt x="9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1127430" y="4778517"/>
            <a:ext cx="6889141" cy="24"/>
          </a:xfrm>
          <a:custGeom>
            <a:avLst/>
            <a:gdLst/>
            <a:ahLst/>
            <a:cxnLst/>
            <a:rect l="l" t="t" r="r" b="b"/>
            <a:pathLst>
              <a:path w="266247" h="1" extrusionOk="0">
                <a:moveTo>
                  <a:pt x="266246" y="1"/>
                </a:moveTo>
                <a:lnTo>
                  <a:pt x="0" y="1"/>
                </a:lnTo>
                <a:lnTo>
                  <a:pt x="221370" y="1"/>
                </a:lnTo>
                <a:close/>
              </a:path>
            </a:pathLst>
          </a:custGeom>
          <a:solidFill>
            <a:srgbClr val="D2D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txBox="1">
            <a:spLocks noGrp="1"/>
          </p:cNvSpPr>
          <p:nvPr>
            <p:ph type="title"/>
          </p:nvPr>
        </p:nvSpPr>
        <p:spPr>
          <a:xfrm>
            <a:off x="2207550" y="2313800"/>
            <a:ext cx="4728900" cy="147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Any Questions?</a:t>
            </a:r>
            <a:endParaRPr dirty="0"/>
          </a:p>
        </p:txBody>
      </p:sp>
      <p:sp>
        <p:nvSpPr>
          <p:cNvPr id="1181" name="Google Shape;1181;p41"/>
          <p:cNvSpPr txBox="1">
            <a:spLocks noGrp="1"/>
          </p:cNvSpPr>
          <p:nvPr>
            <p:ph type="subTitle" idx="1"/>
          </p:nvPr>
        </p:nvSpPr>
        <p:spPr>
          <a:xfrm>
            <a:off x="2241276" y="3866316"/>
            <a:ext cx="4560300" cy="5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Mohamed </a:t>
            </a:r>
            <a:r>
              <a:rPr lang="en-US" dirty="0" err="1"/>
              <a:t>Essam</a:t>
            </a:r>
            <a:endParaRPr dirty="0"/>
          </a:p>
        </p:txBody>
      </p:sp>
      <p:sp>
        <p:nvSpPr>
          <p:cNvPr id="1182" name="Google Shape;1182;p41"/>
          <p:cNvSpPr txBox="1">
            <a:spLocks noGrp="1"/>
          </p:cNvSpPr>
          <p:nvPr>
            <p:ph type="title" idx="2"/>
          </p:nvPr>
        </p:nvSpPr>
        <p:spPr>
          <a:xfrm>
            <a:off x="4096500" y="1196083"/>
            <a:ext cx="951000" cy="7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
            </a:r>
            <a:endParaRPr dirty="0"/>
          </a:p>
        </p:txBody>
      </p:sp>
    </p:spTree>
    <p:extLst>
      <p:ext uri="{BB962C8B-B14F-4D97-AF65-F5344CB8AC3E}">
        <p14:creationId xmlns:p14="http://schemas.microsoft.com/office/powerpoint/2010/main" val="21485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67"/>
          <p:cNvSpPr txBox="1">
            <a:spLocks noGrp="1"/>
          </p:cNvSpPr>
          <p:nvPr>
            <p:ph type="title"/>
          </p:nvPr>
        </p:nvSpPr>
        <p:spPr>
          <a:xfrm>
            <a:off x="2424600" y="691812"/>
            <a:ext cx="42948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2194" name="Google Shape;2194;p67"/>
          <p:cNvSpPr txBox="1">
            <a:spLocks noGrp="1"/>
          </p:cNvSpPr>
          <p:nvPr>
            <p:ph type="subTitle" idx="1"/>
          </p:nvPr>
        </p:nvSpPr>
        <p:spPr>
          <a:xfrm>
            <a:off x="2854650" y="1662750"/>
            <a:ext cx="3434700" cy="135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dirty="0">
                <a:solidFill>
                  <a:schemeClr val="accent4"/>
                </a:solidFill>
              </a:rPr>
              <a:t>Contacts</a:t>
            </a:r>
            <a:endParaRPr dirty="0">
              <a:solidFill>
                <a:schemeClr val="accent4"/>
              </a:solidFill>
            </a:endParaRPr>
          </a:p>
          <a:p>
            <a:pPr marL="0" lvl="0" indent="0" algn="ctr" rtl="0">
              <a:spcBef>
                <a:spcPts val="0"/>
              </a:spcBef>
              <a:spcAft>
                <a:spcPts val="0"/>
              </a:spcAft>
              <a:buClr>
                <a:schemeClr val="lt1"/>
              </a:buClr>
              <a:buSzPts val="1100"/>
              <a:buFont typeface="Arial"/>
              <a:buNone/>
            </a:pPr>
            <a:endParaRPr dirty="0">
              <a:solidFill>
                <a:schemeClr val="accent4"/>
              </a:solidFill>
            </a:endParaRPr>
          </a:p>
          <a:p>
            <a:pPr marL="0" lvl="0" indent="0" algn="ctr" rtl="0">
              <a:spcBef>
                <a:spcPts val="0"/>
              </a:spcBef>
              <a:spcAft>
                <a:spcPts val="0"/>
              </a:spcAft>
              <a:buClr>
                <a:schemeClr val="lt1"/>
              </a:buClr>
              <a:buSzPts val="1100"/>
              <a:buFont typeface="Arial"/>
              <a:buNone/>
            </a:pPr>
            <a:r>
              <a:rPr lang="en-US" dirty="0">
                <a:solidFill>
                  <a:schemeClr val="accent4"/>
                </a:solidFill>
              </a:rPr>
              <a:t>Mhmd96.essam@gmail.com</a:t>
            </a:r>
            <a:endParaRPr dirty="0">
              <a:solidFill>
                <a:schemeClr val="accent4"/>
              </a:solidFill>
            </a:endParaRPr>
          </a:p>
        </p:txBody>
      </p:sp>
      <p:sp>
        <p:nvSpPr>
          <p:cNvPr id="2195" name="Google Shape;2195;p67"/>
          <p:cNvSpPr txBox="1"/>
          <p:nvPr/>
        </p:nvSpPr>
        <p:spPr>
          <a:xfrm>
            <a:off x="3072000" y="4158696"/>
            <a:ext cx="3000000" cy="28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Fira Sans"/>
                <a:ea typeface="Fira Sans"/>
                <a:cs typeface="Fira Sans"/>
                <a:sym typeface="Fira Sans"/>
              </a:rPr>
              <a:t>Please keep this slide for attribution</a:t>
            </a:r>
            <a:endParaRPr sz="1000">
              <a:solidFill>
                <a:schemeClr val="dk2"/>
              </a:solidFill>
              <a:latin typeface="Fira Sans"/>
              <a:ea typeface="Fira Sans"/>
              <a:cs typeface="Fira Sans"/>
              <a:sym typeface="Fira Sans"/>
            </a:endParaRPr>
          </a:p>
        </p:txBody>
      </p:sp>
      <p:sp>
        <p:nvSpPr>
          <p:cNvPr id="2196" name="Google Shape;2196;p67"/>
          <p:cNvSpPr/>
          <p:nvPr/>
        </p:nvSpPr>
        <p:spPr>
          <a:xfrm>
            <a:off x="3610105" y="316431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67"/>
          <p:cNvGrpSpPr/>
          <p:nvPr/>
        </p:nvGrpSpPr>
        <p:grpSpPr>
          <a:xfrm>
            <a:off x="4135777" y="3164502"/>
            <a:ext cx="346056" cy="345674"/>
            <a:chOff x="3303268" y="3817349"/>
            <a:chExt cx="346056" cy="345674"/>
          </a:xfrm>
        </p:grpSpPr>
        <p:sp>
          <p:nvSpPr>
            <p:cNvPr id="2198" name="Google Shape;2198;p6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2" name="Google Shape;2202;p67"/>
          <p:cNvGrpSpPr/>
          <p:nvPr/>
        </p:nvGrpSpPr>
        <p:grpSpPr>
          <a:xfrm>
            <a:off x="4661831" y="3164502"/>
            <a:ext cx="346024" cy="345674"/>
            <a:chOff x="4201447" y="3817349"/>
            <a:chExt cx="346024" cy="345674"/>
          </a:xfrm>
        </p:grpSpPr>
        <p:sp>
          <p:nvSpPr>
            <p:cNvPr id="2203" name="Google Shape;2203;p6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5" name="Google Shape;2205;p67"/>
          <p:cNvGrpSpPr/>
          <p:nvPr/>
        </p:nvGrpSpPr>
        <p:grpSpPr>
          <a:xfrm>
            <a:off x="5187839" y="3164502"/>
            <a:ext cx="346056" cy="345674"/>
            <a:chOff x="2238181" y="4120624"/>
            <a:chExt cx="346056" cy="345674"/>
          </a:xfrm>
        </p:grpSpPr>
        <p:grpSp>
          <p:nvGrpSpPr>
            <p:cNvPr id="2206" name="Google Shape;2206;p67"/>
            <p:cNvGrpSpPr/>
            <p:nvPr/>
          </p:nvGrpSpPr>
          <p:grpSpPr>
            <a:xfrm>
              <a:off x="2309155" y="4177413"/>
              <a:ext cx="203862" cy="231903"/>
              <a:chOff x="1512725" y="258500"/>
              <a:chExt cx="4570900" cy="5199625"/>
            </a:xfrm>
          </p:grpSpPr>
          <p:sp>
            <p:nvSpPr>
              <p:cNvPr id="2207" name="Google Shape;2207;p67"/>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7"/>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9" name="Google Shape;2209;p67"/>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372FA-FC6B-3E43-A88E-200309B5563C}"/>
              </a:ext>
            </a:extLst>
          </p:cNvPr>
          <p:cNvSpPr txBox="1"/>
          <p:nvPr/>
        </p:nvSpPr>
        <p:spPr>
          <a:xfrm>
            <a:off x="1746742" y="2283829"/>
            <a:ext cx="7104182" cy="646331"/>
          </a:xfrm>
          <a:prstGeom prst="rect">
            <a:avLst/>
          </a:prstGeom>
          <a:noFill/>
        </p:spPr>
        <p:txBody>
          <a:bodyPr wrap="square" rtlCol="0">
            <a:spAutoFit/>
          </a:bodyPr>
          <a:lstStyle/>
          <a:p>
            <a:r>
              <a:rPr lang="en-US" sz="3600" b="1" dirty="0">
                <a:solidFill>
                  <a:schemeClr val="bg2"/>
                </a:solidFill>
                <a:latin typeface="Bangla MN" pitchFamily="2" charset="0"/>
                <a:cs typeface="Bangla MN" pitchFamily="2" charset="0"/>
              </a:rPr>
              <a:t>What Data Science is ?</a:t>
            </a:r>
          </a:p>
        </p:txBody>
      </p:sp>
    </p:spTree>
    <p:extLst>
      <p:ext uri="{BB962C8B-B14F-4D97-AF65-F5344CB8AC3E}">
        <p14:creationId xmlns:p14="http://schemas.microsoft.com/office/powerpoint/2010/main" val="183993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372FA-FC6B-3E43-A88E-200309B5563C}"/>
              </a:ext>
            </a:extLst>
          </p:cNvPr>
          <p:cNvSpPr txBox="1"/>
          <p:nvPr/>
        </p:nvSpPr>
        <p:spPr>
          <a:xfrm>
            <a:off x="1746742" y="2283829"/>
            <a:ext cx="7104182" cy="646331"/>
          </a:xfrm>
          <a:prstGeom prst="rect">
            <a:avLst/>
          </a:prstGeom>
          <a:noFill/>
        </p:spPr>
        <p:txBody>
          <a:bodyPr wrap="square" rtlCol="0">
            <a:spAutoFit/>
          </a:bodyPr>
          <a:lstStyle/>
          <a:p>
            <a:r>
              <a:rPr lang="en-US" sz="3600" b="1" dirty="0">
                <a:solidFill>
                  <a:schemeClr val="bg2"/>
                </a:solidFill>
                <a:latin typeface="Bangla MN" pitchFamily="2" charset="0"/>
                <a:cs typeface="Bangla MN" pitchFamily="2" charset="0"/>
              </a:rPr>
              <a:t>What Data Science is ?</a:t>
            </a:r>
          </a:p>
        </p:txBody>
      </p:sp>
      <p:pic>
        <p:nvPicPr>
          <p:cNvPr id="3" name="Picture 2">
            <a:extLst>
              <a:ext uri="{FF2B5EF4-FFF2-40B4-BE49-F238E27FC236}">
                <a16:creationId xmlns:a16="http://schemas.microsoft.com/office/drawing/2014/main" id="{3E907C50-5FAA-7749-880B-8EF1D760656B}"/>
              </a:ext>
            </a:extLst>
          </p:cNvPr>
          <p:cNvPicPr>
            <a:picLocks noChangeAspect="1"/>
          </p:cNvPicPr>
          <p:nvPr/>
        </p:nvPicPr>
        <p:blipFill>
          <a:blip r:embed="rId2"/>
          <a:stretch>
            <a:fillRect/>
          </a:stretch>
        </p:blipFill>
        <p:spPr>
          <a:xfrm>
            <a:off x="-82069" y="-82062"/>
            <a:ext cx="9319853" cy="5225562"/>
          </a:xfrm>
          <a:prstGeom prst="rect">
            <a:avLst/>
          </a:prstGeom>
        </p:spPr>
      </p:pic>
    </p:spTree>
    <p:extLst>
      <p:ext uri="{BB962C8B-B14F-4D97-AF65-F5344CB8AC3E}">
        <p14:creationId xmlns:p14="http://schemas.microsoft.com/office/powerpoint/2010/main" val="326903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B6E658-8795-AC4F-B785-75B668A00E0B}"/>
              </a:ext>
            </a:extLst>
          </p:cNvPr>
          <p:cNvPicPr>
            <a:picLocks noChangeAspect="1"/>
          </p:cNvPicPr>
          <p:nvPr/>
        </p:nvPicPr>
        <p:blipFill>
          <a:blip r:embed="rId2"/>
          <a:stretch>
            <a:fillRect/>
          </a:stretch>
        </p:blipFill>
        <p:spPr>
          <a:xfrm>
            <a:off x="-1" y="0"/>
            <a:ext cx="9144001" cy="5143500"/>
          </a:xfrm>
          <a:prstGeom prst="rect">
            <a:avLst/>
          </a:prstGeom>
        </p:spPr>
      </p:pic>
    </p:spTree>
    <p:extLst>
      <p:ext uri="{BB962C8B-B14F-4D97-AF65-F5344CB8AC3E}">
        <p14:creationId xmlns:p14="http://schemas.microsoft.com/office/powerpoint/2010/main" val="224472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372FA-FC6B-3E43-A88E-200309B5563C}"/>
              </a:ext>
            </a:extLst>
          </p:cNvPr>
          <p:cNvSpPr txBox="1"/>
          <p:nvPr/>
        </p:nvSpPr>
        <p:spPr>
          <a:xfrm>
            <a:off x="1540475" y="1123244"/>
            <a:ext cx="5704387" cy="830997"/>
          </a:xfrm>
          <a:prstGeom prst="rect">
            <a:avLst/>
          </a:prstGeom>
          <a:noFill/>
        </p:spPr>
        <p:txBody>
          <a:bodyPr wrap="square" rtlCol="0">
            <a:spAutoFit/>
          </a:bodyPr>
          <a:lstStyle/>
          <a:p>
            <a:r>
              <a:rPr lang="en-US" sz="2400" b="1" dirty="0">
                <a:solidFill>
                  <a:schemeClr val="bg2"/>
                </a:solidFill>
                <a:latin typeface="Euphemia UCAS" panose="020B0503040102020104" pitchFamily="34" charset="-79"/>
                <a:cs typeface="Euphemia UCAS" panose="020B0503040102020104" pitchFamily="34" charset="-79"/>
              </a:rPr>
              <a:t>When you combine computer science and statistics</a:t>
            </a:r>
          </a:p>
        </p:txBody>
      </p:sp>
      <p:pic>
        <p:nvPicPr>
          <p:cNvPr id="7" name="Picture 6">
            <a:extLst>
              <a:ext uri="{FF2B5EF4-FFF2-40B4-BE49-F238E27FC236}">
                <a16:creationId xmlns:a16="http://schemas.microsoft.com/office/drawing/2014/main" id="{3B40BA51-D12B-C443-ACEA-666996667D75}"/>
              </a:ext>
            </a:extLst>
          </p:cNvPr>
          <p:cNvPicPr>
            <a:picLocks noChangeAspect="1"/>
          </p:cNvPicPr>
          <p:nvPr/>
        </p:nvPicPr>
        <p:blipFill>
          <a:blip r:embed="rId2"/>
          <a:stretch>
            <a:fillRect/>
          </a:stretch>
        </p:blipFill>
        <p:spPr>
          <a:xfrm>
            <a:off x="2482565" y="1954241"/>
            <a:ext cx="4340266" cy="2621311"/>
          </a:xfrm>
          <a:prstGeom prst="rect">
            <a:avLst/>
          </a:prstGeom>
        </p:spPr>
      </p:pic>
    </p:spTree>
    <p:extLst>
      <p:ext uri="{BB962C8B-B14F-4D97-AF65-F5344CB8AC3E}">
        <p14:creationId xmlns:p14="http://schemas.microsoft.com/office/powerpoint/2010/main" val="282234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94F8E-A641-4044-A65E-1BC29720494B}"/>
              </a:ext>
            </a:extLst>
          </p:cNvPr>
          <p:cNvSpPr/>
          <p:nvPr/>
        </p:nvSpPr>
        <p:spPr>
          <a:xfrm>
            <a:off x="1639329" y="1854540"/>
            <a:ext cx="6322541" cy="2308324"/>
          </a:xfrm>
          <a:prstGeom prst="rect">
            <a:avLst/>
          </a:prstGeom>
        </p:spPr>
        <p:txBody>
          <a:bodyPr wrap="square">
            <a:spAutoFit/>
          </a:bodyPr>
          <a:lstStyle/>
          <a:p>
            <a:r>
              <a:rPr lang="en-US" sz="1600" dirty="0">
                <a:latin typeface="Euphemia UCAS" panose="020B0503040102020104" pitchFamily="34" charset="-79"/>
                <a:cs typeface="Euphemia UCAS" panose="020B0503040102020104" pitchFamily="34" charset="-79"/>
              </a:rPr>
              <a:t>Data science is the field of applying advanced analytics techniques and scientific principles to extract valuable information from data for business decision-making, strategic planning and other uses. It's increasingly critical to businesses: The insights that data science generates help organizations increase operational efficiency, identify new business opportunities and improve marketing and sales programs, among other benefits. Ultimately, they can lead to competitive advantages over business rivals.</a:t>
            </a:r>
            <a:endParaRPr lang="en-US" sz="2000" dirty="0">
              <a:effectLst/>
              <a:latin typeface="Euphemia UCAS" panose="020B0503040102020104" pitchFamily="34" charset="-79"/>
              <a:cs typeface="Euphemia UCAS" panose="020B0503040102020104" pitchFamily="34" charset="-79"/>
            </a:endParaRPr>
          </a:p>
        </p:txBody>
      </p:sp>
      <p:sp>
        <p:nvSpPr>
          <p:cNvPr id="4" name="TextBox 3">
            <a:extLst>
              <a:ext uri="{FF2B5EF4-FFF2-40B4-BE49-F238E27FC236}">
                <a16:creationId xmlns:a16="http://schemas.microsoft.com/office/drawing/2014/main" id="{5D8372FA-FC6B-3E43-A88E-200309B5563C}"/>
              </a:ext>
            </a:extLst>
          </p:cNvPr>
          <p:cNvSpPr txBox="1"/>
          <p:nvPr/>
        </p:nvSpPr>
        <p:spPr>
          <a:xfrm>
            <a:off x="1540475" y="1392875"/>
            <a:ext cx="4464909" cy="461665"/>
          </a:xfrm>
          <a:prstGeom prst="rect">
            <a:avLst/>
          </a:prstGeom>
          <a:noFill/>
        </p:spPr>
        <p:txBody>
          <a:bodyPr wrap="square" rtlCol="0">
            <a:spAutoFit/>
          </a:bodyPr>
          <a:lstStyle/>
          <a:p>
            <a:r>
              <a:rPr lang="en-US" sz="2400" b="1" dirty="0">
                <a:solidFill>
                  <a:schemeClr val="bg2"/>
                </a:solidFill>
              </a:rPr>
              <a:t>What Data Science is ?</a:t>
            </a:r>
          </a:p>
        </p:txBody>
      </p:sp>
    </p:spTree>
    <p:extLst>
      <p:ext uri="{BB962C8B-B14F-4D97-AF65-F5344CB8AC3E}">
        <p14:creationId xmlns:p14="http://schemas.microsoft.com/office/powerpoint/2010/main" val="160985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94F8E-A641-4044-A65E-1BC29720494B}"/>
              </a:ext>
            </a:extLst>
          </p:cNvPr>
          <p:cNvSpPr/>
          <p:nvPr/>
        </p:nvSpPr>
        <p:spPr>
          <a:xfrm>
            <a:off x="1540475" y="2346909"/>
            <a:ext cx="6322541" cy="1323439"/>
          </a:xfrm>
          <a:prstGeom prst="rect">
            <a:avLst/>
          </a:prstGeom>
        </p:spPr>
        <p:txBody>
          <a:bodyPr wrap="square">
            <a:spAutoFit/>
          </a:bodyPr>
          <a:lstStyle/>
          <a:p>
            <a:r>
              <a:rPr lang="en-US" sz="1600" dirty="0">
                <a:latin typeface="Euphemia UCAS" panose="020B0503040102020104" pitchFamily="34" charset="-79"/>
                <a:cs typeface="Euphemia UCAS" panose="020B0503040102020104" pitchFamily="34" charset="-79"/>
              </a:rPr>
              <a:t>Data science plays an important role in virtually all aspects of business operations and strategies. For example, it provides information about customers that helps companies create stronger marketing campaigns and targeted advertising to increase product sales. It aids in managing financial risks</a:t>
            </a:r>
          </a:p>
        </p:txBody>
      </p:sp>
      <p:sp>
        <p:nvSpPr>
          <p:cNvPr id="4" name="TextBox 3">
            <a:extLst>
              <a:ext uri="{FF2B5EF4-FFF2-40B4-BE49-F238E27FC236}">
                <a16:creationId xmlns:a16="http://schemas.microsoft.com/office/drawing/2014/main" id="{5D8372FA-FC6B-3E43-A88E-200309B5563C}"/>
              </a:ext>
            </a:extLst>
          </p:cNvPr>
          <p:cNvSpPr txBox="1"/>
          <p:nvPr/>
        </p:nvSpPr>
        <p:spPr>
          <a:xfrm>
            <a:off x="1540475" y="1392875"/>
            <a:ext cx="4464909" cy="830997"/>
          </a:xfrm>
          <a:prstGeom prst="rect">
            <a:avLst/>
          </a:prstGeom>
          <a:noFill/>
        </p:spPr>
        <p:txBody>
          <a:bodyPr wrap="square" rtlCol="0">
            <a:spAutoFit/>
          </a:bodyPr>
          <a:lstStyle/>
          <a:p>
            <a:r>
              <a:rPr lang="en-US" sz="2400" b="1" dirty="0">
                <a:solidFill>
                  <a:schemeClr val="bg2"/>
                </a:solidFill>
                <a:latin typeface="Euphemia UCAS" panose="020B0503040102020104" pitchFamily="34" charset="-79"/>
                <a:cs typeface="Euphemia UCAS" panose="020B0503040102020104" pitchFamily="34" charset="-79"/>
              </a:rPr>
              <a:t>Why is data science important?</a:t>
            </a:r>
          </a:p>
        </p:txBody>
      </p:sp>
    </p:spTree>
    <p:extLst>
      <p:ext uri="{BB962C8B-B14F-4D97-AF65-F5344CB8AC3E}">
        <p14:creationId xmlns:p14="http://schemas.microsoft.com/office/powerpoint/2010/main" val="217184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94F8E-A641-4044-A65E-1BC29720494B}"/>
              </a:ext>
            </a:extLst>
          </p:cNvPr>
          <p:cNvSpPr/>
          <p:nvPr/>
        </p:nvSpPr>
        <p:spPr>
          <a:xfrm>
            <a:off x="1540475" y="1948325"/>
            <a:ext cx="6322541" cy="1077218"/>
          </a:xfrm>
          <a:prstGeom prst="rect">
            <a:avLst/>
          </a:prstGeom>
        </p:spPr>
        <p:txBody>
          <a:bodyPr wrap="square">
            <a:spAutoFit/>
          </a:bodyPr>
          <a:lstStyle/>
          <a:p>
            <a:r>
              <a:rPr lang="en-US" sz="1600" dirty="0">
                <a:latin typeface="Euphemia UCAS" panose="020B0503040102020104" pitchFamily="34" charset="-79"/>
                <a:cs typeface="Euphemia UCAS" panose="020B0503040102020104" pitchFamily="34" charset="-79"/>
              </a:rPr>
              <a:t>Data science incorporates various disciplines -- for example, data engineering, data preparation, </a:t>
            </a:r>
            <a:r>
              <a:rPr lang="en-US" sz="1600" u="sng" dirty="0">
                <a:latin typeface="Euphemia UCAS" panose="020B0503040102020104" pitchFamily="34" charset="-79"/>
                <a:cs typeface="Euphemia UCAS" panose="020B0503040102020104" pitchFamily="34" charset="-79"/>
                <a:hlinkClick r:id="rId2"/>
              </a:rPr>
              <a:t>data mining</a:t>
            </a:r>
            <a:r>
              <a:rPr lang="en-US" sz="1600" dirty="0">
                <a:latin typeface="Euphemia UCAS" panose="020B0503040102020104" pitchFamily="34" charset="-79"/>
                <a:cs typeface="Euphemia UCAS" panose="020B0503040102020104" pitchFamily="34" charset="-79"/>
              </a:rPr>
              <a:t>, predictive analytics, </a:t>
            </a:r>
            <a:r>
              <a:rPr lang="en-US" sz="1600" u="sng" dirty="0">
                <a:latin typeface="Euphemia UCAS" panose="020B0503040102020104" pitchFamily="34" charset="-79"/>
                <a:cs typeface="Euphemia UCAS" panose="020B0503040102020104" pitchFamily="34" charset="-79"/>
                <a:hlinkClick r:id="rId3"/>
              </a:rPr>
              <a:t>machine learning</a:t>
            </a:r>
            <a:r>
              <a:rPr lang="en-US" sz="1600" dirty="0">
                <a:latin typeface="Euphemia UCAS" panose="020B0503040102020104" pitchFamily="34" charset="-79"/>
                <a:cs typeface="Euphemia UCAS" panose="020B0503040102020104" pitchFamily="34" charset="-79"/>
              </a:rPr>
              <a:t> and data visualization, as well as statistics, mathematics and software programming. </a:t>
            </a:r>
            <a:endParaRPr lang="en-US" sz="2000" dirty="0">
              <a:effectLst/>
              <a:latin typeface="Euphemia UCAS" panose="020B0503040102020104" pitchFamily="34" charset="-79"/>
              <a:cs typeface="Euphemia UCAS" panose="020B0503040102020104" pitchFamily="34" charset="-79"/>
            </a:endParaRPr>
          </a:p>
        </p:txBody>
      </p:sp>
      <p:sp>
        <p:nvSpPr>
          <p:cNvPr id="4" name="TextBox 3">
            <a:extLst>
              <a:ext uri="{FF2B5EF4-FFF2-40B4-BE49-F238E27FC236}">
                <a16:creationId xmlns:a16="http://schemas.microsoft.com/office/drawing/2014/main" id="{5D8372FA-FC6B-3E43-A88E-200309B5563C}"/>
              </a:ext>
            </a:extLst>
          </p:cNvPr>
          <p:cNvSpPr txBox="1"/>
          <p:nvPr/>
        </p:nvSpPr>
        <p:spPr>
          <a:xfrm>
            <a:off x="1540475" y="1392875"/>
            <a:ext cx="4464909" cy="461665"/>
          </a:xfrm>
          <a:prstGeom prst="rect">
            <a:avLst/>
          </a:prstGeom>
          <a:noFill/>
        </p:spPr>
        <p:txBody>
          <a:bodyPr wrap="square" rtlCol="0">
            <a:spAutoFit/>
          </a:bodyPr>
          <a:lstStyle/>
          <a:p>
            <a:r>
              <a:rPr lang="en-US" sz="2400" b="1" dirty="0">
                <a:solidFill>
                  <a:schemeClr val="bg2"/>
                </a:solidFill>
              </a:rPr>
              <a:t>What Data Science is ?</a:t>
            </a:r>
          </a:p>
        </p:txBody>
      </p:sp>
    </p:spTree>
    <p:extLst>
      <p:ext uri="{BB962C8B-B14F-4D97-AF65-F5344CB8AC3E}">
        <p14:creationId xmlns:p14="http://schemas.microsoft.com/office/powerpoint/2010/main" val="93655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372FA-FC6B-3E43-A88E-200309B5563C}"/>
              </a:ext>
            </a:extLst>
          </p:cNvPr>
          <p:cNvSpPr txBox="1"/>
          <p:nvPr/>
        </p:nvSpPr>
        <p:spPr>
          <a:xfrm>
            <a:off x="1746742" y="2283829"/>
            <a:ext cx="7104182" cy="646331"/>
          </a:xfrm>
          <a:prstGeom prst="rect">
            <a:avLst/>
          </a:prstGeom>
          <a:noFill/>
        </p:spPr>
        <p:txBody>
          <a:bodyPr wrap="square" rtlCol="0">
            <a:spAutoFit/>
          </a:bodyPr>
          <a:lstStyle/>
          <a:p>
            <a:r>
              <a:rPr lang="en-US" sz="3600" b="1" dirty="0">
                <a:solidFill>
                  <a:schemeClr val="bg2"/>
                </a:solidFill>
                <a:latin typeface="Bangla MN" pitchFamily="2" charset="0"/>
                <a:cs typeface="Bangla MN" pitchFamily="2" charset="0"/>
              </a:rPr>
              <a:t>What Data Science is ?</a:t>
            </a:r>
          </a:p>
        </p:txBody>
      </p:sp>
      <p:pic>
        <p:nvPicPr>
          <p:cNvPr id="5" name="Picture 4">
            <a:extLst>
              <a:ext uri="{FF2B5EF4-FFF2-40B4-BE49-F238E27FC236}">
                <a16:creationId xmlns:a16="http://schemas.microsoft.com/office/drawing/2014/main" id="{55763717-F9F2-BB43-B5D5-4CE866F679B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8183341"/>
      </p:ext>
    </p:extLst>
  </p:cSld>
  <p:clrMapOvr>
    <a:masterClrMapping/>
  </p:clrMapOvr>
</p:sld>
</file>

<file path=ppt/theme/theme1.xml><?xml version="1.0" encoding="utf-8"?>
<a:theme xmlns:a="http://schemas.openxmlformats.org/drawingml/2006/main" name="Notebook Meeting by Slidesgo">
  <a:themeElements>
    <a:clrScheme name="Simple Light">
      <a:dk1>
        <a:srgbClr val="2E2E2E"/>
      </a:dk1>
      <a:lt1>
        <a:srgbClr val="F2E1CC"/>
      </a:lt1>
      <a:dk2>
        <a:srgbClr val="273970"/>
      </a:dk2>
      <a:lt2>
        <a:srgbClr val="7D3B26"/>
      </a:lt2>
      <a:accent1>
        <a:srgbClr val="E6AA54"/>
      </a:accent1>
      <a:accent2>
        <a:srgbClr val="F7F7F5"/>
      </a:accent2>
      <a:accent3>
        <a:srgbClr val="C0B2A7"/>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HAMED ESSAM TEMPLATE" id="{DF6ACE06-DAB5-3644-AA41-C106668B7527}" vid="{B6BFCC08-734A-B546-9E2E-A082DFD6999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Notebook Meeting by Slidesgo</Template>
  <TotalTime>374</TotalTime>
  <Words>275</Words>
  <Application>Microsoft Macintosh PowerPoint</Application>
  <PresentationFormat>On-screen Show (16:9)</PresentationFormat>
  <Paragraphs>34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Fira Sans</vt:lpstr>
      <vt:lpstr>Euphemia UCAS</vt:lpstr>
      <vt:lpstr>Bangla MN</vt:lpstr>
      <vt:lpstr>Arial</vt:lpstr>
      <vt:lpstr>EB Garamond</vt:lpstr>
      <vt:lpstr>Notebook Meeting by Slidesgo</vt:lpstr>
      <vt:lpstr>How to make numbers tell a 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dc:title>
  <dc:creator>محمد عصام عمر محمد الحسيني نصار</dc:creator>
  <cp:lastModifiedBy>محمد عصام عمر محمد الحسيني نصار</cp:lastModifiedBy>
  <cp:revision>45</cp:revision>
  <dcterms:created xsi:type="dcterms:W3CDTF">2022-06-26T15:26:15Z</dcterms:created>
  <dcterms:modified xsi:type="dcterms:W3CDTF">2022-08-18T06:49:08Z</dcterms:modified>
</cp:coreProperties>
</file>