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8" r:id="rId16"/>
    <p:sldId id="280" r:id="rId17"/>
    <p:sldId id="270" r:id="rId18"/>
    <p:sldId id="271" r:id="rId19"/>
    <p:sldId id="272" r:id="rId20"/>
    <p:sldId id="273" r:id="rId21"/>
    <p:sldId id="274" r:id="rId22"/>
    <p:sldId id="279" r:id="rId23"/>
    <p:sldId id="275" r:id="rId24"/>
    <p:sldId id="276" r:id="rId25"/>
    <p:sldId id="277" r:id="rId26"/>
  </p:sldIdLst>
  <p:sldSz cx="9144000" cy="5143500" type="screen16x9"/>
  <p:notesSz cx="6858000" cy="9144000"/>
  <p:embeddedFontLst>
    <p:embeddedFont>
      <p:font typeface="Archivo Black" charset="0"/>
      <p:regular r:id="rId28"/>
    </p:embeddedFont>
    <p:embeddedFont>
      <p:font typeface="Open Sans SemiBold" charset="0"/>
      <p:regular r:id="rId29"/>
      <p:bold r:id="rId30"/>
      <p:italic r:id="rId31"/>
      <p:boldItalic r:id="rId32"/>
    </p:embeddedFont>
    <p:embeddedFont>
      <p:font typeface="Fira Sans" charset="0"/>
      <p:regular r:id="rId33"/>
      <p:bold r:id="rId34"/>
      <p:italic r:id="rId35"/>
      <p:boldItalic r:id="rId36"/>
    </p:embeddedFont>
    <p:embeddedFont>
      <p:font typeface="EB Garamond" charset="0"/>
      <p:regular r:id="rId37"/>
      <p:bold r:id="rId38"/>
      <p:italic r:id="rId39"/>
      <p:boldItalic r:id="rId40"/>
    </p:embeddedFont>
    <p:embeddedFont>
      <p:font typeface="Work Sans" charset="0"/>
      <p:regular r:id="rId41"/>
      <p:bold r:id="rId42"/>
      <p:italic r:id="rId43"/>
      <p:boldItalic r:id="rId44"/>
    </p:embeddedFont>
    <p:embeddedFont>
      <p:font typeface="Lato" pitchFamily="34"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121" d="100"/>
          <a:sy n="121" d="100"/>
        </p:scale>
        <p:origin x="-102"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5380565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94657" y="254012"/>
            <a:ext cx="8471057" cy="4635473"/>
            <a:chOff x="1075213" y="539400"/>
            <a:chExt cx="6657019" cy="4064778"/>
          </a:xfrm>
        </p:grpSpPr>
        <p:sp>
          <p:nvSpPr>
            <p:cNvPr id="10" name="Google Shape;10;p2"/>
            <p:cNvSpPr/>
            <p:nvPr/>
          </p:nvSpPr>
          <p:spPr>
            <a:xfrm>
              <a:off x="1439819" y="539400"/>
              <a:ext cx="6292400" cy="4064778"/>
            </a:xfrm>
            <a:custGeom>
              <a:avLst/>
              <a:gdLst/>
              <a:ahLst/>
              <a:cxnLst/>
              <a:rect l="l" t="t" r="r" b="b"/>
              <a:pathLst>
                <a:path w="89712" h="62348" extrusionOk="0">
                  <a:moveTo>
                    <a:pt x="1" y="0"/>
                  </a:moveTo>
                  <a:lnTo>
                    <a:pt x="1" y="58194"/>
                  </a:lnTo>
                  <a:cubicBezTo>
                    <a:pt x="1" y="60477"/>
                    <a:pt x="1856" y="62347"/>
                    <a:pt x="4153" y="62347"/>
                  </a:cubicBezTo>
                  <a:lnTo>
                    <a:pt x="85559" y="62347"/>
                  </a:lnTo>
                  <a:cubicBezTo>
                    <a:pt x="87855" y="62347"/>
                    <a:pt x="89712" y="60477"/>
                    <a:pt x="89712" y="58194"/>
                  </a:cubicBezTo>
                  <a:lnTo>
                    <a:pt x="897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a:off x="1439875" y="3963125"/>
              <a:ext cx="6292357" cy="260920"/>
            </a:xfrm>
            <a:custGeom>
              <a:avLst/>
              <a:gdLst/>
              <a:ahLst/>
              <a:cxnLst/>
              <a:rect l="l" t="t" r="r" b="b"/>
              <a:pathLst>
                <a:path w="90619" h="4002" extrusionOk="0">
                  <a:moveTo>
                    <a:pt x="15" y="1"/>
                  </a:moveTo>
                  <a:lnTo>
                    <a:pt x="0" y="14"/>
                  </a:lnTo>
                  <a:lnTo>
                    <a:pt x="0" y="3974"/>
                  </a:lnTo>
                  <a:cubicBezTo>
                    <a:pt x="0" y="3988"/>
                    <a:pt x="15" y="4002"/>
                    <a:pt x="15" y="4002"/>
                  </a:cubicBezTo>
                  <a:lnTo>
                    <a:pt x="90606" y="4002"/>
                  </a:lnTo>
                  <a:cubicBezTo>
                    <a:pt x="90606" y="4002"/>
                    <a:pt x="90619" y="3988"/>
                    <a:pt x="90619" y="3974"/>
                  </a:cubicBezTo>
                  <a:lnTo>
                    <a:pt x="90619" y="14"/>
                  </a:lnTo>
                  <a:lnTo>
                    <a:pt x="9060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1439819" y="860291"/>
              <a:ext cx="6292400" cy="53004"/>
            </a:xfrm>
            <a:custGeom>
              <a:avLst/>
              <a:gdLst/>
              <a:ahLst/>
              <a:cxnLst/>
              <a:rect l="l" t="t" r="r" b="b"/>
              <a:pathLst>
                <a:path w="89712" h="813" extrusionOk="0">
                  <a:moveTo>
                    <a:pt x="1" y="1"/>
                  </a:moveTo>
                  <a:lnTo>
                    <a:pt x="1" y="813"/>
                  </a:lnTo>
                  <a:lnTo>
                    <a:pt x="89712" y="813"/>
                  </a:lnTo>
                  <a:lnTo>
                    <a:pt x="8971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1075213" y="1086258"/>
              <a:ext cx="364658" cy="339862"/>
            </a:xfrm>
            <a:custGeom>
              <a:avLst/>
              <a:gdLst/>
              <a:ahLst/>
              <a:cxnLst/>
              <a:rect l="l" t="t" r="r" b="b"/>
              <a:pathLst>
                <a:path w="5199" h="5213" extrusionOk="0">
                  <a:moveTo>
                    <a:pt x="1" y="0"/>
                  </a:moveTo>
                  <a:lnTo>
                    <a:pt x="1733" y="2613"/>
                  </a:lnTo>
                  <a:lnTo>
                    <a:pt x="1" y="5212"/>
                  </a:lnTo>
                  <a:lnTo>
                    <a:pt x="5199" y="5212"/>
                  </a:lnTo>
                  <a:lnTo>
                    <a:pt x="519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
          <p:cNvSpPr txBox="1">
            <a:spLocks noGrp="1"/>
          </p:cNvSpPr>
          <p:nvPr>
            <p:ph type="ctrTitle"/>
          </p:nvPr>
        </p:nvSpPr>
        <p:spPr>
          <a:xfrm>
            <a:off x="1429200" y="1147925"/>
            <a:ext cx="6285600" cy="20331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Clr>
                <a:srgbClr val="191919"/>
              </a:buClr>
              <a:buSzPts val="5200"/>
              <a:buNone/>
              <a:defRPr sz="7200">
                <a:solidFill>
                  <a:schemeClr val="accent4"/>
                </a:solidFill>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2083581" y="3257225"/>
            <a:ext cx="50604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accent4"/>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6"/>
        <p:cNvGrpSpPr/>
        <p:nvPr/>
      </p:nvGrpSpPr>
      <p:grpSpPr>
        <a:xfrm>
          <a:off x="0" y="0"/>
          <a:ext cx="0" cy="0"/>
          <a:chOff x="0" y="0"/>
          <a:chExt cx="0" cy="0"/>
        </a:xfrm>
      </p:grpSpPr>
      <p:grpSp>
        <p:nvGrpSpPr>
          <p:cNvPr id="17" name="Google Shape;17;p3"/>
          <p:cNvGrpSpPr/>
          <p:nvPr/>
        </p:nvGrpSpPr>
        <p:grpSpPr>
          <a:xfrm>
            <a:off x="430057" y="258025"/>
            <a:ext cx="8135676" cy="4651490"/>
            <a:chOff x="430057" y="258025"/>
            <a:chExt cx="8135676" cy="4651490"/>
          </a:xfrm>
        </p:grpSpPr>
        <p:sp>
          <p:nvSpPr>
            <p:cNvPr id="18" name="Google Shape;18;p3"/>
            <p:cNvSpPr/>
            <p:nvPr/>
          </p:nvSpPr>
          <p:spPr>
            <a:xfrm>
              <a:off x="853474" y="468325"/>
              <a:ext cx="7437059" cy="4333887"/>
            </a:xfrm>
            <a:custGeom>
              <a:avLst/>
              <a:gdLst/>
              <a:ahLst/>
              <a:cxnLst/>
              <a:rect l="l" t="t" r="r" b="b"/>
              <a:pathLst>
                <a:path w="267785" h="179904" extrusionOk="0">
                  <a:moveTo>
                    <a:pt x="1" y="1"/>
                  </a:moveTo>
                  <a:lnTo>
                    <a:pt x="1" y="179903"/>
                  </a:lnTo>
                  <a:lnTo>
                    <a:pt x="267784" y="179903"/>
                  </a:lnTo>
                  <a:lnTo>
                    <a:pt x="26778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
            <p:cNvSpPr/>
            <p:nvPr/>
          </p:nvSpPr>
          <p:spPr>
            <a:xfrm>
              <a:off x="578275" y="258025"/>
              <a:ext cx="7987458" cy="4651490"/>
            </a:xfrm>
            <a:custGeom>
              <a:avLst/>
              <a:gdLst/>
              <a:ahLst/>
              <a:cxnLst/>
              <a:rect l="l" t="t" r="r" b="b"/>
              <a:pathLst>
                <a:path w="285700" h="193088" extrusionOk="0">
                  <a:moveTo>
                    <a:pt x="276042" y="8731"/>
                  </a:moveTo>
                  <a:lnTo>
                    <a:pt x="276042" y="147738"/>
                  </a:lnTo>
                  <a:lnTo>
                    <a:pt x="276042" y="184337"/>
                  </a:lnTo>
                  <a:lnTo>
                    <a:pt x="9657" y="184337"/>
                  </a:lnTo>
                  <a:lnTo>
                    <a:pt x="9657" y="8731"/>
                  </a:lnTo>
                  <a:close/>
                  <a:moveTo>
                    <a:pt x="9618" y="1"/>
                  </a:moveTo>
                  <a:cubicBezTo>
                    <a:pt x="4317" y="1"/>
                    <a:pt x="0" y="3509"/>
                    <a:pt x="0" y="7845"/>
                  </a:cubicBezTo>
                  <a:lnTo>
                    <a:pt x="0" y="185224"/>
                  </a:lnTo>
                  <a:cubicBezTo>
                    <a:pt x="0" y="189560"/>
                    <a:pt x="4317" y="193087"/>
                    <a:pt x="9618" y="193087"/>
                  </a:cubicBezTo>
                  <a:lnTo>
                    <a:pt x="276082" y="193087"/>
                  </a:lnTo>
                  <a:cubicBezTo>
                    <a:pt x="281384" y="193087"/>
                    <a:pt x="285700" y="189560"/>
                    <a:pt x="285700" y="185224"/>
                  </a:cubicBezTo>
                  <a:lnTo>
                    <a:pt x="285700" y="7845"/>
                  </a:lnTo>
                  <a:cubicBezTo>
                    <a:pt x="285700" y="3509"/>
                    <a:pt x="281384" y="1"/>
                    <a:pt x="27608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 name="Google Shape;20;p3"/>
            <p:cNvGrpSpPr/>
            <p:nvPr/>
          </p:nvGrpSpPr>
          <p:grpSpPr>
            <a:xfrm>
              <a:off x="1180883" y="1223796"/>
              <a:ext cx="6782241" cy="3150215"/>
              <a:chOff x="5746702" y="1303655"/>
              <a:chExt cx="3391799" cy="3150215"/>
            </a:xfrm>
          </p:grpSpPr>
          <p:grpSp>
            <p:nvGrpSpPr>
              <p:cNvPr id="21" name="Google Shape;21;p3"/>
              <p:cNvGrpSpPr/>
              <p:nvPr/>
            </p:nvGrpSpPr>
            <p:grpSpPr>
              <a:xfrm>
                <a:off x="5746702" y="3144189"/>
                <a:ext cx="3391799" cy="1309681"/>
                <a:chOff x="4944009" y="1147678"/>
                <a:chExt cx="3391799" cy="3153578"/>
              </a:xfrm>
            </p:grpSpPr>
            <p:sp>
              <p:nvSpPr>
                <p:cNvPr id="22" name="Google Shape;22;p3"/>
                <p:cNvSpPr/>
                <p:nvPr/>
              </p:nvSpPr>
              <p:spPr>
                <a:xfrm>
                  <a:off x="4944009" y="1147678"/>
                  <a:ext cx="3391799" cy="16435"/>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p:nvPr/>
              </p:nvSpPr>
              <p:spPr>
                <a:xfrm>
                  <a:off x="4944009" y="1595065"/>
                  <a:ext cx="3391799" cy="16435"/>
                </a:xfrm>
                <a:custGeom>
                  <a:avLst/>
                  <a:gdLst/>
                  <a:ahLst/>
                  <a:cxnLst/>
                  <a:rect l="l" t="t" r="r" b="b"/>
                  <a:pathLst>
                    <a:path w="23728" h="118" extrusionOk="0">
                      <a:moveTo>
                        <a:pt x="71" y="0"/>
                      </a:moveTo>
                      <a:cubicBezTo>
                        <a:pt x="24" y="0"/>
                        <a:pt x="1" y="24"/>
                        <a:pt x="1" y="59"/>
                      </a:cubicBezTo>
                      <a:cubicBezTo>
                        <a:pt x="1" y="94"/>
                        <a:pt x="24" y="117"/>
                        <a:pt x="71" y="117"/>
                      </a:cubicBezTo>
                      <a:lnTo>
                        <a:pt x="23658" y="117"/>
                      </a:lnTo>
                      <a:cubicBezTo>
                        <a:pt x="23692" y="117"/>
                        <a:pt x="23728" y="94"/>
                        <a:pt x="23728" y="59"/>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a:off x="4944009" y="2042592"/>
                  <a:ext cx="3391799" cy="17967"/>
                </a:xfrm>
                <a:custGeom>
                  <a:avLst/>
                  <a:gdLst/>
                  <a:ahLst/>
                  <a:cxnLst/>
                  <a:rect l="l" t="t" r="r" b="b"/>
                  <a:pathLst>
                    <a:path w="23728" h="129" extrusionOk="0">
                      <a:moveTo>
                        <a:pt x="71" y="0"/>
                      </a:moveTo>
                      <a:cubicBezTo>
                        <a:pt x="24" y="0"/>
                        <a:pt x="1" y="35"/>
                        <a:pt x="1" y="71"/>
                      </a:cubicBezTo>
                      <a:cubicBezTo>
                        <a:pt x="1" y="94"/>
                        <a:pt x="24" y="129"/>
                        <a:pt x="71" y="129"/>
                      </a:cubicBezTo>
                      <a:lnTo>
                        <a:pt x="23658" y="129"/>
                      </a:lnTo>
                      <a:cubicBezTo>
                        <a:pt x="23692" y="129"/>
                        <a:pt x="23728" y="94"/>
                        <a:pt x="23728" y="71"/>
                      </a:cubicBezTo>
                      <a:cubicBezTo>
                        <a:pt x="23728" y="35"/>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p:nvPr/>
              </p:nvSpPr>
              <p:spPr>
                <a:xfrm>
                  <a:off x="4944009" y="2491650"/>
                  <a:ext cx="3391799" cy="16435"/>
                </a:xfrm>
                <a:custGeom>
                  <a:avLst/>
                  <a:gdLst/>
                  <a:ahLst/>
                  <a:cxnLst/>
                  <a:rect l="l" t="t" r="r" b="b"/>
                  <a:pathLst>
                    <a:path w="23728" h="118" extrusionOk="0">
                      <a:moveTo>
                        <a:pt x="71" y="1"/>
                      </a:moveTo>
                      <a:cubicBezTo>
                        <a:pt x="24" y="1"/>
                        <a:pt x="1" y="24"/>
                        <a:pt x="1" y="59"/>
                      </a:cubicBezTo>
                      <a:cubicBezTo>
                        <a:pt x="1" y="94"/>
                        <a:pt x="24" y="118"/>
                        <a:pt x="71" y="118"/>
                      </a:cubicBezTo>
                      <a:lnTo>
                        <a:pt x="23658" y="118"/>
                      </a:lnTo>
                      <a:cubicBezTo>
                        <a:pt x="23692" y="118"/>
                        <a:pt x="23728" y="94"/>
                        <a:pt x="23728" y="59"/>
                      </a:cubicBezTo>
                      <a:cubicBezTo>
                        <a:pt x="23728" y="24"/>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
                <p:cNvSpPr/>
                <p:nvPr/>
              </p:nvSpPr>
              <p:spPr>
                <a:xfrm>
                  <a:off x="4944009" y="2939038"/>
                  <a:ext cx="3391799" cy="16435"/>
                </a:xfrm>
                <a:custGeom>
                  <a:avLst/>
                  <a:gdLst/>
                  <a:ahLst/>
                  <a:cxnLst/>
                  <a:rect l="l" t="t" r="r" b="b"/>
                  <a:pathLst>
                    <a:path w="23728" h="118" extrusionOk="0">
                      <a:moveTo>
                        <a:pt x="71" y="1"/>
                      </a:moveTo>
                      <a:cubicBezTo>
                        <a:pt x="24" y="1"/>
                        <a:pt x="1" y="36"/>
                        <a:pt x="1" y="60"/>
                      </a:cubicBezTo>
                      <a:cubicBezTo>
                        <a:pt x="1" y="94"/>
                        <a:pt x="24" y="118"/>
                        <a:pt x="71" y="118"/>
                      </a:cubicBezTo>
                      <a:lnTo>
                        <a:pt x="23658" y="118"/>
                      </a:lnTo>
                      <a:cubicBezTo>
                        <a:pt x="23692" y="118"/>
                        <a:pt x="23728" y="94"/>
                        <a:pt x="23728" y="60"/>
                      </a:cubicBezTo>
                      <a:cubicBezTo>
                        <a:pt x="23728" y="36"/>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a:off x="4944009" y="3388236"/>
                  <a:ext cx="3391799" cy="16435"/>
                </a:xfrm>
                <a:custGeom>
                  <a:avLst/>
                  <a:gdLst/>
                  <a:ahLst/>
                  <a:cxnLst/>
                  <a:rect l="l" t="t" r="r" b="b"/>
                  <a:pathLst>
                    <a:path w="23728" h="118" extrusionOk="0">
                      <a:moveTo>
                        <a:pt x="71" y="0"/>
                      </a:moveTo>
                      <a:cubicBezTo>
                        <a:pt x="24" y="0"/>
                        <a:pt x="1" y="24"/>
                        <a:pt x="1" y="59"/>
                      </a:cubicBezTo>
                      <a:cubicBezTo>
                        <a:pt x="1" y="83"/>
                        <a:pt x="24" y="117"/>
                        <a:pt x="71" y="117"/>
                      </a:cubicBezTo>
                      <a:lnTo>
                        <a:pt x="23658" y="117"/>
                      </a:lnTo>
                      <a:cubicBezTo>
                        <a:pt x="23692" y="117"/>
                        <a:pt x="23728" y="83"/>
                        <a:pt x="23728" y="59"/>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
                <p:cNvSpPr/>
                <p:nvPr/>
              </p:nvSpPr>
              <p:spPr>
                <a:xfrm>
                  <a:off x="4944009" y="3835762"/>
                  <a:ext cx="3391799" cy="16435"/>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
                <p:cNvSpPr/>
                <p:nvPr/>
              </p:nvSpPr>
              <p:spPr>
                <a:xfrm>
                  <a:off x="4944009" y="4283149"/>
                  <a:ext cx="3391799" cy="18107"/>
                </a:xfrm>
                <a:custGeom>
                  <a:avLst/>
                  <a:gdLst/>
                  <a:ahLst/>
                  <a:cxnLst/>
                  <a:rect l="l" t="t" r="r" b="b"/>
                  <a:pathLst>
                    <a:path w="23728" h="130" extrusionOk="0">
                      <a:moveTo>
                        <a:pt x="71" y="1"/>
                      </a:moveTo>
                      <a:cubicBezTo>
                        <a:pt x="24" y="1"/>
                        <a:pt x="1" y="36"/>
                        <a:pt x="1" y="59"/>
                      </a:cubicBezTo>
                      <a:cubicBezTo>
                        <a:pt x="1" y="94"/>
                        <a:pt x="24" y="129"/>
                        <a:pt x="71" y="129"/>
                      </a:cubicBezTo>
                      <a:lnTo>
                        <a:pt x="23658" y="129"/>
                      </a:lnTo>
                      <a:cubicBezTo>
                        <a:pt x="23692" y="129"/>
                        <a:pt x="23728" y="94"/>
                        <a:pt x="23728" y="59"/>
                      </a:cubicBezTo>
                      <a:cubicBezTo>
                        <a:pt x="23728" y="36"/>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 name="Google Shape;30;p3"/>
              <p:cNvSpPr/>
              <p:nvPr/>
            </p:nvSpPr>
            <p:spPr>
              <a:xfrm>
                <a:off x="5746702" y="16752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
              <p:cNvSpPr/>
              <p:nvPr/>
            </p:nvSpPr>
            <p:spPr>
              <a:xfrm>
                <a:off x="5746702" y="1861055"/>
                <a:ext cx="3391799" cy="6826"/>
              </a:xfrm>
              <a:custGeom>
                <a:avLst/>
                <a:gdLst/>
                <a:ahLst/>
                <a:cxnLst/>
                <a:rect l="l" t="t" r="r" b="b"/>
                <a:pathLst>
                  <a:path w="23728" h="118" extrusionOk="0">
                    <a:moveTo>
                      <a:pt x="71" y="0"/>
                    </a:moveTo>
                    <a:cubicBezTo>
                      <a:pt x="24" y="0"/>
                      <a:pt x="1" y="24"/>
                      <a:pt x="1" y="59"/>
                    </a:cubicBezTo>
                    <a:cubicBezTo>
                      <a:pt x="1" y="94"/>
                      <a:pt x="24" y="117"/>
                      <a:pt x="71" y="117"/>
                    </a:cubicBezTo>
                    <a:lnTo>
                      <a:pt x="23658" y="117"/>
                    </a:lnTo>
                    <a:cubicBezTo>
                      <a:pt x="23692" y="117"/>
                      <a:pt x="23728" y="94"/>
                      <a:pt x="23728" y="59"/>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3"/>
              <p:cNvSpPr/>
              <p:nvPr/>
            </p:nvSpPr>
            <p:spPr>
              <a:xfrm>
                <a:off x="5746702" y="2046913"/>
                <a:ext cx="3391799" cy="7462"/>
              </a:xfrm>
              <a:custGeom>
                <a:avLst/>
                <a:gdLst/>
                <a:ahLst/>
                <a:cxnLst/>
                <a:rect l="l" t="t" r="r" b="b"/>
                <a:pathLst>
                  <a:path w="23728" h="129" extrusionOk="0">
                    <a:moveTo>
                      <a:pt x="71" y="0"/>
                    </a:moveTo>
                    <a:cubicBezTo>
                      <a:pt x="24" y="0"/>
                      <a:pt x="1" y="35"/>
                      <a:pt x="1" y="71"/>
                    </a:cubicBezTo>
                    <a:cubicBezTo>
                      <a:pt x="1" y="94"/>
                      <a:pt x="24" y="129"/>
                      <a:pt x="71" y="129"/>
                    </a:cubicBezTo>
                    <a:lnTo>
                      <a:pt x="23658" y="129"/>
                    </a:lnTo>
                    <a:cubicBezTo>
                      <a:pt x="23692" y="129"/>
                      <a:pt x="23728" y="94"/>
                      <a:pt x="23728" y="71"/>
                    </a:cubicBezTo>
                    <a:cubicBezTo>
                      <a:pt x="23728" y="35"/>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3"/>
              <p:cNvSpPr/>
              <p:nvPr/>
            </p:nvSpPr>
            <p:spPr>
              <a:xfrm>
                <a:off x="5746702" y="2233407"/>
                <a:ext cx="3391799" cy="6826"/>
              </a:xfrm>
              <a:custGeom>
                <a:avLst/>
                <a:gdLst/>
                <a:ahLst/>
                <a:cxnLst/>
                <a:rect l="l" t="t" r="r" b="b"/>
                <a:pathLst>
                  <a:path w="23728" h="118" extrusionOk="0">
                    <a:moveTo>
                      <a:pt x="71" y="1"/>
                    </a:moveTo>
                    <a:cubicBezTo>
                      <a:pt x="24" y="1"/>
                      <a:pt x="1" y="24"/>
                      <a:pt x="1" y="59"/>
                    </a:cubicBezTo>
                    <a:cubicBezTo>
                      <a:pt x="1" y="94"/>
                      <a:pt x="24" y="118"/>
                      <a:pt x="71" y="118"/>
                    </a:cubicBezTo>
                    <a:lnTo>
                      <a:pt x="23658" y="118"/>
                    </a:lnTo>
                    <a:cubicBezTo>
                      <a:pt x="23692" y="118"/>
                      <a:pt x="23728" y="94"/>
                      <a:pt x="23728" y="59"/>
                    </a:cubicBezTo>
                    <a:cubicBezTo>
                      <a:pt x="23728" y="24"/>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
              <p:cNvSpPr/>
              <p:nvPr/>
            </p:nvSpPr>
            <p:spPr>
              <a:xfrm>
                <a:off x="5746702" y="2419207"/>
                <a:ext cx="3391799" cy="6826"/>
              </a:xfrm>
              <a:custGeom>
                <a:avLst/>
                <a:gdLst/>
                <a:ahLst/>
                <a:cxnLst/>
                <a:rect l="l" t="t" r="r" b="b"/>
                <a:pathLst>
                  <a:path w="23728" h="118" extrusionOk="0">
                    <a:moveTo>
                      <a:pt x="71" y="1"/>
                    </a:moveTo>
                    <a:cubicBezTo>
                      <a:pt x="24" y="1"/>
                      <a:pt x="1" y="36"/>
                      <a:pt x="1" y="60"/>
                    </a:cubicBezTo>
                    <a:cubicBezTo>
                      <a:pt x="1" y="94"/>
                      <a:pt x="24" y="118"/>
                      <a:pt x="71" y="118"/>
                    </a:cubicBezTo>
                    <a:lnTo>
                      <a:pt x="23658" y="118"/>
                    </a:lnTo>
                    <a:cubicBezTo>
                      <a:pt x="23692" y="118"/>
                      <a:pt x="23728" y="94"/>
                      <a:pt x="23728" y="60"/>
                    </a:cubicBezTo>
                    <a:cubicBezTo>
                      <a:pt x="23728" y="36"/>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
              <p:cNvSpPr/>
              <p:nvPr/>
            </p:nvSpPr>
            <p:spPr>
              <a:xfrm>
                <a:off x="5746702" y="2605759"/>
                <a:ext cx="3391799" cy="6826"/>
              </a:xfrm>
              <a:custGeom>
                <a:avLst/>
                <a:gdLst/>
                <a:ahLst/>
                <a:cxnLst/>
                <a:rect l="l" t="t" r="r" b="b"/>
                <a:pathLst>
                  <a:path w="23728" h="118" extrusionOk="0">
                    <a:moveTo>
                      <a:pt x="71" y="0"/>
                    </a:moveTo>
                    <a:cubicBezTo>
                      <a:pt x="24" y="0"/>
                      <a:pt x="1" y="24"/>
                      <a:pt x="1" y="59"/>
                    </a:cubicBezTo>
                    <a:cubicBezTo>
                      <a:pt x="1" y="83"/>
                      <a:pt x="24" y="117"/>
                      <a:pt x="71" y="117"/>
                    </a:cubicBezTo>
                    <a:lnTo>
                      <a:pt x="23658" y="117"/>
                    </a:lnTo>
                    <a:cubicBezTo>
                      <a:pt x="23692" y="117"/>
                      <a:pt x="23728" y="83"/>
                      <a:pt x="23728" y="59"/>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
              <p:cNvSpPr/>
              <p:nvPr/>
            </p:nvSpPr>
            <p:spPr>
              <a:xfrm>
                <a:off x="5746702" y="2791617"/>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
              <p:cNvSpPr/>
              <p:nvPr/>
            </p:nvSpPr>
            <p:spPr>
              <a:xfrm>
                <a:off x="5746702" y="2977417"/>
                <a:ext cx="3391799" cy="7520"/>
              </a:xfrm>
              <a:custGeom>
                <a:avLst/>
                <a:gdLst/>
                <a:ahLst/>
                <a:cxnLst/>
                <a:rect l="l" t="t" r="r" b="b"/>
                <a:pathLst>
                  <a:path w="23728" h="130" extrusionOk="0">
                    <a:moveTo>
                      <a:pt x="71" y="1"/>
                    </a:moveTo>
                    <a:cubicBezTo>
                      <a:pt x="24" y="1"/>
                      <a:pt x="1" y="36"/>
                      <a:pt x="1" y="59"/>
                    </a:cubicBezTo>
                    <a:cubicBezTo>
                      <a:pt x="1" y="94"/>
                      <a:pt x="24" y="129"/>
                      <a:pt x="71" y="129"/>
                    </a:cubicBezTo>
                    <a:lnTo>
                      <a:pt x="23658" y="129"/>
                    </a:lnTo>
                    <a:cubicBezTo>
                      <a:pt x="23692" y="129"/>
                      <a:pt x="23728" y="94"/>
                      <a:pt x="23728" y="59"/>
                    </a:cubicBezTo>
                    <a:cubicBezTo>
                      <a:pt x="23728" y="36"/>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
              <p:cNvSpPr/>
              <p:nvPr/>
            </p:nvSpPr>
            <p:spPr>
              <a:xfrm>
                <a:off x="5746702" y="14894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
              <p:cNvSpPr/>
              <p:nvPr/>
            </p:nvSpPr>
            <p:spPr>
              <a:xfrm>
                <a:off x="5746702" y="13036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 name="Google Shape;40;p3"/>
            <p:cNvGrpSpPr/>
            <p:nvPr/>
          </p:nvGrpSpPr>
          <p:grpSpPr>
            <a:xfrm rot="-5400000">
              <a:off x="689759" y="3827440"/>
              <a:ext cx="183301" cy="702706"/>
              <a:chOff x="1506468" y="154140"/>
              <a:chExt cx="183301" cy="702706"/>
            </a:xfrm>
          </p:grpSpPr>
          <p:sp>
            <p:nvSpPr>
              <p:cNvPr id="41" name="Google Shape;41;p3"/>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3"/>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 name="Google Shape;43;p3"/>
            <p:cNvGrpSpPr/>
            <p:nvPr/>
          </p:nvGrpSpPr>
          <p:grpSpPr>
            <a:xfrm rot="-5400000">
              <a:off x="689760" y="3029928"/>
              <a:ext cx="183301" cy="702706"/>
              <a:chOff x="1506468" y="154140"/>
              <a:chExt cx="183301" cy="702706"/>
            </a:xfrm>
          </p:grpSpPr>
          <p:sp>
            <p:nvSpPr>
              <p:cNvPr id="44" name="Google Shape;44;p3"/>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 name="Google Shape;46;p3"/>
            <p:cNvGrpSpPr/>
            <p:nvPr/>
          </p:nvGrpSpPr>
          <p:grpSpPr>
            <a:xfrm rot="-5400000">
              <a:off x="689760" y="2232415"/>
              <a:ext cx="183301" cy="702706"/>
              <a:chOff x="1506468" y="154140"/>
              <a:chExt cx="183301" cy="702706"/>
            </a:xfrm>
          </p:grpSpPr>
          <p:sp>
            <p:nvSpPr>
              <p:cNvPr id="47" name="Google Shape;47;p3"/>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 name="Google Shape;49;p3"/>
            <p:cNvGrpSpPr/>
            <p:nvPr/>
          </p:nvGrpSpPr>
          <p:grpSpPr>
            <a:xfrm rot="-5400000">
              <a:off x="689760" y="1434903"/>
              <a:ext cx="183301" cy="702706"/>
              <a:chOff x="1506468" y="154140"/>
              <a:chExt cx="183301" cy="702706"/>
            </a:xfrm>
          </p:grpSpPr>
          <p:sp>
            <p:nvSpPr>
              <p:cNvPr id="50" name="Google Shape;50;p3"/>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3"/>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 name="Google Shape;52;p3"/>
            <p:cNvGrpSpPr/>
            <p:nvPr/>
          </p:nvGrpSpPr>
          <p:grpSpPr>
            <a:xfrm rot="-5400000">
              <a:off x="689760" y="637390"/>
              <a:ext cx="183301" cy="702706"/>
              <a:chOff x="1506468" y="154140"/>
              <a:chExt cx="183301" cy="702706"/>
            </a:xfrm>
          </p:grpSpPr>
          <p:sp>
            <p:nvSpPr>
              <p:cNvPr id="53" name="Google Shape;53;p3"/>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3"/>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5"/>
        <p:cNvGrpSpPr/>
        <p:nvPr/>
      </p:nvGrpSpPr>
      <p:grpSpPr>
        <a:xfrm>
          <a:off x="0" y="0"/>
          <a:ext cx="0" cy="0"/>
          <a:chOff x="0" y="0"/>
          <a:chExt cx="0" cy="0"/>
        </a:xfrm>
      </p:grpSpPr>
      <p:grpSp>
        <p:nvGrpSpPr>
          <p:cNvPr id="56" name="Google Shape;56;p4"/>
          <p:cNvGrpSpPr/>
          <p:nvPr/>
        </p:nvGrpSpPr>
        <p:grpSpPr>
          <a:xfrm flipH="1">
            <a:off x="559419" y="254025"/>
            <a:ext cx="8471057" cy="4635473"/>
            <a:chOff x="1075213" y="539400"/>
            <a:chExt cx="6657019" cy="4064778"/>
          </a:xfrm>
        </p:grpSpPr>
        <p:sp>
          <p:nvSpPr>
            <p:cNvPr id="57" name="Google Shape;57;p4"/>
            <p:cNvSpPr/>
            <p:nvPr/>
          </p:nvSpPr>
          <p:spPr>
            <a:xfrm>
              <a:off x="1439819" y="539400"/>
              <a:ext cx="6292400" cy="4064778"/>
            </a:xfrm>
            <a:custGeom>
              <a:avLst/>
              <a:gdLst/>
              <a:ahLst/>
              <a:cxnLst/>
              <a:rect l="l" t="t" r="r" b="b"/>
              <a:pathLst>
                <a:path w="89712" h="62348" extrusionOk="0">
                  <a:moveTo>
                    <a:pt x="1" y="0"/>
                  </a:moveTo>
                  <a:lnTo>
                    <a:pt x="1" y="58194"/>
                  </a:lnTo>
                  <a:cubicBezTo>
                    <a:pt x="1" y="60477"/>
                    <a:pt x="1856" y="62347"/>
                    <a:pt x="4153" y="62347"/>
                  </a:cubicBezTo>
                  <a:lnTo>
                    <a:pt x="85559" y="62347"/>
                  </a:lnTo>
                  <a:cubicBezTo>
                    <a:pt x="87855" y="62347"/>
                    <a:pt x="89712" y="60477"/>
                    <a:pt x="89712" y="58194"/>
                  </a:cubicBezTo>
                  <a:lnTo>
                    <a:pt x="897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
            <p:cNvSpPr/>
            <p:nvPr/>
          </p:nvSpPr>
          <p:spPr>
            <a:xfrm>
              <a:off x="1439875" y="3963125"/>
              <a:ext cx="6292357" cy="260920"/>
            </a:xfrm>
            <a:custGeom>
              <a:avLst/>
              <a:gdLst/>
              <a:ahLst/>
              <a:cxnLst/>
              <a:rect l="l" t="t" r="r" b="b"/>
              <a:pathLst>
                <a:path w="90619" h="4002" extrusionOk="0">
                  <a:moveTo>
                    <a:pt x="15" y="1"/>
                  </a:moveTo>
                  <a:lnTo>
                    <a:pt x="0" y="14"/>
                  </a:lnTo>
                  <a:lnTo>
                    <a:pt x="0" y="3974"/>
                  </a:lnTo>
                  <a:cubicBezTo>
                    <a:pt x="0" y="3988"/>
                    <a:pt x="15" y="4002"/>
                    <a:pt x="15" y="4002"/>
                  </a:cubicBezTo>
                  <a:lnTo>
                    <a:pt x="90606" y="4002"/>
                  </a:lnTo>
                  <a:cubicBezTo>
                    <a:pt x="90606" y="4002"/>
                    <a:pt x="90619" y="3988"/>
                    <a:pt x="90619" y="3974"/>
                  </a:cubicBezTo>
                  <a:lnTo>
                    <a:pt x="90619" y="14"/>
                  </a:lnTo>
                  <a:lnTo>
                    <a:pt x="9060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
            <p:cNvSpPr/>
            <p:nvPr/>
          </p:nvSpPr>
          <p:spPr>
            <a:xfrm>
              <a:off x="1075213" y="1086258"/>
              <a:ext cx="364658" cy="339862"/>
            </a:xfrm>
            <a:custGeom>
              <a:avLst/>
              <a:gdLst/>
              <a:ahLst/>
              <a:cxnLst/>
              <a:rect l="l" t="t" r="r" b="b"/>
              <a:pathLst>
                <a:path w="5199" h="5213" extrusionOk="0">
                  <a:moveTo>
                    <a:pt x="1" y="0"/>
                  </a:moveTo>
                  <a:lnTo>
                    <a:pt x="1733" y="2613"/>
                  </a:lnTo>
                  <a:lnTo>
                    <a:pt x="1" y="5212"/>
                  </a:lnTo>
                  <a:lnTo>
                    <a:pt x="5199" y="5212"/>
                  </a:lnTo>
                  <a:lnTo>
                    <a:pt x="519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4"/>
          <p:cNvSpPr txBox="1">
            <a:spLocks noGrp="1"/>
          </p:cNvSpPr>
          <p:nvPr>
            <p:ph type="title"/>
          </p:nvPr>
        </p:nvSpPr>
        <p:spPr>
          <a:xfrm>
            <a:off x="2424600" y="691812"/>
            <a:ext cx="4294800" cy="873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7200">
                <a:solidFill>
                  <a:schemeClr val="accent4"/>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61" name="Google Shape;61;p4"/>
          <p:cNvSpPr txBox="1">
            <a:spLocks noGrp="1"/>
          </p:cNvSpPr>
          <p:nvPr>
            <p:ph type="subTitle" idx="1"/>
          </p:nvPr>
        </p:nvSpPr>
        <p:spPr>
          <a:xfrm>
            <a:off x="2854650" y="1662750"/>
            <a:ext cx="3434700" cy="135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62" name="Google Shape;62;p4"/>
          <p:cNvSpPr txBox="1"/>
          <p:nvPr/>
        </p:nvSpPr>
        <p:spPr>
          <a:xfrm>
            <a:off x="2561675" y="3575475"/>
            <a:ext cx="40005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300"/>
              </a:spcBef>
              <a:spcAft>
                <a:spcPts val="0"/>
              </a:spcAft>
              <a:buClr>
                <a:srgbClr val="000000"/>
              </a:buClr>
              <a:buSzPts val="1000"/>
              <a:buFont typeface="Arial"/>
              <a:buNone/>
            </a:pPr>
            <a:r>
              <a:rPr lang="en-US" sz="1000" b="0" i="0" u="none" strike="noStrike" cap="none">
                <a:solidFill>
                  <a:srgbClr val="FFFFFF"/>
                </a:solidFill>
                <a:latin typeface="Fira Sans"/>
                <a:ea typeface="Fira Sans"/>
                <a:cs typeface="Fira Sans"/>
                <a:sym typeface="Fira Sans"/>
              </a:rPr>
              <a:t>CREDITS: This presentation template was created by </a:t>
            </a:r>
            <a:r>
              <a:rPr lang="en-US" sz="1000" b="1" i="0" u="none" strike="noStrike" cap="none">
                <a:solidFill>
                  <a:schemeClr val="hlink"/>
                </a:solidFill>
                <a:uFill>
                  <a:noFill/>
                </a:uFill>
                <a:latin typeface="Fira Sans"/>
                <a:ea typeface="Fira Sans"/>
                <a:cs typeface="Fira Sans"/>
                <a:sym typeface="Fira Sans"/>
                <a:hlinkClick r:id="rId2"/>
              </a:rPr>
              <a:t>Slidesgo</a:t>
            </a:r>
            <a:r>
              <a:rPr lang="en-US" sz="1000" b="0" i="0" u="none" strike="noStrike" cap="none">
                <a:solidFill>
                  <a:srgbClr val="FFFFFF"/>
                </a:solidFill>
                <a:latin typeface="Fira Sans"/>
                <a:ea typeface="Fira Sans"/>
                <a:cs typeface="Fira Sans"/>
                <a:sym typeface="Fira Sans"/>
              </a:rPr>
              <a:t>, including icons by </a:t>
            </a:r>
            <a:r>
              <a:rPr lang="en-US" sz="1000" b="1" i="0" u="none" strike="noStrike" cap="none">
                <a:solidFill>
                  <a:schemeClr val="hlink"/>
                </a:solidFill>
                <a:uFill>
                  <a:noFill/>
                </a:uFill>
                <a:latin typeface="Fira Sans"/>
                <a:ea typeface="Fira Sans"/>
                <a:cs typeface="Fira Sans"/>
                <a:sym typeface="Fira Sans"/>
                <a:hlinkClick r:id="rId3"/>
              </a:rPr>
              <a:t>Flaticon</a:t>
            </a:r>
            <a:r>
              <a:rPr lang="en-US" sz="1000" b="0" i="0" u="none" strike="noStrike" cap="none">
                <a:solidFill>
                  <a:srgbClr val="FFFFFF"/>
                </a:solidFill>
                <a:latin typeface="Fira Sans"/>
                <a:ea typeface="Fira Sans"/>
                <a:cs typeface="Fira Sans"/>
                <a:sym typeface="Fira Sans"/>
              </a:rPr>
              <a:t>, and infographics &amp; images by </a:t>
            </a:r>
            <a:r>
              <a:rPr lang="en-US" sz="1000" b="1" i="0" u="none" strike="noStrike" cap="none">
                <a:solidFill>
                  <a:schemeClr val="hlink"/>
                </a:solidFill>
                <a:uFill>
                  <a:noFill/>
                </a:uFill>
                <a:latin typeface="Fira Sans"/>
                <a:ea typeface="Fira Sans"/>
                <a:cs typeface="Fira Sans"/>
                <a:sym typeface="Fira Sans"/>
                <a:hlinkClick r:id="rId4"/>
              </a:rPr>
              <a:t>Freepik</a:t>
            </a:r>
            <a:r>
              <a:rPr lang="en-US" sz="1000" b="0" i="0" u="none" strike="noStrike" cap="none">
                <a:solidFill>
                  <a:srgbClr val="FFFFFF"/>
                </a:solidFill>
                <a:latin typeface="Fira Sans"/>
                <a:ea typeface="Fira Sans"/>
                <a:cs typeface="Fira Sans"/>
                <a:sym typeface="Fira Sans"/>
              </a:rPr>
              <a:t> </a:t>
            </a:r>
            <a:endParaRPr sz="1000" b="0" i="0" u="none" strike="noStrike" cap="none">
              <a:solidFill>
                <a:srgbClr val="FFFFFF"/>
              </a:solidFill>
              <a:latin typeface="Fira Sans"/>
              <a:ea typeface="Fira Sans"/>
              <a:cs typeface="Fira Sans"/>
              <a:sym typeface="Fir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grpSp>
        <p:nvGrpSpPr>
          <p:cNvPr id="64" name="Google Shape;64;p5"/>
          <p:cNvGrpSpPr/>
          <p:nvPr/>
        </p:nvGrpSpPr>
        <p:grpSpPr>
          <a:xfrm>
            <a:off x="578275" y="156040"/>
            <a:ext cx="7987458" cy="4833325"/>
            <a:chOff x="578275" y="156040"/>
            <a:chExt cx="7987458" cy="4833325"/>
          </a:xfrm>
        </p:grpSpPr>
        <p:sp>
          <p:nvSpPr>
            <p:cNvPr id="65" name="Google Shape;65;p5"/>
            <p:cNvSpPr/>
            <p:nvPr/>
          </p:nvSpPr>
          <p:spPr>
            <a:xfrm>
              <a:off x="853474" y="548175"/>
              <a:ext cx="7437059" cy="4333887"/>
            </a:xfrm>
            <a:custGeom>
              <a:avLst/>
              <a:gdLst/>
              <a:ahLst/>
              <a:cxnLst/>
              <a:rect l="l" t="t" r="r" b="b"/>
              <a:pathLst>
                <a:path w="267785" h="179904" extrusionOk="0">
                  <a:moveTo>
                    <a:pt x="1" y="1"/>
                  </a:moveTo>
                  <a:lnTo>
                    <a:pt x="1" y="179903"/>
                  </a:lnTo>
                  <a:lnTo>
                    <a:pt x="267784" y="179903"/>
                  </a:lnTo>
                  <a:lnTo>
                    <a:pt x="26778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5"/>
            <p:cNvSpPr/>
            <p:nvPr/>
          </p:nvSpPr>
          <p:spPr>
            <a:xfrm>
              <a:off x="578275" y="337875"/>
              <a:ext cx="7987458" cy="4651490"/>
            </a:xfrm>
            <a:custGeom>
              <a:avLst/>
              <a:gdLst/>
              <a:ahLst/>
              <a:cxnLst/>
              <a:rect l="l" t="t" r="r" b="b"/>
              <a:pathLst>
                <a:path w="285700" h="193088" extrusionOk="0">
                  <a:moveTo>
                    <a:pt x="276042" y="8731"/>
                  </a:moveTo>
                  <a:lnTo>
                    <a:pt x="276042" y="147738"/>
                  </a:lnTo>
                  <a:lnTo>
                    <a:pt x="276042" y="184337"/>
                  </a:lnTo>
                  <a:lnTo>
                    <a:pt x="9657" y="184337"/>
                  </a:lnTo>
                  <a:lnTo>
                    <a:pt x="9657" y="8731"/>
                  </a:lnTo>
                  <a:close/>
                  <a:moveTo>
                    <a:pt x="9618" y="1"/>
                  </a:moveTo>
                  <a:cubicBezTo>
                    <a:pt x="4317" y="1"/>
                    <a:pt x="0" y="3509"/>
                    <a:pt x="0" y="7845"/>
                  </a:cubicBezTo>
                  <a:lnTo>
                    <a:pt x="0" y="185224"/>
                  </a:lnTo>
                  <a:cubicBezTo>
                    <a:pt x="0" y="189560"/>
                    <a:pt x="4317" y="193087"/>
                    <a:pt x="9618" y="193087"/>
                  </a:cubicBezTo>
                  <a:lnTo>
                    <a:pt x="276082" y="193087"/>
                  </a:lnTo>
                  <a:cubicBezTo>
                    <a:pt x="281384" y="193087"/>
                    <a:pt x="285700" y="189560"/>
                    <a:pt x="285700" y="185224"/>
                  </a:cubicBezTo>
                  <a:lnTo>
                    <a:pt x="285700" y="7845"/>
                  </a:lnTo>
                  <a:cubicBezTo>
                    <a:pt x="285700" y="3509"/>
                    <a:pt x="281384" y="1"/>
                    <a:pt x="27608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7" name="Google Shape;67;p5"/>
            <p:cNvGrpSpPr/>
            <p:nvPr/>
          </p:nvGrpSpPr>
          <p:grpSpPr>
            <a:xfrm>
              <a:off x="1290309" y="156040"/>
              <a:ext cx="183301" cy="702706"/>
              <a:chOff x="1506468" y="154140"/>
              <a:chExt cx="183301" cy="702706"/>
            </a:xfrm>
          </p:grpSpPr>
          <p:sp>
            <p:nvSpPr>
              <p:cNvPr id="68" name="Google Shape;68;p5"/>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5"/>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 name="Google Shape;70;p5"/>
            <p:cNvGrpSpPr/>
            <p:nvPr/>
          </p:nvGrpSpPr>
          <p:grpSpPr>
            <a:xfrm>
              <a:off x="2087821" y="156040"/>
              <a:ext cx="183301" cy="702706"/>
              <a:chOff x="1506468" y="154140"/>
              <a:chExt cx="183301" cy="702706"/>
            </a:xfrm>
          </p:grpSpPr>
          <p:sp>
            <p:nvSpPr>
              <p:cNvPr id="71" name="Google Shape;71;p5"/>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5"/>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3;p5"/>
            <p:cNvGrpSpPr/>
            <p:nvPr/>
          </p:nvGrpSpPr>
          <p:grpSpPr>
            <a:xfrm>
              <a:off x="2885334" y="156040"/>
              <a:ext cx="183301" cy="702706"/>
              <a:chOff x="1506468" y="154140"/>
              <a:chExt cx="183301" cy="702706"/>
            </a:xfrm>
          </p:grpSpPr>
          <p:sp>
            <p:nvSpPr>
              <p:cNvPr id="74" name="Google Shape;74;p5"/>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5"/>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 name="Google Shape;76;p5"/>
            <p:cNvGrpSpPr/>
            <p:nvPr/>
          </p:nvGrpSpPr>
          <p:grpSpPr>
            <a:xfrm>
              <a:off x="3682846" y="156040"/>
              <a:ext cx="183301" cy="702706"/>
              <a:chOff x="1506468" y="154140"/>
              <a:chExt cx="183301" cy="702706"/>
            </a:xfrm>
          </p:grpSpPr>
          <p:sp>
            <p:nvSpPr>
              <p:cNvPr id="77" name="Google Shape;77;p5"/>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5"/>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 name="Google Shape;79;p5"/>
            <p:cNvGrpSpPr/>
            <p:nvPr/>
          </p:nvGrpSpPr>
          <p:grpSpPr>
            <a:xfrm>
              <a:off x="4480359" y="156040"/>
              <a:ext cx="183301" cy="702706"/>
              <a:chOff x="1506468" y="154140"/>
              <a:chExt cx="183301" cy="702706"/>
            </a:xfrm>
          </p:grpSpPr>
          <p:sp>
            <p:nvSpPr>
              <p:cNvPr id="80" name="Google Shape;80;p5"/>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5"/>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 name="Google Shape;82;p5"/>
            <p:cNvGrpSpPr/>
            <p:nvPr/>
          </p:nvGrpSpPr>
          <p:grpSpPr>
            <a:xfrm>
              <a:off x="5277871" y="156040"/>
              <a:ext cx="183301" cy="702706"/>
              <a:chOff x="1506468" y="154140"/>
              <a:chExt cx="183301" cy="702706"/>
            </a:xfrm>
          </p:grpSpPr>
          <p:sp>
            <p:nvSpPr>
              <p:cNvPr id="83" name="Google Shape;83;p5"/>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5"/>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 name="Google Shape;85;p5"/>
            <p:cNvGrpSpPr/>
            <p:nvPr/>
          </p:nvGrpSpPr>
          <p:grpSpPr>
            <a:xfrm>
              <a:off x="6075384" y="156040"/>
              <a:ext cx="183301" cy="702706"/>
              <a:chOff x="1506468" y="154140"/>
              <a:chExt cx="183301" cy="702706"/>
            </a:xfrm>
          </p:grpSpPr>
          <p:sp>
            <p:nvSpPr>
              <p:cNvPr id="86" name="Google Shape;86;p5"/>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5"/>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5"/>
            <p:cNvGrpSpPr/>
            <p:nvPr/>
          </p:nvGrpSpPr>
          <p:grpSpPr>
            <a:xfrm>
              <a:off x="6872896" y="156040"/>
              <a:ext cx="183301" cy="702706"/>
              <a:chOff x="1506468" y="154140"/>
              <a:chExt cx="183301" cy="702706"/>
            </a:xfrm>
          </p:grpSpPr>
          <p:sp>
            <p:nvSpPr>
              <p:cNvPr id="89" name="Google Shape;89;p5"/>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5"/>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 name="Google Shape;91;p5"/>
            <p:cNvGrpSpPr/>
            <p:nvPr/>
          </p:nvGrpSpPr>
          <p:grpSpPr>
            <a:xfrm>
              <a:off x="7670409" y="156040"/>
              <a:ext cx="183301" cy="702706"/>
              <a:chOff x="1506468" y="154140"/>
              <a:chExt cx="183301" cy="702706"/>
            </a:xfrm>
          </p:grpSpPr>
          <p:sp>
            <p:nvSpPr>
              <p:cNvPr id="92" name="Google Shape;92;p5"/>
              <p:cNvSpPr/>
              <p:nvPr/>
            </p:nvSpPr>
            <p:spPr>
              <a:xfrm>
                <a:off x="1506468" y="682097"/>
                <a:ext cx="183301" cy="174749"/>
              </a:xfrm>
              <a:custGeom>
                <a:avLst/>
                <a:gdLst/>
                <a:ahLst/>
                <a:cxnLst/>
                <a:rect l="l" t="t" r="r" b="b"/>
                <a:pathLst>
                  <a:path w="7609" h="7254" extrusionOk="0">
                    <a:moveTo>
                      <a:pt x="2168" y="0"/>
                    </a:moveTo>
                    <a:cubicBezTo>
                      <a:pt x="888" y="612"/>
                      <a:pt x="0" y="1932"/>
                      <a:pt x="0" y="3450"/>
                    </a:cubicBezTo>
                    <a:cubicBezTo>
                      <a:pt x="0" y="5539"/>
                      <a:pt x="1695" y="7253"/>
                      <a:pt x="3805" y="7253"/>
                    </a:cubicBezTo>
                    <a:cubicBezTo>
                      <a:pt x="5894" y="7253"/>
                      <a:pt x="7608" y="5539"/>
                      <a:pt x="7608" y="3450"/>
                    </a:cubicBezTo>
                    <a:cubicBezTo>
                      <a:pt x="7608" y="1932"/>
                      <a:pt x="6722" y="612"/>
                      <a:pt x="5421" y="0"/>
                    </a:cubicBezTo>
                    <a:lnTo>
                      <a:pt x="5421" y="4139"/>
                    </a:lnTo>
                    <a:cubicBezTo>
                      <a:pt x="5421" y="4633"/>
                      <a:pt x="5027" y="5027"/>
                      <a:pt x="4554" y="5027"/>
                    </a:cubicBezTo>
                    <a:lnTo>
                      <a:pt x="3036" y="5027"/>
                    </a:lnTo>
                    <a:cubicBezTo>
                      <a:pt x="2563" y="5027"/>
                      <a:pt x="2168" y="4633"/>
                      <a:pt x="2168" y="4139"/>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5"/>
              <p:cNvSpPr/>
              <p:nvPr/>
            </p:nvSpPr>
            <p:spPr>
              <a:xfrm>
                <a:off x="1558695" y="154140"/>
                <a:ext cx="78389" cy="649057"/>
              </a:xfrm>
              <a:custGeom>
                <a:avLst/>
                <a:gdLst/>
                <a:ahLst/>
                <a:cxnLst/>
                <a:rect l="l" t="t" r="r" b="b"/>
                <a:pathLst>
                  <a:path w="3254" h="26943" extrusionOk="0">
                    <a:moveTo>
                      <a:pt x="868" y="0"/>
                    </a:moveTo>
                    <a:cubicBezTo>
                      <a:pt x="395" y="0"/>
                      <a:pt x="0" y="394"/>
                      <a:pt x="0" y="867"/>
                    </a:cubicBezTo>
                    <a:lnTo>
                      <a:pt x="0" y="7786"/>
                    </a:lnTo>
                    <a:lnTo>
                      <a:pt x="0" y="16516"/>
                    </a:lnTo>
                    <a:lnTo>
                      <a:pt x="0" y="21916"/>
                    </a:lnTo>
                    <a:lnTo>
                      <a:pt x="0" y="26055"/>
                    </a:lnTo>
                    <a:cubicBezTo>
                      <a:pt x="0" y="26549"/>
                      <a:pt x="395" y="26943"/>
                      <a:pt x="868" y="26943"/>
                    </a:cubicBezTo>
                    <a:lnTo>
                      <a:pt x="2386" y="26943"/>
                    </a:lnTo>
                    <a:cubicBezTo>
                      <a:pt x="2859" y="26943"/>
                      <a:pt x="3253" y="26549"/>
                      <a:pt x="3253" y="26055"/>
                    </a:cubicBezTo>
                    <a:lnTo>
                      <a:pt x="3253" y="21916"/>
                    </a:lnTo>
                    <a:lnTo>
                      <a:pt x="3253" y="16516"/>
                    </a:lnTo>
                    <a:lnTo>
                      <a:pt x="3253" y="7786"/>
                    </a:lnTo>
                    <a:lnTo>
                      <a:pt x="3253" y="867"/>
                    </a:lnTo>
                    <a:cubicBezTo>
                      <a:pt x="3253" y="394"/>
                      <a:pt x="2859" y="0"/>
                      <a:pt x="23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4" name="Google Shape;94;p5"/>
            <p:cNvGrpSpPr/>
            <p:nvPr/>
          </p:nvGrpSpPr>
          <p:grpSpPr>
            <a:xfrm>
              <a:off x="1180883" y="1303646"/>
              <a:ext cx="6782241" cy="3150215"/>
              <a:chOff x="5746702" y="1303655"/>
              <a:chExt cx="3391799" cy="3150215"/>
            </a:xfrm>
          </p:grpSpPr>
          <p:grpSp>
            <p:nvGrpSpPr>
              <p:cNvPr id="95" name="Google Shape;95;p5"/>
              <p:cNvGrpSpPr/>
              <p:nvPr/>
            </p:nvGrpSpPr>
            <p:grpSpPr>
              <a:xfrm>
                <a:off x="5746702" y="3144189"/>
                <a:ext cx="3391799" cy="1309681"/>
                <a:chOff x="4944009" y="1147678"/>
                <a:chExt cx="3391799" cy="3153578"/>
              </a:xfrm>
            </p:grpSpPr>
            <p:sp>
              <p:nvSpPr>
                <p:cNvPr id="96" name="Google Shape;96;p5"/>
                <p:cNvSpPr/>
                <p:nvPr/>
              </p:nvSpPr>
              <p:spPr>
                <a:xfrm>
                  <a:off x="4944009" y="1147678"/>
                  <a:ext cx="3391799" cy="16435"/>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5"/>
                <p:cNvSpPr/>
                <p:nvPr/>
              </p:nvSpPr>
              <p:spPr>
                <a:xfrm>
                  <a:off x="4944009" y="1595065"/>
                  <a:ext cx="3391799" cy="16435"/>
                </a:xfrm>
                <a:custGeom>
                  <a:avLst/>
                  <a:gdLst/>
                  <a:ahLst/>
                  <a:cxnLst/>
                  <a:rect l="l" t="t" r="r" b="b"/>
                  <a:pathLst>
                    <a:path w="23728" h="118" extrusionOk="0">
                      <a:moveTo>
                        <a:pt x="71" y="0"/>
                      </a:moveTo>
                      <a:cubicBezTo>
                        <a:pt x="24" y="0"/>
                        <a:pt x="1" y="24"/>
                        <a:pt x="1" y="59"/>
                      </a:cubicBezTo>
                      <a:cubicBezTo>
                        <a:pt x="1" y="94"/>
                        <a:pt x="24" y="117"/>
                        <a:pt x="71" y="117"/>
                      </a:cubicBezTo>
                      <a:lnTo>
                        <a:pt x="23658" y="117"/>
                      </a:lnTo>
                      <a:cubicBezTo>
                        <a:pt x="23692" y="117"/>
                        <a:pt x="23728" y="94"/>
                        <a:pt x="23728" y="59"/>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5"/>
                <p:cNvSpPr/>
                <p:nvPr/>
              </p:nvSpPr>
              <p:spPr>
                <a:xfrm>
                  <a:off x="4944009" y="2042592"/>
                  <a:ext cx="3391799" cy="17967"/>
                </a:xfrm>
                <a:custGeom>
                  <a:avLst/>
                  <a:gdLst/>
                  <a:ahLst/>
                  <a:cxnLst/>
                  <a:rect l="l" t="t" r="r" b="b"/>
                  <a:pathLst>
                    <a:path w="23728" h="129" extrusionOk="0">
                      <a:moveTo>
                        <a:pt x="71" y="0"/>
                      </a:moveTo>
                      <a:cubicBezTo>
                        <a:pt x="24" y="0"/>
                        <a:pt x="1" y="35"/>
                        <a:pt x="1" y="71"/>
                      </a:cubicBezTo>
                      <a:cubicBezTo>
                        <a:pt x="1" y="94"/>
                        <a:pt x="24" y="129"/>
                        <a:pt x="71" y="129"/>
                      </a:cubicBezTo>
                      <a:lnTo>
                        <a:pt x="23658" y="129"/>
                      </a:lnTo>
                      <a:cubicBezTo>
                        <a:pt x="23692" y="129"/>
                        <a:pt x="23728" y="94"/>
                        <a:pt x="23728" y="71"/>
                      </a:cubicBezTo>
                      <a:cubicBezTo>
                        <a:pt x="23728" y="35"/>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4944009" y="2491650"/>
                  <a:ext cx="3391799" cy="16435"/>
                </a:xfrm>
                <a:custGeom>
                  <a:avLst/>
                  <a:gdLst/>
                  <a:ahLst/>
                  <a:cxnLst/>
                  <a:rect l="l" t="t" r="r" b="b"/>
                  <a:pathLst>
                    <a:path w="23728" h="118" extrusionOk="0">
                      <a:moveTo>
                        <a:pt x="71" y="1"/>
                      </a:moveTo>
                      <a:cubicBezTo>
                        <a:pt x="24" y="1"/>
                        <a:pt x="1" y="24"/>
                        <a:pt x="1" y="59"/>
                      </a:cubicBezTo>
                      <a:cubicBezTo>
                        <a:pt x="1" y="94"/>
                        <a:pt x="24" y="118"/>
                        <a:pt x="71" y="118"/>
                      </a:cubicBezTo>
                      <a:lnTo>
                        <a:pt x="23658" y="118"/>
                      </a:lnTo>
                      <a:cubicBezTo>
                        <a:pt x="23692" y="118"/>
                        <a:pt x="23728" y="94"/>
                        <a:pt x="23728" y="59"/>
                      </a:cubicBezTo>
                      <a:cubicBezTo>
                        <a:pt x="23728" y="24"/>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5"/>
                <p:cNvSpPr/>
                <p:nvPr/>
              </p:nvSpPr>
              <p:spPr>
                <a:xfrm>
                  <a:off x="4944009" y="2939038"/>
                  <a:ext cx="3391799" cy="16435"/>
                </a:xfrm>
                <a:custGeom>
                  <a:avLst/>
                  <a:gdLst/>
                  <a:ahLst/>
                  <a:cxnLst/>
                  <a:rect l="l" t="t" r="r" b="b"/>
                  <a:pathLst>
                    <a:path w="23728" h="118" extrusionOk="0">
                      <a:moveTo>
                        <a:pt x="71" y="1"/>
                      </a:moveTo>
                      <a:cubicBezTo>
                        <a:pt x="24" y="1"/>
                        <a:pt x="1" y="36"/>
                        <a:pt x="1" y="60"/>
                      </a:cubicBezTo>
                      <a:cubicBezTo>
                        <a:pt x="1" y="94"/>
                        <a:pt x="24" y="118"/>
                        <a:pt x="71" y="118"/>
                      </a:cubicBezTo>
                      <a:lnTo>
                        <a:pt x="23658" y="118"/>
                      </a:lnTo>
                      <a:cubicBezTo>
                        <a:pt x="23692" y="118"/>
                        <a:pt x="23728" y="94"/>
                        <a:pt x="23728" y="60"/>
                      </a:cubicBezTo>
                      <a:cubicBezTo>
                        <a:pt x="23728" y="36"/>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5"/>
                <p:cNvSpPr/>
                <p:nvPr/>
              </p:nvSpPr>
              <p:spPr>
                <a:xfrm>
                  <a:off x="4944009" y="3388236"/>
                  <a:ext cx="3391799" cy="16435"/>
                </a:xfrm>
                <a:custGeom>
                  <a:avLst/>
                  <a:gdLst/>
                  <a:ahLst/>
                  <a:cxnLst/>
                  <a:rect l="l" t="t" r="r" b="b"/>
                  <a:pathLst>
                    <a:path w="23728" h="118" extrusionOk="0">
                      <a:moveTo>
                        <a:pt x="71" y="0"/>
                      </a:moveTo>
                      <a:cubicBezTo>
                        <a:pt x="24" y="0"/>
                        <a:pt x="1" y="24"/>
                        <a:pt x="1" y="59"/>
                      </a:cubicBezTo>
                      <a:cubicBezTo>
                        <a:pt x="1" y="83"/>
                        <a:pt x="24" y="117"/>
                        <a:pt x="71" y="117"/>
                      </a:cubicBezTo>
                      <a:lnTo>
                        <a:pt x="23658" y="117"/>
                      </a:lnTo>
                      <a:cubicBezTo>
                        <a:pt x="23692" y="117"/>
                        <a:pt x="23728" y="83"/>
                        <a:pt x="23728" y="59"/>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5"/>
                <p:cNvSpPr/>
                <p:nvPr/>
              </p:nvSpPr>
              <p:spPr>
                <a:xfrm>
                  <a:off x="4944009" y="3835762"/>
                  <a:ext cx="3391799" cy="16435"/>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5"/>
                <p:cNvSpPr/>
                <p:nvPr/>
              </p:nvSpPr>
              <p:spPr>
                <a:xfrm>
                  <a:off x="4944009" y="4283149"/>
                  <a:ext cx="3391799" cy="18107"/>
                </a:xfrm>
                <a:custGeom>
                  <a:avLst/>
                  <a:gdLst/>
                  <a:ahLst/>
                  <a:cxnLst/>
                  <a:rect l="l" t="t" r="r" b="b"/>
                  <a:pathLst>
                    <a:path w="23728" h="130" extrusionOk="0">
                      <a:moveTo>
                        <a:pt x="71" y="1"/>
                      </a:moveTo>
                      <a:cubicBezTo>
                        <a:pt x="24" y="1"/>
                        <a:pt x="1" y="36"/>
                        <a:pt x="1" y="59"/>
                      </a:cubicBezTo>
                      <a:cubicBezTo>
                        <a:pt x="1" y="94"/>
                        <a:pt x="24" y="129"/>
                        <a:pt x="71" y="129"/>
                      </a:cubicBezTo>
                      <a:lnTo>
                        <a:pt x="23658" y="129"/>
                      </a:lnTo>
                      <a:cubicBezTo>
                        <a:pt x="23692" y="129"/>
                        <a:pt x="23728" y="94"/>
                        <a:pt x="23728" y="59"/>
                      </a:cubicBezTo>
                      <a:cubicBezTo>
                        <a:pt x="23728" y="36"/>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 name="Google Shape;104;p5"/>
              <p:cNvSpPr/>
              <p:nvPr/>
            </p:nvSpPr>
            <p:spPr>
              <a:xfrm>
                <a:off x="5746702" y="16752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5"/>
              <p:cNvSpPr/>
              <p:nvPr/>
            </p:nvSpPr>
            <p:spPr>
              <a:xfrm>
                <a:off x="5746702" y="1861055"/>
                <a:ext cx="3391799" cy="6826"/>
              </a:xfrm>
              <a:custGeom>
                <a:avLst/>
                <a:gdLst/>
                <a:ahLst/>
                <a:cxnLst/>
                <a:rect l="l" t="t" r="r" b="b"/>
                <a:pathLst>
                  <a:path w="23728" h="118" extrusionOk="0">
                    <a:moveTo>
                      <a:pt x="71" y="0"/>
                    </a:moveTo>
                    <a:cubicBezTo>
                      <a:pt x="24" y="0"/>
                      <a:pt x="1" y="24"/>
                      <a:pt x="1" y="59"/>
                    </a:cubicBezTo>
                    <a:cubicBezTo>
                      <a:pt x="1" y="94"/>
                      <a:pt x="24" y="117"/>
                      <a:pt x="71" y="117"/>
                    </a:cubicBezTo>
                    <a:lnTo>
                      <a:pt x="23658" y="117"/>
                    </a:lnTo>
                    <a:cubicBezTo>
                      <a:pt x="23692" y="117"/>
                      <a:pt x="23728" y="94"/>
                      <a:pt x="23728" y="59"/>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5"/>
              <p:cNvSpPr/>
              <p:nvPr/>
            </p:nvSpPr>
            <p:spPr>
              <a:xfrm>
                <a:off x="5746702" y="2046913"/>
                <a:ext cx="3391799" cy="7462"/>
              </a:xfrm>
              <a:custGeom>
                <a:avLst/>
                <a:gdLst/>
                <a:ahLst/>
                <a:cxnLst/>
                <a:rect l="l" t="t" r="r" b="b"/>
                <a:pathLst>
                  <a:path w="23728" h="129" extrusionOk="0">
                    <a:moveTo>
                      <a:pt x="71" y="0"/>
                    </a:moveTo>
                    <a:cubicBezTo>
                      <a:pt x="24" y="0"/>
                      <a:pt x="1" y="35"/>
                      <a:pt x="1" y="71"/>
                    </a:cubicBezTo>
                    <a:cubicBezTo>
                      <a:pt x="1" y="94"/>
                      <a:pt x="24" y="129"/>
                      <a:pt x="71" y="129"/>
                    </a:cubicBezTo>
                    <a:lnTo>
                      <a:pt x="23658" y="129"/>
                    </a:lnTo>
                    <a:cubicBezTo>
                      <a:pt x="23692" y="129"/>
                      <a:pt x="23728" y="94"/>
                      <a:pt x="23728" y="71"/>
                    </a:cubicBezTo>
                    <a:cubicBezTo>
                      <a:pt x="23728" y="35"/>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5"/>
              <p:cNvSpPr/>
              <p:nvPr/>
            </p:nvSpPr>
            <p:spPr>
              <a:xfrm>
                <a:off x="5746702" y="2233407"/>
                <a:ext cx="3391799" cy="6826"/>
              </a:xfrm>
              <a:custGeom>
                <a:avLst/>
                <a:gdLst/>
                <a:ahLst/>
                <a:cxnLst/>
                <a:rect l="l" t="t" r="r" b="b"/>
                <a:pathLst>
                  <a:path w="23728" h="118" extrusionOk="0">
                    <a:moveTo>
                      <a:pt x="71" y="1"/>
                    </a:moveTo>
                    <a:cubicBezTo>
                      <a:pt x="24" y="1"/>
                      <a:pt x="1" y="24"/>
                      <a:pt x="1" y="59"/>
                    </a:cubicBezTo>
                    <a:cubicBezTo>
                      <a:pt x="1" y="94"/>
                      <a:pt x="24" y="118"/>
                      <a:pt x="71" y="118"/>
                    </a:cubicBezTo>
                    <a:lnTo>
                      <a:pt x="23658" y="118"/>
                    </a:lnTo>
                    <a:cubicBezTo>
                      <a:pt x="23692" y="118"/>
                      <a:pt x="23728" y="94"/>
                      <a:pt x="23728" y="59"/>
                    </a:cubicBezTo>
                    <a:cubicBezTo>
                      <a:pt x="23728" y="24"/>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5"/>
              <p:cNvSpPr/>
              <p:nvPr/>
            </p:nvSpPr>
            <p:spPr>
              <a:xfrm>
                <a:off x="5746702" y="2419207"/>
                <a:ext cx="3391799" cy="6826"/>
              </a:xfrm>
              <a:custGeom>
                <a:avLst/>
                <a:gdLst/>
                <a:ahLst/>
                <a:cxnLst/>
                <a:rect l="l" t="t" r="r" b="b"/>
                <a:pathLst>
                  <a:path w="23728" h="118" extrusionOk="0">
                    <a:moveTo>
                      <a:pt x="71" y="1"/>
                    </a:moveTo>
                    <a:cubicBezTo>
                      <a:pt x="24" y="1"/>
                      <a:pt x="1" y="36"/>
                      <a:pt x="1" y="60"/>
                    </a:cubicBezTo>
                    <a:cubicBezTo>
                      <a:pt x="1" y="94"/>
                      <a:pt x="24" y="118"/>
                      <a:pt x="71" y="118"/>
                    </a:cubicBezTo>
                    <a:lnTo>
                      <a:pt x="23658" y="118"/>
                    </a:lnTo>
                    <a:cubicBezTo>
                      <a:pt x="23692" y="118"/>
                      <a:pt x="23728" y="94"/>
                      <a:pt x="23728" y="60"/>
                    </a:cubicBezTo>
                    <a:cubicBezTo>
                      <a:pt x="23728" y="36"/>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5"/>
              <p:cNvSpPr/>
              <p:nvPr/>
            </p:nvSpPr>
            <p:spPr>
              <a:xfrm>
                <a:off x="5746702" y="2605759"/>
                <a:ext cx="3391799" cy="6826"/>
              </a:xfrm>
              <a:custGeom>
                <a:avLst/>
                <a:gdLst/>
                <a:ahLst/>
                <a:cxnLst/>
                <a:rect l="l" t="t" r="r" b="b"/>
                <a:pathLst>
                  <a:path w="23728" h="118" extrusionOk="0">
                    <a:moveTo>
                      <a:pt x="71" y="0"/>
                    </a:moveTo>
                    <a:cubicBezTo>
                      <a:pt x="24" y="0"/>
                      <a:pt x="1" y="24"/>
                      <a:pt x="1" y="59"/>
                    </a:cubicBezTo>
                    <a:cubicBezTo>
                      <a:pt x="1" y="83"/>
                      <a:pt x="24" y="117"/>
                      <a:pt x="71" y="117"/>
                    </a:cubicBezTo>
                    <a:lnTo>
                      <a:pt x="23658" y="117"/>
                    </a:lnTo>
                    <a:cubicBezTo>
                      <a:pt x="23692" y="117"/>
                      <a:pt x="23728" y="83"/>
                      <a:pt x="23728" y="59"/>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5"/>
              <p:cNvSpPr/>
              <p:nvPr/>
            </p:nvSpPr>
            <p:spPr>
              <a:xfrm>
                <a:off x="5746702" y="2791617"/>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5"/>
              <p:cNvSpPr/>
              <p:nvPr/>
            </p:nvSpPr>
            <p:spPr>
              <a:xfrm>
                <a:off x="5746702" y="2977417"/>
                <a:ext cx="3391799" cy="7520"/>
              </a:xfrm>
              <a:custGeom>
                <a:avLst/>
                <a:gdLst/>
                <a:ahLst/>
                <a:cxnLst/>
                <a:rect l="l" t="t" r="r" b="b"/>
                <a:pathLst>
                  <a:path w="23728" h="130" extrusionOk="0">
                    <a:moveTo>
                      <a:pt x="71" y="1"/>
                    </a:moveTo>
                    <a:cubicBezTo>
                      <a:pt x="24" y="1"/>
                      <a:pt x="1" y="36"/>
                      <a:pt x="1" y="59"/>
                    </a:cubicBezTo>
                    <a:cubicBezTo>
                      <a:pt x="1" y="94"/>
                      <a:pt x="24" y="129"/>
                      <a:pt x="71" y="129"/>
                    </a:cubicBezTo>
                    <a:lnTo>
                      <a:pt x="23658" y="129"/>
                    </a:lnTo>
                    <a:cubicBezTo>
                      <a:pt x="23692" y="129"/>
                      <a:pt x="23728" y="94"/>
                      <a:pt x="23728" y="59"/>
                    </a:cubicBezTo>
                    <a:cubicBezTo>
                      <a:pt x="23728" y="36"/>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5"/>
              <p:cNvSpPr/>
              <p:nvPr/>
            </p:nvSpPr>
            <p:spPr>
              <a:xfrm>
                <a:off x="5746702" y="14894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5"/>
              <p:cNvSpPr/>
              <p:nvPr/>
            </p:nvSpPr>
            <p:spPr>
              <a:xfrm>
                <a:off x="5746702" y="13036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4" name="Google Shape;114;p5"/>
          <p:cNvSpPr txBox="1">
            <a:spLocks noGrp="1"/>
          </p:cNvSpPr>
          <p:nvPr>
            <p:ph type="title"/>
          </p:nvPr>
        </p:nvSpPr>
        <p:spPr>
          <a:xfrm>
            <a:off x="2207550" y="2313800"/>
            <a:ext cx="4728900" cy="1476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15" name="Google Shape;115;p5"/>
          <p:cNvSpPr txBox="1">
            <a:spLocks noGrp="1"/>
          </p:cNvSpPr>
          <p:nvPr>
            <p:ph type="title" idx="2"/>
          </p:nvPr>
        </p:nvSpPr>
        <p:spPr>
          <a:xfrm>
            <a:off x="4096500" y="1196083"/>
            <a:ext cx="951000" cy="778500"/>
          </a:xfrm>
          <a:prstGeom prst="rect">
            <a:avLst/>
          </a:prstGeom>
          <a:solidFill>
            <a:schemeClr val="l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solidFill>
                  <a:schemeClr val="accen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16" name="Google Shape;116;p5"/>
          <p:cNvSpPr txBox="1">
            <a:spLocks noGrp="1"/>
          </p:cNvSpPr>
          <p:nvPr>
            <p:ph type="subTitle" idx="1"/>
          </p:nvPr>
        </p:nvSpPr>
        <p:spPr>
          <a:xfrm>
            <a:off x="2241276" y="3866316"/>
            <a:ext cx="4560300" cy="563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17" name="Google Shape;117;p5"/>
          <p:cNvSpPr/>
          <p:nvPr/>
        </p:nvSpPr>
        <p:spPr>
          <a:xfrm rot="-5400000">
            <a:off x="8410175" y="3956375"/>
            <a:ext cx="770725" cy="524725"/>
          </a:xfrm>
          <a:prstGeom prst="flowChartOffpageConnector">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19"/>
        <p:cNvGrpSpPr/>
        <p:nvPr/>
      </p:nvGrpSpPr>
      <p:grpSpPr>
        <a:xfrm>
          <a:off x="0" y="0"/>
          <a:ext cx="0" cy="0"/>
          <a:chOff x="0" y="0"/>
          <a:chExt cx="0" cy="0"/>
        </a:xfrm>
      </p:grpSpPr>
      <p:grpSp>
        <p:nvGrpSpPr>
          <p:cNvPr id="120" name="Google Shape;120;p7"/>
          <p:cNvGrpSpPr/>
          <p:nvPr/>
        </p:nvGrpSpPr>
        <p:grpSpPr>
          <a:xfrm>
            <a:off x="288950" y="145475"/>
            <a:ext cx="8566088" cy="4818707"/>
            <a:chOff x="288950" y="145475"/>
            <a:chExt cx="8566088" cy="4818707"/>
          </a:xfrm>
        </p:grpSpPr>
        <p:sp>
          <p:nvSpPr>
            <p:cNvPr id="121" name="Google Shape;121;p7"/>
            <p:cNvSpPr/>
            <p:nvPr/>
          </p:nvSpPr>
          <p:spPr>
            <a:xfrm>
              <a:off x="288950" y="145475"/>
              <a:ext cx="8566088" cy="4818707"/>
            </a:xfrm>
            <a:custGeom>
              <a:avLst/>
              <a:gdLst/>
              <a:ahLst/>
              <a:cxnLst/>
              <a:rect l="l" t="t" r="r" b="b"/>
              <a:pathLst>
                <a:path w="73809" h="41520" extrusionOk="0">
                  <a:moveTo>
                    <a:pt x="631" y="1"/>
                  </a:moveTo>
                  <a:cubicBezTo>
                    <a:pt x="293" y="1"/>
                    <a:pt x="0" y="281"/>
                    <a:pt x="0" y="632"/>
                  </a:cubicBezTo>
                  <a:lnTo>
                    <a:pt x="0" y="40877"/>
                  </a:lnTo>
                  <a:cubicBezTo>
                    <a:pt x="0" y="41228"/>
                    <a:pt x="293" y="41520"/>
                    <a:pt x="631" y="41520"/>
                  </a:cubicBezTo>
                  <a:lnTo>
                    <a:pt x="73178" y="41520"/>
                  </a:lnTo>
                  <a:cubicBezTo>
                    <a:pt x="73528" y="41520"/>
                    <a:pt x="73809" y="41228"/>
                    <a:pt x="73809" y="40877"/>
                  </a:cubicBezTo>
                  <a:lnTo>
                    <a:pt x="73809" y="632"/>
                  </a:lnTo>
                  <a:cubicBezTo>
                    <a:pt x="73809" y="281"/>
                    <a:pt x="73528" y="1"/>
                    <a:pt x="7317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7"/>
            <p:cNvSpPr/>
            <p:nvPr/>
          </p:nvSpPr>
          <p:spPr>
            <a:xfrm>
              <a:off x="4589589" y="395950"/>
              <a:ext cx="4075580" cy="4398124"/>
            </a:xfrm>
            <a:custGeom>
              <a:avLst/>
              <a:gdLst/>
              <a:ahLst/>
              <a:cxnLst/>
              <a:rect l="l" t="t" r="r" b="b"/>
              <a:pathLst>
                <a:path w="28342" h="31577" extrusionOk="0">
                  <a:moveTo>
                    <a:pt x="60" y="0"/>
                  </a:moveTo>
                  <a:cubicBezTo>
                    <a:pt x="24" y="0"/>
                    <a:pt x="1" y="23"/>
                    <a:pt x="1" y="58"/>
                  </a:cubicBezTo>
                  <a:lnTo>
                    <a:pt x="1" y="31530"/>
                  </a:lnTo>
                  <a:cubicBezTo>
                    <a:pt x="1" y="31553"/>
                    <a:pt x="24" y="31577"/>
                    <a:pt x="60" y="31577"/>
                  </a:cubicBezTo>
                  <a:lnTo>
                    <a:pt x="28295" y="31577"/>
                  </a:lnTo>
                  <a:cubicBezTo>
                    <a:pt x="28319" y="31577"/>
                    <a:pt x="28342" y="31553"/>
                    <a:pt x="28342" y="31530"/>
                  </a:cubicBezTo>
                  <a:lnTo>
                    <a:pt x="28342" y="58"/>
                  </a:lnTo>
                  <a:cubicBezTo>
                    <a:pt x="28342" y="23"/>
                    <a:pt x="28319" y="0"/>
                    <a:pt x="28295" y="0"/>
                  </a:cubicBezTo>
                  <a:close/>
                </a:path>
              </a:pathLst>
            </a:custGeom>
            <a:solidFill>
              <a:srgbClr val="F7F7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7"/>
            <p:cNvSpPr/>
            <p:nvPr/>
          </p:nvSpPr>
          <p:spPr>
            <a:xfrm>
              <a:off x="478825" y="395950"/>
              <a:ext cx="4075580" cy="4398124"/>
            </a:xfrm>
            <a:custGeom>
              <a:avLst/>
              <a:gdLst/>
              <a:ahLst/>
              <a:cxnLst/>
              <a:rect l="l" t="t" r="r" b="b"/>
              <a:pathLst>
                <a:path w="28342" h="31577" extrusionOk="0">
                  <a:moveTo>
                    <a:pt x="48" y="0"/>
                  </a:moveTo>
                  <a:cubicBezTo>
                    <a:pt x="24" y="0"/>
                    <a:pt x="1" y="23"/>
                    <a:pt x="1" y="58"/>
                  </a:cubicBezTo>
                  <a:lnTo>
                    <a:pt x="1" y="31530"/>
                  </a:lnTo>
                  <a:cubicBezTo>
                    <a:pt x="1" y="31553"/>
                    <a:pt x="24" y="31577"/>
                    <a:pt x="48" y="31577"/>
                  </a:cubicBezTo>
                  <a:lnTo>
                    <a:pt x="28283" y="31577"/>
                  </a:lnTo>
                  <a:cubicBezTo>
                    <a:pt x="28319" y="31577"/>
                    <a:pt x="28342" y="31553"/>
                    <a:pt x="28342" y="31530"/>
                  </a:cubicBezTo>
                  <a:lnTo>
                    <a:pt x="28342" y="58"/>
                  </a:lnTo>
                  <a:cubicBezTo>
                    <a:pt x="28342" y="23"/>
                    <a:pt x="28319" y="0"/>
                    <a:pt x="28283" y="0"/>
                  </a:cubicBezTo>
                  <a:close/>
                </a:path>
              </a:pathLst>
            </a:custGeom>
            <a:solidFill>
              <a:srgbClr val="F7F7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4" name="Google Shape;124;p7"/>
            <p:cNvGrpSpPr/>
            <p:nvPr/>
          </p:nvGrpSpPr>
          <p:grpSpPr>
            <a:xfrm>
              <a:off x="4984702" y="1303655"/>
              <a:ext cx="3391799" cy="3150215"/>
              <a:chOff x="5746702" y="1303655"/>
              <a:chExt cx="3391799" cy="3150215"/>
            </a:xfrm>
          </p:grpSpPr>
          <p:grpSp>
            <p:nvGrpSpPr>
              <p:cNvPr id="125" name="Google Shape;125;p7"/>
              <p:cNvGrpSpPr/>
              <p:nvPr/>
            </p:nvGrpSpPr>
            <p:grpSpPr>
              <a:xfrm>
                <a:off x="5746702" y="3144189"/>
                <a:ext cx="3391799" cy="1309681"/>
                <a:chOff x="4944009" y="1147678"/>
                <a:chExt cx="3391799" cy="3153578"/>
              </a:xfrm>
            </p:grpSpPr>
            <p:sp>
              <p:nvSpPr>
                <p:cNvPr id="126" name="Google Shape;126;p7"/>
                <p:cNvSpPr/>
                <p:nvPr/>
              </p:nvSpPr>
              <p:spPr>
                <a:xfrm>
                  <a:off x="4944009" y="1147678"/>
                  <a:ext cx="3391799" cy="16435"/>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7"/>
                <p:cNvSpPr/>
                <p:nvPr/>
              </p:nvSpPr>
              <p:spPr>
                <a:xfrm>
                  <a:off x="4944009" y="1595065"/>
                  <a:ext cx="3391799" cy="16435"/>
                </a:xfrm>
                <a:custGeom>
                  <a:avLst/>
                  <a:gdLst/>
                  <a:ahLst/>
                  <a:cxnLst/>
                  <a:rect l="l" t="t" r="r" b="b"/>
                  <a:pathLst>
                    <a:path w="23728" h="118" extrusionOk="0">
                      <a:moveTo>
                        <a:pt x="71" y="0"/>
                      </a:moveTo>
                      <a:cubicBezTo>
                        <a:pt x="24" y="0"/>
                        <a:pt x="1" y="24"/>
                        <a:pt x="1" y="59"/>
                      </a:cubicBezTo>
                      <a:cubicBezTo>
                        <a:pt x="1" y="94"/>
                        <a:pt x="24" y="117"/>
                        <a:pt x="71" y="117"/>
                      </a:cubicBezTo>
                      <a:lnTo>
                        <a:pt x="23658" y="117"/>
                      </a:lnTo>
                      <a:cubicBezTo>
                        <a:pt x="23692" y="117"/>
                        <a:pt x="23728" y="94"/>
                        <a:pt x="23728" y="59"/>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7"/>
                <p:cNvSpPr/>
                <p:nvPr/>
              </p:nvSpPr>
              <p:spPr>
                <a:xfrm>
                  <a:off x="4944009" y="2042592"/>
                  <a:ext cx="3391799" cy="17967"/>
                </a:xfrm>
                <a:custGeom>
                  <a:avLst/>
                  <a:gdLst/>
                  <a:ahLst/>
                  <a:cxnLst/>
                  <a:rect l="l" t="t" r="r" b="b"/>
                  <a:pathLst>
                    <a:path w="23728" h="129" extrusionOk="0">
                      <a:moveTo>
                        <a:pt x="71" y="0"/>
                      </a:moveTo>
                      <a:cubicBezTo>
                        <a:pt x="24" y="0"/>
                        <a:pt x="1" y="35"/>
                        <a:pt x="1" y="71"/>
                      </a:cubicBezTo>
                      <a:cubicBezTo>
                        <a:pt x="1" y="94"/>
                        <a:pt x="24" y="129"/>
                        <a:pt x="71" y="129"/>
                      </a:cubicBezTo>
                      <a:lnTo>
                        <a:pt x="23658" y="129"/>
                      </a:lnTo>
                      <a:cubicBezTo>
                        <a:pt x="23692" y="129"/>
                        <a:pt x="23728" y="94"/>
                        <a:pt x="23728" y="71"/>
                      </a:cubicBezTo>
                      <a:cubicBezTo>
                        <a:pt x="23728" y="35"/>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7"/>
                <p:cNvSpPr/>
                <p:nvPr/>
              </p:nvSpPr>
              <p:spPr>
                <a:xfrm>
                  <a:off x="4944009" y="2491650"/>
                  <a:ext cx="3391799" cy="16435"/>
                </a:xfrm>
                <a:custGeom>
                  <a:avLst/>
                  <a:gdLst/>
                  <a:ahLst/>
                  <a:cxnLst/>
                  <a:rect l="l" t="t" r="r" b="b"/>
                  <a:pathLst>
                    <a:path w="23728" h="118" extrusionOk="0">
                      <a:moveTo>
                        <a:pt x="71" y="1"/>
                      </a:moveTo>
                      <a:cubicBezTo>
                        <a:pt x="24" y="1"/>
                        <a:pt x="1" y="24"/>
                        <a:pt x="1" y="59"/>
                      </a:cubicBezTo>
                      <a:cubicBezTo>
                        <a:pt x="1" y="94"/>
                        <a:pt x="24" y="118"/>
                        <a:pt x="71" y="118"/>
                      </a:cubicBezTo>
                      <a:lnTo>
                        <a:pt x="23658" y="118"/>
                      </a:lnTo>
                      <a:cubicBezTo>
                        <a:pt x="23692" y="118"/>
                        <a:pt x="23728" y="94"/>
                        <a:pt x="23728" y="59"/>
                      </a:cubicBezTo>
                      <a:cubicBezTo>
                        <a:pt x="23728" y="24"/>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7"/>
                <p:cNvSpPr/>
                <p:nvPr/>
              </p:nvSpPr>
              <p:spPr>
                <a:xfrm>
                  <a:off x="4944009" y="2939038"/>
                  <a:ext cx="3391799" cy="16435"/>
                </a:xfrm>
                <a:custGeom>
                  <a:avLst/>
                  <a:gdLst/>
                  <a:ahLst/>
                  <a:cxnLst/>
                  <a:rect l="l" t="t" r="r" b="b"/>
                  <a:pathLst>
                    <a:path w="23728" h="118" extrusionOk="0">
                      <a:moveTo>
                        <a:pt x="71" y="1"/>
                      </a:moveTo>
                      <a:cubicBezTo>
                        <a:pt x="24" y="1"/>
                        <a:pt x="1" y="36"/>
                        <a:pt x="1" y="60"/>
                      </a:cubicBezTo>
                      <a:cubicBezTo>
                        <a:pt x="1" y="94"/>
                        <a:pt x="24" y="118"/>
                        <a:pt x="71" y="118"/>
                      </a:cubicBezTo>
                      <a:lnTo>
                        <a:pt x="23658" y="118"/>
                      </a:lnTo>
                      <a:cubicBezTo>
                        <a:pt x="23692" y="118"/>
                        <a:pt x="23728" y="94"/>
                        <a:pt x="23728" y="60"/>
                      </a:cubicBezTo>
                      <a:cubicBezTo>
                        <a:pt x="23728" y="36"/>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7"/>
                <p:cNvSpPr/>
                <p:nvPr/>
              </p:nvSpPr>
              <p:spPr>
                <a:xfrm>
                  <a:off x="4944009" y="3388236"/>
                  <a:ext cx="3391799" cy="16435"/>
                </a:xfrm>
                <a:custGeom>
                  <a:avLst/>
                  <a:gdLst/>
                  <a:ahLst/>
                  <a:cxnLst/>
                  <a:rect l="l" t="t" r="r" b="b"/>
                  <a:pathLst>
                    <a:path w="23728" h="118" extrusionOk="0">
                      <a:moveTo>
                        <a:pt x="71" y="0"/>
                      </a:moveTo>
                      <a:cubicBezTo>
                        <a:pt x="24" y="0"/>
                        <a:pt x="1" y="24"/>
                        <a:pt x="1" y="59"/>
                      </a:cubicBezTo>
                      <a:cubicBezTo>
                        <a:pt x="1" y="83"/>
                        <a:pt x="24" y="117"/>
                        <a:pt x="71" y="117"/>
                      </a:cubicBezTo>
                      <a:lnTo>
                        <a:pt x="23658" y="117"/>
                      </a:lnTo>
                      <a:cubicBezTo>
                        <a:pt x="23692" y="117"/>
                        <a:pt x="23728" y="83"/>
                        <a:pt x="23728" y="59"/>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7"/>
                <p:cNvSpPr/>
                <p:nvPr/>
              </p:nvSpPr>
              <p:spPr>
                <a:xfrm>
                  <a:off x="4944009" y="3835762"/>
                  <a:ext cx="3391799" cy="16435"/>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7"/>
                <p:cNvSpPr/>
                <p:nvPr/>
              </p:nvSpPr>
              <p:spPr>
                <a:xfrm>
                  <a:off x="4944009" y="4283149"/>
                  <a:ext cx="3391799" cy="18107"/>
                </a:xfrm>
                <a:custGeom>
                  <a:avLst/>
                  <a:gdLst/>
                  <a:ahLst/>
                  <a:cxnLst/>
                  <a:rect l="l" t="t" r="r" b="b"/>
                  <a:pathLst>
                    <a:path w="23728" h="130" extrusionOk="0">
                      <a:moveTo>
                        <a:pt x="71" y="1"/>
                      </a:moveTo>
                      <a:cubicBezTo>
                        <a:pt x="24" y="1"/>
                        <a:pt x="1" y="36"/>
                        <a:pt x="1" y="59"/>
                      </a:cubicBezTo>
                      <a:cubicBezTo>
                        <a:pt x="1" y="94"/>
                        <a:pt x="24" y="129"/>
                        <a:pt x="71" y="129"/>
                      </a:cubicBezTo>
                      <a:lnTo>
                        <a:pt x="23658" y="129"/>
                      </a:lnTo>
                      <a:cubicBezTo>
                        <a:pt x="23692" y="129"/>
                        <a:pt x="23728" y="94"/>
                        <a:pt x="23728" y="59"/>
                      </a:cubicBezTo>
                      <a:cubicBezTo>
                        <a:pt x="23728" y="36"/>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4" name="Google Shape;134;p7"/>
              <p:cNvSpPr/>
              <p:nvPr/>
            </p:nvSpPr>
            <p:spPr>
              <a:xfrm>
                <a:off x="5746702" y="16752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7"/>
              <p:cNvSpPr/>
              <p:nvPr/>
            </p:nvSpPr>
            <p:spPr>
              <a:xfrm>
                <a:off x="5746702" y="1861055"/>
                <a:ext cx="3391799" cy="6826"/>
              </a:xfrm>
              <a:custGeom>
                <a:avLst/>
                <a:gdLst/>
                <a:ahLst/>
                <a:cxnLst/>
                <a:rect l="l" t="t" r="r" b="b"/>
                <a:pathLst>
                  <a:path w="23728" h="118" extrusionOk="0">
                    <a:moveTo>
                      <a:pt x="71" y="0"/>
                    </a:moveTo>
                    <a:cubicBezTo>
                      <a:pt x="24" y="0"/>
                      <a:pt x="1" y="24"/>
                      <a:pt x="1" y="59"/>
                    </a:cubicBezTo>
                    <a:cubicBezTo>
                      <a:pt x="1" y="94"/>
                      <a:pt x="24" y="117"/>
                      <a:pt x="71" y="117"/>
                    </a:cubicBezTo>
                    <a:lnTo>
                      <a:pt x="23658" y="117"/>
                    </a:lnTo>
                    <a:cubicBezTo>
                      <a:pt x="23692" y="117"/>
                      <a:pt x="23728" y="94"/>
                      <a:pt x="23728" y="59"/>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7"/>
              <p:cNvSpPr/>
              <p:nvPr/>
            </p:nvSpPr>
            <p:spPr>
              <a:xfrm>
                <a:off x="5746702" y="2046913"/>
                <a:ext cx="3391799" cy="7462"/>
              </a:xfrm>
              <a:custGeom>
                <a:avLst/>
                <a:gdLst/>
                <a:ahLst/>
                <a:cxnLst/>
                <a:rect l="l" t="t" r="r" b="b"/>
                <a:pathLst>
                  <a:path w="23728" h="129" extrusionOk="0">
                    <a:moveTo>
                      <a:pt x="71" y="0"/>
                    </a:moveTo>
                    <a:cubicBezTo>
                      <a:pt x="24" y="0"/>
                      <a:pt x="1" y="35"/>
                      <a:pt x="1" y="71"/>
                    </a:cubicBezTo>
                    <a:cubicBezTo>
                      <a:pt x="1" y="94"/>
                      <a:pt x="24" y="129"/>
                      <a:pt x="71" y="129"/>
                    </a:cubicBezTo>
                    <a:lnTo>
                      <a:pt x="23658" y="129"/>
                    </a:lnTo>
                    <a:cubicBezTo>
                      <a:pt x="23692" y="129"/>
                      <a:pt x="23728" y="94"/>
                      <a:pt x="23728" y="71"/>
                    </a:cubicBezTo>
                    <a:cubicBezTo>
                      <a:pt x="23728" y="35"/>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7"/>
              <p:cNvSpPr/>
              <p:nvPr/>
            </p:nvSpPr>
            <p:spPr>
              <a:xfrm>
                <a:off x="5746702" y="2233407"/>
                <a:ext cx="3391799" cy="6826"/>
              </a:xfrm>
              <a:custGeom>
                <a:avLst/>
                <a:gdLst/>
                <a:ahLst/>
                <a:cxnLst/>
                <a:rect l="l" t="t" r="r" b="b"/>
                <a:pathLst>
                  <a:path w="23728" h="118" extrusionOk="0">
                    <a:moveTo>
                      <a:pt x="71" y="1"/>
                    </a:moveTo>
                    <a:cubicBezTo>
                      <a:pt x="24" y="1"/>
                      <a:pt x="1" y="24"/>
                      <a:pt x="1" y="59"/>
                    </a:cubicBezTo>
                    <a:cubicBezTo>
                      <a:pt x="1" y="94"/>
                      <a:pt x="24" y="118"/>
                      <a:pt x="71" y="118"/>
                    </a:cubicBezTo>
                    <a:lnTo>
                      <a:pt x="23658" y="118"/>
                    </a:lnTo>
                    <a:cubicBezTo>
                      <a:pt x="23692" y="118"/>
                      <a:pt x="23728" y="94"/>
                      <a:pt x="23728" y="59"/>
                    </a:cubicBezTo>
                    <a:cubicBezTo>
                      <a:pt x="23728" y="24"/>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7"/>
              <p:cNvSpPr/>
              <p:nvPr/>
            </p:nvSpPr>
            <p:spPr>
              <a:xfrm>
                <a:off x="5746702" y="2419207"/>
                <a:ext cx="3391799" cy="6826"/>
              </a:xfrm>
              <a:custGeom>
                <a:avLst/>
                <a:gdLst/>
                <a:ahLst/>
                <a:cxnLst/>
                <a:rect l="l" t="t" r="r" b="b"/>
                <a:pathLst>
                  <a:path w="23728" h="118" extrusionOk="0">
                    <a:moveTo>
                      <a:pt x="71" y="1"/>
                    </a:moveTo>
                    <a:cubicBezTo>
                      <a:pt x="24" y="1"/>
                      <a:pt x="1" y="36"/>
                      <a:pt x="1" y="60"/>
                    </a:cubicBezTo>
                    <a:cubicBezTo>
                      <a:pt x="1" y="94"/>
                      <a:pt x="24" y="118"/>
                      <a:pt x="71" y="118"/>
                    </a:cubicBezTo>
                    <a:lnTo>
                      <a:pt x="23658" y="118"/>
                    </a:lnTo>
                    <a:cubicBezTo>
                      <a:pt x="23692" y="118"/>
                      <a:pt x="23728" y="94"/>
                      <a:pt x="23728" y="60"/>
                    </a:cubicBezTo>
                    <a:cubicBezTo>
                      <a:pt x="23728" y="36"/>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7"/>
              <p:cNvSpPr/>
              <p:nvPr/>
            </p:nvSpPr>
            <p:spPr>
              <a:xfrm>
                <a:off x="5746702" y="2605759"/>
                <a:ext cx="3391799" cy="6826"/>
              </a:xfrm>
              <a:custGeom>
                <a:avLst/>
                <a:gdLst/>
                <a:ahLst/>
                <a:cxnLst/>
                <a:rect l="l" t="t" r="r" b="b"/>
                <a:pathLst>
                  <a:path w="23728" h="118" extrusionOk="0">
                    <a:moveTo>
                      <a:pt x="71" y="0"/>
                    </a:moveTo>
                    <a:cubicBezTo>
                      <a:pt x="24" y="0"/>
                      <a:pt x="1" y="24"/>
                      <a:pt x="1" y="59"/>
                    </a:cubicBezTo>
                    <a:cubicBezTo>
                      <a:pt x="1" y="83"/>
                      <a:pt x="24" y="117"/>
                      <a:pt x="71" y="117"/>
                    </a:cubicBezTo>
                    <a:lnTo>
                      <a:pt x="23658" y="117"/>
                    </a:lnTo>
                    <a:cubicBezTo>
                      <a:pt x="23692" y="117"/>
                      <a:pt x="23728" y="83"/>
                      <a:pt x="23728" y="59"/>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7"/>
              <p:cNvSpPr/>
              <p:nvPr/>
            </p:nvSpPr>
            <p:spPr>
              <a:xfrm>
                <a:off x="5746702" y="2791617"/>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7"/>
              <p:cNvSpPr/>
              <p:nvPr/>
            </p:nvSpPr>
            <p:spPr>
              <a:xfrm>
                <a:off x="5746702" y="2977417"/>
                <a:ext cx="3391799" cy="7520"/>
              </a:xfrm>
              <a:custGeom>
                <a:avLst/>
                <a:gdLst/>
                <a:ahLst/>
                <a:cxnLst/>
                <a:rect l="l" t="t" r="r" b="b"/>
                <a:pathLst>
                  <a:path w="23728" h="130" extrusionOk="0">
                    <a:moveTo>
                      <a:pt x="71" y="1"/>
                    </a:moveTo>
                    <a:cubicBezTo>
                      <a:pt x="24" y="1"/>
                      <a:pt x="1" y="36"/>
                      <a:pt x="1" y="59"/>
                    </a:cubicBezTo>
                    <a:cubicBezTo>
                      <a:pt x="1" y="94"/>
                      <a:pt x="24" y="129"/>
                      <a:pt x="71" y="129"/>
                    </a:cubicBezTo>
                    <a:lnTo>
                      <a:pt x="23658" y="129"/>
                    </a:lnTo>
                    <a:cubicBezTo>
                      <a:pt x="23692" y="129"/>
                      <a:pt x="23728" y="94"/>
                      <a:pt x="23728" y="59"/>
                    </a:cubicBezTo>
                    <a:cubicBezTo>
                      <a:pt x="23728" y="36"/>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7"/>
              <p:cNvSpPr/>
              <p:nvPr/>
            </p:nvSpPr>
            <p:spPr>
              <a:xfrm>
                <a:off x="5746702" y="14894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7"/>
              <p:cNvSpPr/>
              <p:nvPr/>
            </p:nvSpPr>
            <p:spPr>
              <a:xfrm>
                <a:off x="5746702" y="13036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 name="Google Shape;144;p7"/>
            <p:cNvGrpSpPr/>
            <p:nvPr/>
          </p:nvGrpSpPr>
          <p:grpSpPr>
            <a:xfrm>
              <a:off x="878402" y="1303655"/>
              <a:ext cx="3391799" cy="3150215"/>
              <a:chOff x="5746702" y="1303655"/>
              <a:chExt cx="3391799" cy="3150215"/>
            </a:xfrm>
          </p:grpSpPr>
          <p:grpSp>
            <p:nvGrpSpPr>
              <p:cNvPr id="145" name="Google Shape;145;p7"/>
              <p:cNvGrpSpPr/>
              <p:nvPr/>
            </p:nvGrpSpPr>
            <p:grpSpPr>
              <a:xfrm>
                <a:off x="5746702" y="3144189"/>
                <a:ext cx="3391799" cy="1309681"/>
                <a:chOff x="4944009" y="1147678"/>
                <a:chExt cx="3391799" cy="3153578"/>
              </a:xfrm>
            </p:grpSpPr>
            <p:sp>
              <p:nvSpPr>
                <p:cNvPr id="146" name="Google Shape;146;p7"/>
                <p:cNvSpPr/>
                <p:nvPr/>
              </p:nvSpPr>
              <p:spPr>
                <a:xfrm>
                  <a:off x="4944009" y="1147678"/>
                  <a:ext cx="3391799" cy="16435"/>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7"/>
                <p:cNvSpPr/>
                <p:nvPr/>
              </p:nvSpPr>
              <p:spPr>
                <a:xfrm>
                  <a:off x="4944009" y="1595065"/>
                  <a:ext cx="3391799" cy="16435"/>
                </a:xfrm>
                <a:custGeom>
                  <a:avLst/>
                  <a:gdLst/>
                  <a:ahLst/>
                  <a:cxnLst/>
                  <a:rect l="l" t="t" r="r" b="b"/>
                  <a:pathLst>
                    <a:path w="23728" h="118" extrusionOk="0">
                      <a:moveTo>
                        <a:pt x="71" y="0"/>
                      </a:moveTo>
                      <a:cubicBezTo>
                        <a:pt x="24" y="0"/>
                        <a:pt x="1" y="24"/>
                        <a:pt x="1" y="59"/>
                      </a:cubicBezTo>
                      <a:cubicBezTo>
                        <a:pt x="1" y="94"/>
                        <a:pt x="24" y="117"/>
                        <a:pt x="71" y="117"/>
                      </a:cubicBezTo>
                      <a:lnTo>
                        <a:pt x="23658" y="117"/>
                      </a:lnTo>
                      <a:cubicBezTo>
                        <a:pt x="23692" y="117"/>
                        <a:pt x="23728" y="94"/>
                        <a:pt x="23728" y="59"/>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7"/>
                <p:cNvSpPr/>
                <p:nvPr/>
              </p:nvSpPr>
              <p:spPr>
                <a:xfrm>
                  <a:off x="4944009" y="2042592"/>
                  <a:ext cx="3391799" cy="17967"/>
                </a:xfrm>
                <a:custGeom>
                  <a:avLst/>
                  <a:gdLst/>
                  <a:ahLst/>
                  <a:cxnLst/>
                  <a:rect l="l" t="t" r="r" b="b"/>
                  <a:pathLst>
                    <a:path w="23728" h="129" extrusionOk="0">
                      <a:moveTo>
                        <a:pt x="71" y="0"/>
                      </a:moveTo>
                      <a:cubicBezTo>
                        <a:pt x="24" y="0"/>
                        <a:pt x="1" y="35"/>
                        <a:pt x="1" y="71"/>
                      </a:cubicBezTo>
                      <a:cubicBezTo>
                        <a:pt x="1" y="94"/>
                        <a:pt x="24" y="129"/>
                        <a:pt x="71" y="129"/>
                      </a:cubicBezTo>
                      <a:lnTo>
                        <a:pt x="23658" y="129"/>
                      </a:lnTo>
                      <a:cubicBezTo>
                        <a:pt x="23692" y="129"/>
                        <a:pt x="23728" y="94"/>
                        <a:pt x="23728" y="71"/>
                      </a:cubicBezTo>
                      <a:cubicBezTo>
                        <a:pt x="23728" y="35"/>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7"/>
                <p:cNvSpPr/>
                <p:nvPr/>
              </p:nvSpPr>
              <p:spPr>
                <a:xfrm>
                  <a:off x="4944009" y="2491650"/>
                  <a:ext cx="3391799" cy="16435"/>
                </a:xfrm>
                <a:custGeom>
                  <a:avLst/>
                  <a:gdLst/>
                  <a:ahLst/>
                  <a:cxnLst/>
                  <a:rect l="l" t="t" r="r" b="b"/>
                  <a:pathLst>
                    <a:path w="23728" h="118" extrusionOk="0">
                      <a:moveTo>
                        <a:pt x="71" y="1"/>
                      </a:moveTo>
                      <a:cubicBezTo>
                        <a:pt x="24" y="1"/>
                        <a:pt x="1" y="24"/>
                        <a:pt x="1" y="59"/>
                      </a:cubicBezTo>
                      <a:cubicBezTo>
                        <a:pt x="1" y="94"/>
                        <a:pt x="24" y="118"/>
                        <a:pt x="71" y="118"/>
                      </a:cubicBezTo>
                      <a:lnTo>
                        <a:pt x="23658" y="118"/>
                      </a:lnTo>
                      <a:cubicBezTo>
                        <a:pt x="23692" y="118"/>
                        <a:pt x="23728" y="94"/>
                        <a:pt x="23728" y="59"/>
                      </a:cubicBezTo>
                      <a:cubicBezTo>
                        <a:pt x="23728" y="24"/>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7"/>
                <p:cNvSpPr/>
                <p:nvPr/>
              </p:nvSpPr>
              <p:spPr>
                <a:xfrm>
                  <a:off x="4944009" y="2939038"/>
                  <a:ext cx="3391799" cy="16435"/>
                </a:xfrm>
                <a:custGeom>
                  <a:avLst/>
                  <a:gdLst/>
                  <a:ahLst/>
                  <a:cxnLst/>
                  <a:rect l="l" t="t" r="r" b="b"/>
                  <a:pathLst>
                    <a:path w="23728" h="118" extrusionOk="0">
                      <a:moveTo>
                        <a:pt x="71" y="1"/>
                      </a:moveTo>
                      <a:cubicBezTo>
                        <a:pt x="24" y="1"/>
                        <a:pt x="1" y="36"/>
                        <a:pt x="1" y="60"/>
                      </a:cubicBezTo>
                      <a:cubicBezTo>
                        <a:pt x="1" y="94"/>
                        <a:pt x="24" y="118"/>
                        <a:pt x="71" y="118"/>
                      </a:cubicBezTo>
                      <a:lnTo>
                        <a:pt x="23658" y="118"/>
                      </a:lnTo>
                      <a:cubicBezTo>
                        <a:pt x="23692" y="118"/>
                        <a:pt x="23728" y="94"/>
                        <a:pt x="23728" y="60"/>
                      </a:cubicBezTo>
                      <a:cubicBezTo>
                        <a:pt x="23728" y="36"/>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7"/>
                <p:cNvSpPr/>
                <p:nvPr/>
              </p:nvSpPr>
              <p:spPr>
                <a:xfrm>
                  <a:off x="4944009" y="3388236"/>
                  <a:ext cx="3391799" cy="16435"/>
                </a:xfrm>
                <a:custGeom>
                  <a:avLst/>
                  <a:gdLst/>
                  <a:ahLst/>
                  <a:cxnLst/>
                  <a:rect l="l" t="t" r="r" b="b"/>
                  <a:pathLst>
                    <a:path w="23728" h="118" extrusionOk="0">
                      <a:moveTo>
                        <a:pt x="71" y="0"/>
                      </a:moveTo>
                      <a:cubicBezTo>
                        <a:pt x="24" y="0"/>
                        <a:pt x="1" y="24"/>
                        <a:pt x="1" y="59"/>
                      </a:cubicBezTo>
                      <a:cubicBezTo>
                        <a:pt x="1" y="83"/>
                        <a:pt x="24" y="117"/>
                        <a:pt x="71" y="117"/>
                      </a:cubicBezTo>
                      <a:lnTo>
                        <a:pt x="23658" y="117"/>
                      </a:lnTo>
                      <a:cubicBezTo>
                        <a:pt x="23692" y="117"/>
                        <a:pt x="23728" y="83"/>
                        <a:pt x="23728" y="59"/>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7"/>
                <p:cNvSpPr/>
                <p:nvPr/>
              </p:nvSpPr>
              <p:spPr>
                <a:xfrm>
                  <a:off x="4944009" y="3835762"/>
                  <a:ext cx="3391799" cy="16435"/>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7"/>
                <p:cNvSpPr/>
                <p:nvPr/>
              </p:nvSpPr>
              <p:spPr>
                <a:xfrm>
                  <a:off x="4944009" y="4283149"/>
                  <a:ext cx="3391799" cy="18107"/>
                </a:xfrm>
                <a:custGeom>
                  <a:avLst/>
                  <a:gdLst/>
                  <a:ahLst/>
                  <a:cxnLst/>
                  <a:rect l="l" t="t" r="r" b="b"/>
                  <a:pathLst>
                    <a:path w="23728" h="130" extrusionOk="0">
                      <a:moveTo>
                        <a:pt x="71" y="1"/>
                      </a:moveTo>
                      <a:cubicBezTo>
                        <a:pt x="24" y="1"/>
                        <a:pt x="1" y="36"/>
                        <a:pt x="1" y="59"/>
                      </a:cubicBezTo>
                      <a:cubicBezTo>
                        <a:pt x="1" y="94"/>
                        <a:pt x="24" y="129"/>
                        <a:pt x="71" y="129"/>
                      </a:cubicBezTo>
                      <a:lnTo>
                        <a:pt x="23658" y="129"/>
                      </a:lnTo>
                      <a:cubicBezTo>
                        <a:pt x="23692" y="129"/>
                        <a:pt x="23728" y="94"/>
                        <a:pt x="23728" y="59"/>
                      </a:cubicBezTo>
                      <a:cubicBezTo>
                        <a:pt x="23728" y="36"/>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 name="Google Shape;154;p7"/>
              <p:cNvSpPr/>
              <p:nvPr/>
            </p:nvSpPr>
            <p:spPr>
              <a:xfrm>
                <a:off x="5746702" y="16752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7"/>
              <p:cNvSpPr/>
              <p:nvPr/>
            </p:nvSpPr>
            <p:spPr>
              <a:xfrm>
                <a:off x="5746702" y="1861055"/>
                <a:ext cx="3391799" cy="6826"/>
              </a:xfrm>
              <a:custGeom>
                <a:avLst/>
                <a:gdLst/>
                <a:ahLst/>
                <a:cxnLst/>
                <a:rect l="l" t="t" r="r" b="b"/>
                <a:pathLst>
                  <a:path w="23728" h="118" extrusionOk="0">
                    <a:moveTo>
                      <a:pt x="71" y="0"/>
                    </a:moveTo>
                    <a:cubicBezTo>
                      <a:pt x="24" y="0"/>
                      <a:pt x="1" y="24"/>
                      <a:pt x="1" y="59"/>
                    </a:cubicBezTo>
                    <a:cubicBezTo>
                      <a:pt x="1" y="94"/>
                      <a:pt x="24" y="117"/>
                      <a:pt x="71" y="117"/>
                    </a:cubicBezTo>
                    <a:lnTo>
                      <a:pt x="23658" y="117"/>
                    </a:lnTo>
                    <a:cubicBezTo>
                      <a:pt x="23692" y="117"/>
                      <a:pt x="23728" y="94"/>
                      <a:pt x="23728" y="59"/>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7"/>
              <p:cNvSpPr/>
              <p:nvPr/>
            </p:nvSpPr>
            <p:spPr>
              <a:xfrm>
                <a:off x="5746702" y="2046913"/>
                <a:ext cx="3391799" cy="7462"/>
              </a:xfrm>
              <a:custGeom>
                <a:avLst/>
                <a:gdLst/>
                <a:ahLst/>
                <a:cxnLst/>
                <a:rect l="l" t="t" r="r" b="b"/>
                <a:pathLst>
                  <a:path w="23728" h="129" extrusionOk="0">
                    <a:moveTo>
                      <a:pt x="71" y="0"/>
                    </a:moveTo>
                    <a:cubicBezTo>
                      <a:pt x="24" y="0"/>
                      <a:pt x="1" y="35"/>
                      <a:pt x="1" y="71"/>
                    </a:cubicBezTo>
                    <a:cubicBezTo>
                      <a:pt x="1" y="94"/>
                      <a:pt x="24" y="129"/>
                      <a:pt x="71" y="129"/>
                    </a:cubicBezTo>
                    <a:lnTo>
                      <a:pt x="23658" y="129"/>
                    </a:lnTo>
                    <a:cubicBezTo>
                      <a:pt x="23692" y="129"/>
                      <a:pt x="23728" y="94"/>
                      <a:pt x="23728" y="71"/>
                    </a:cubicBezTo>
                    <a:cubicBezTo>
                      <a:pt x="23728" y="35"/>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7"/>
              <p:cNvSpPr/>
              <p:nvPr/>
            </p:nvSpPr>
            <p:spPr>
              <a:xfrm>
                <a:off x="5746702" y="2233407"/>
                <a:ext cx="3391799" cy="6826"/>
              </a:xfrm>
              <a:custGeom>
                <a:avLst/>
                <a:gdLst/>
                <a:ahLst/>
                <a:cxnLst/>
                <a:rect l="l" t="t" r="r" b="b"/>
                <a:pathLst>
                  <a:path w="23728" h="118" extrusionOk="0">
                    <a:moveTo>
                      <a:pt x="71" y="1"/>
                    </a:moveTo>
                    <a:cubicBezTo>
                      <a:pt x="24" y="1"/>
                      <a:pt x="1" y="24"/>
                      <a:pt x="1" y="59"/>
                    </a:cubicBezTo>
                    <a:cubicBezTo>
                      <a:pt x="1" y="94"/>
                      <a:pt x="24" y="118"/>
                      <a:pt x="71" y="118"/>
                    </a:cubicBezTo>
                    <a:lnTo>
                      <a:pt x="23658" y="118"/>
                    </a:lnTo>
                    <a:cubicBezTo>
                      <a:pt x="23692" y="118"/>
                      <a:pt x="23728" y="94"/>
                      <a:pt x="23728" y="59"/>
                    </a:cubicBezTo>
                    <a:cubicBezTo>
                      <a:pt x="23728" y="24"/>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7"/>
              <p:cNvSpPr/>
              <p:nvPr/>
            </p:nvSpPr>
            <p:spPr>
              <a:xfrm>
                <a:off x="5746702" y="2419207"/>
                <a:ext cx="3391799" cy="6826"/>
              </a:xfrm>
              <a:custGeom>
                <a:avLst/>
                <a:gdLst/>
                <a:ahLst/>
                <a:cxnLst/>
                <a:rect l="l" t="t" r="r" b="b"/>
                <a:pathLst>
                  <a:path w="23728" h="118" extrusionOk="0">
                    <a:moveTo>
                      <a:pt x="71" y="1"/>
                    </a:moveTo>
                    <a:cubicBezTo>
                      <a:pt x="24" y="1"/>
                      <a:pt x="1" y="36"/>
                      <a:pt x="1" y="60"/>
                    </a:cubicBezTo>
                    <a:cubicBezTo>
                      <a:pt x="1" y="94"/>
                      <a:pt x="24" y="118"/>
                      <a:pt x="71" y="118"/>
                    </a:cubicBezTo>
                    <a:lnTo>
                      <a:pt x="23658" y="118"/>
                    </a:lnTo>
                    <a:cubicBezTo>
                      <a:pt x="23692" y="118"/>
                      <a:pt x="23728" y="94"/>
                      <a:pt x="23728" y="60"/>
                    </a:cubicBezTo>
                    <a:cubicBezTo>
                      <a:pt x="23728" y="36"/>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7"/>
              <p:cNvSpPr/>
              <p:nvPr/>
            </p:nvSpPr>
            <p:spPr>
              <a:xfrm>
                <a:off x="5746702" y="2605759"/>
                <a:ext cx="3391799" cy="6826"/>
              </a:xfrm>
              <a:custGeom>
                <a:avLst/>
                <a:gdLst/>
                <a:ahLst/>
                <a:cxnLst/>
                <a:rect l="l" t="t" r="r" b="b"/>
                <a:pathLst>
                  <a:path w="23728" h="118" extrusionOk="0">
                    <a:moveTo>
                      <a:pt x="71" y="0"/>
                    </a:moveTo>
                    <a:cubicBezTo>
                      <a:pt x="24" y="0"/>
                      <a:pt x="1" y="24"/>
                      <a:pt x="1" y="59"/>
                    </a:cubicBezTo>
                    <a:cubicBezTo>
                      <a:pt x="1" y="83"/>
                      <a:pt x="24" y="117"/>
                      <a:pt x="71" y="117"/>
                    </a:cubicBezTo>
                    <a:lnTo>
                      <a:pt x="23658" y="117"/>
                    </a:lnTo>
                    <a:cubicBezTo>
                      <a:pt x="23692" y="117"/>
                      <a:pt x="23728" y="83"/>
                      <a:pt x="23728" y="59"/>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7"/>
              <p:cNvSpPr/>
              <p:nvPr/>
            </p:nvSpPr>
            <p:spPr>
              <a:xfrm>
                <a:off x="5746702" y="2791617"/>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7"/>
              <p:cNvSpPr/>
              <p:nvPr/>
            </p:nvSpPr>
            <p:spPr>
              <a:xfrm>
                <a:off x="5746702" y="2977417"/>
                <a:ext cx="3391799" cy="7520"/>
              </a:xfrm>
              <a:custGeom>
                <a:avLst/>
                <a:gdLst/>
                <a:ahLst/>
                <a:cxnLst/>
                <a:rect l="l" t="t" r="r" b="b"/>
                <a:pathLst>
                  <a:path w="23728" h="130" extrusionOk="0">
                    <a:moveTo>
                      <a:pt x="71" y="1"/>
                    </a:moveTo>
                    <a:cubicBezTo>
                      <a:pt x="24" y="1"/>
                      <a:pt x="1" y="36"/>
                      <a:pt x="1" y="59"/>
                    </a:cubicBezTo>
                    <a:cubicBezTo>
                      <a:pt x="1" y="94"/>
                      <a:pt x="24" y="129"/>
                      <a:pt x="71" y="129"/>
                    </a:cubicBezTo>
                    <a:lnTo>
                      <a:pt x="23658" y="129"/>
                    </a:lnTo>
                    <a:cubicBezTo>
                      <a:pt x="23692" y="129"/>
                      <a:pt x="23728" y="94"/>
                      <a:pt x="23728" y="59"/>
                    </a:cubicBezTo>
                    <a:cubicBezTo>
                      <a:pt x="23728" y="36"/>
                      <a:pt x="23692" y="1"/>
                      <a:pt x="23658" y="1"/>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7"/>
              <p:cNvSpPr/>
              <p:nvPr/>
            </p:nvSpPr>
            <p:spPr>
              <a:xfrm>
                <a:off x="5746702" y="14894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7"/>
              <p:cNvSpPr/>
              <p:nvPr/>
            </p:nvSpPr>
            <p:spPr>
              <a:xfrm>
                <a:off x="5746702" y="1303655"/>
                <a:ext cx="3391799" cy="6826"/>
              </a:xfrm>
              <a:custGeom>
                <a:avLst/>
                <a:gdLst/>
                <a:ahLst/>
                <a:cxnLst/>
                <a:rect l="l" t="t" r="r" b="b"/>
                <a:pathLst>
                  <a:path w="23728" h="118" extrusionOk="0">
                    <a:moveTo>
                      <a:pt x="71" y="0"/>
                    </a:moveTo>
                    <a:cubicBezTo>
                      <a:pt x="24" y="0"/>
                      <a:pt x="1" y="24"/>
                      <a:pt x="1" y="58"/>
                    </a:cubicBezTo>
                    <a:cubicBezTo>
                      <a:pt x="1" y="94"/>
                      <a:pt x="24" y="117"/>
                      <a:pt x="71" y="117"/>
                    </a:cubicBezTo>
                    <a:lnTo>
                      <a:pt x="23658" y="117"/>
                    </a:lnTo>
                    <a:cubicBezTo>
                      <a:pt x="23692" y="117"/>
                      <a:pt x="23728" y="94"/>
                      <a:pt x="23728" y="58"/>
                    </a:cubicBezTo>
                    <a:cubicBezTo>
                      <a:pt x="23728" y="24"/>
                      <a:pt x="23692" y="0"/>
                      <a:pt x="23658" y="0"/>
                    </a:cubicBezTo>
                    <a:close/>
                  </a:path>
                </a:pathLst>
              </a:custGeom>
              <a:solidFill>
                <a:srgbClr val="F2E1CC">
                  <a:alpha val="8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 1">
  <p:cSld name="Title and four column 1">
    <p:spTree>
      <p:nvGrpSpPr>
        <p:cNvPr id="1" name="Shape 164"/>
        <p:cNvGrpSpPr/>
        <p:nvPr/>
      </p:nvGrpSpPr>
      <p:grpSpPr>
        <a:xfrm>
          <a:off x="0" y="0"/>
          <a:ext cx="0" cy="0"/>
          <a:chOff x="0" y="0"/>
          <a:chExt cx="0" cy="0"/>
        </a:xfrm>
      </p:grpSpPr>
      <p:sp>
        <p:nvSpPr>
          <p:cNvPr id="165" name="Google Shape;165;p8"/>
          <p:cNvSpPr txBox="1">
            <a:spLocks noGrp="1"/>
          </p:cNvSpPr>
          <p:nvPr>
            <p:ph type="subTitle" idx="1"/>
          </p:nvPr>
        </p:nvSpPr>
        <p:spPr>
          <a:xfrm>
            <a:off x="2761475" y="1620500"/>
            <a:ext cx="16428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1pPr>
            <a:lvl2pPr lvl="1"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2pPr>
            <a:lvl3pPr lvl="2"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3pPr>
            <a:lvl4pPr lvl="3"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4pPr>
            <a:lvl5pPr lvl="4"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5pPr>
            <a:lvl6pPr lvl="5"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6pPr>
            <a:lvl7pPr lvl="6"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7pPr>
            <a:lvl8pPr lvl="7"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8pPr>
            <a:lvl9pPr lvl="8"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9pPr>
          </a:lstStyle>
          <a:p>
            <a:endParaRPr/>
          </a:p>
        </p:txBody>
      </p:sp>
      <p:sp>
        <p:nvSpPr>
          <p:cNvPr id="166" name="Google Shape;166;p8"/>
          <p:cNvSpPr txBox="1">
            <a:spLocks noGrp="1"/>
          </p:cNvSpPr>
          <p:nvPr>
            <p:ph type="subTitle" idx="2"/>
          </p:nvPr>
        </p:nvSpPr>
        <p:spPr>
          <a:xfrm>
            <a:off x="2660826" y="1960500"/>
            <a:ext cx="18441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67" name="Google Shape;167;p8"/>
          <p:cNvSpPr txBox="1">
            <a:spLocks noGrp="1"/>
          </p:cNvSpPr>
          <p:nvPr>
            <p:ph type="subTitle" idx="3"/>
          </p:nvPr>
        </p:nvSpPr>
        <p:spPr>
          <a:xfrm>
            <a:off x="783275" y="1620500"/>
            <a:ext cx="16428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1pPr>
            <a:lvl2pPr lvl="1"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2pPr>
            <a:lvl3pPr lvl="2"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3pPr>
            <a:lvl4pPr lvl="3"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4pPr>
            <a:lvl5pPr lvl="4"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5pPr>
            <a:lvl6pPr lvl="5"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6pPr>
            <a:lvl7pPr lvl="6"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7pPr>
            <a:lvl8pPr lvl="7"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8pPr>
            <a:lvl9pPr lvl="8"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9pPr>
          </a:lstStyle>
          <a:p>
            <a:endParaRPr/>
          </a:p>
        </p:txBody>
      </p:sp>
      <p:sp>
        <p:nvSpPr>
          <p:cNvPr id="168" name="Google Shape;168;p8"/>
          <p:cNvSpPr txBox="1">
            <a:spLocks noGrp="1"/>
          </p:cNvSpPr>
          <p:nvPr>
            <p:ph type="subTitle" idx="4"/>
          </p:nvPr>
        </p:nvSpPr>
        <p:spPr>
          <a:xfrm>
            <a:off x="682626" y="1960500"/>
            <a:ext cx="18441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69" name="Google Shape;169;p8"/>
          <p:cNvSpPr txBox="1">
            <a:spLocks noGrp="1"/>
          </p:cNvSpPr>
          <p:nvPr>
            <p:ph type="subTitle" idx="5"/>
          </p:nvPr>
        </p:nvSpPr>
        <p:spPr>
          <a:xfrm>
            <a:off x="4739526" y="1620500"/>
            <a:ext cx="16431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1pPr>
            <a:lvl2pPr lvl="1"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2pPr>
            <a:lvl3pPr lvl="2"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3pPr>
            <a:lvl4pPr lvl="3"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4pPr>
            <a:lvl5pPr lvl="4"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5pPr>
            <a:lvl6pPr lvl="5"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6pPr>
            <a:lvl7pPr lvl="6"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7pPr>
            <a:lvl8pPr lvl="7"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8pPr>
            <a:lvl9pPr lvl="8"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9pPr>
          </a:lstStyle>
          <a:p>
            <a:endParaRPr/>
          </a:p>
        </p:txBody>
      </p:sp>
      <p:sp>
        <p:nvSpPr>
          <p:cNvPr id="170" name="Google Shape;170;p8"/>
          <p:cNvSpPr txBox="1">
            <a:spLocks noGrp="1"/>
          </p:cNvSpPr>
          <p:nvPr>
            <p:ph type="subTitle" idx="6"/>
          </p:nvPr>
        </p:nvSpPr>
        <p:spPr>
          <a:xfrm>
            <a:off x="4639026" y="1960500"/>
            <a:ext cx="18441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71" name="Google Shape;171;p8"/>
          <p:cNvSpPr txBox="1">
            <a:spLocks noGrp="1"/>
          </p:cNvSpPr>
          <p:nvPr>
            <p:ph type="title"/>
          </p:nvPr>
        </p:nvSpPr>
        <p:spPr>
          <a:xfrm>
            <a:off x="713226" y="445025"/>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2" name="Google Shape;172;p8"/>
          <p:cNvSpPr txBox="1">
            <a:spLocks noGrp="1"/>
          </p:cNvSpPr>
          <p:nvPr>
            <p:ph type="subTitle" idx="7"/>
          </p:nvPr>
        </p:nvSpPr>
        <p:spPr>
          <a:xfrm>
            <a:off x="6717726" y="1620500"/>
            <a:ext cx="16431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1pPr>
            <a:lvl2pPr lvl="1"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2pPr>
            <a:lvl3pPr lvl="2"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3pPr>
            <a:lvl4pPr lvl="3"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4pPr>
            <a:lvl5pPr lvl="4"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5pPr>
            <a:lvl6pPr lvl="5"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6pPr>
            <a:lvl7pPr lvl="6"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7pPr>
            <a:lvl8pPr lvl="7"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8pPr>
            <a:lvl9pPr lvl="8" algn="ctr">
              <a:lnSpc>
                <a:spcPct val="115000"/>
              </a:lnSpc>
              <a:spcBef>
                <a:spcPts val="0"/>
              </a:spcBef>
              <a:spcAft>
                <a:spcPts val="0"/>
              </a:spcAft>
              <a:buClr>
                <a:schemeClr val="dk1"/>
              </a:buClr>
              <a:buSzPts val="2000"/>
              <a:buFont typeface="Archivo Black"/>
              <a:buNone/>
              <a:defRPr sz="2000">
                <a:solidFill>
                  <a:schemeClr val="dk1"/>
                </a:solidFill>
                <a:latin typeface="Archivo Black"/>
                <a:ea typeface="Archivo Black"/>
                <a:cs typeface="Archivo Black"/>
                <a:sym typeface="Archivo Black"/>
              </a:defRPr>
            </a:lvl9pPr>
          </a:lstStyle>
          <a:p>
            <a:endParaRPr/>
          </a:p>
        </p:txBody>
      </p:sp>
      <p:sp>
        <p:nvSpPr>
          <p:cNvPr id="173" name="Google Shape;173;p8"/>
          <p:cNvSpPr txBox="1">
            <a:spLocks noGrp="1"/>
          </p:cNvSpPr>
          <p:nvPr>
            <p:ph type="subTitle" idx="8"/>
          </p:nvPr>
        </p:nvSpPr>
        <p:spPr>
          <a:xfrm>
            <a:off x="6617226" y="1960500"/>
            <a:ext cx="18441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74"/>
        <p:cNvGrpSpPr/>
        <p:nvPr/>
      </p:nvGrpSpPr>
      <p:grpSpPr>
        <a:xfrm>
          <a:off x="0" y="0"/>
          <a:ext cx="0" cy="0"/>
          <a:chOff x="0" y="0"/>
          <a:chExt cx="0" cy="0"/>
        </a:xfrm>
      </p:grpSpPr>
      <p:sp>
        <p:nvSpPr>
          <p:cNvPr id="175" name="Google Shape;175;p9"/>
          <p:cNvSpPr txBox="1">
            <a:spLocks noGrp="1"/>
          </p:cNvSpPr>
          <p:nvPr>
            <p:ph type="subTitle" idx="1"/>
          </p:nvPr>
        </p:nvSpPr>
        <p:spPr>
          <a:xfrm>
            <a:off x="4745775" y="3616375"/>
            <a:ext cx="29421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500"/>
              <a:buFont typeface="Archivo Black"/>
              <a:buNone/>
              <a:defRPr sz="2000">
                <a:solidFill>
                  <a:schemeClr val="dk1"/>
                </a:solidFill>
                <a:latin typeface="Archivo Black"/>
                <a:ea typeface="Archivo Black"/>
                <a:cs typeface="Archivo Black"/>
                <a:sym typeface="Archivo Black"/>
              </a:defRPr>
            </a:lvl1pPr>
            <a:lvl2pPr lvl="1" algn="ctr">
              <a:lnSpc>
                <a:spcPct val="115000"/>
              </a:lnSpc>
              <a:spcBef>
                <a:spcPts val="0"/>
              </a:spcBef>
              <a:spcAft>
                <a:spcPts val="0"/>
              </a:spcAft>
              <a:buClr>
                <a:schemeClr val="dk1"/>
              </a:buClr>
              <a:buSzPts val="2500"/>
              <a:buFont typeface="Archivo Black"/>
              <a:buNone/>
              <a:defRPr sz="2500">
                <a:solidFill>
                  <a:schemeClr val="dk1"/>
                </a:solidFill>
                <a:latin typeface="Archivo Black"/>
                <a:ea typeface="Archivo Black"/>
                <a:cs typeface="Archivo Black"/>
                <a:sym typeface="Archivo Black"/>
              </a:defRPr>
            </a:lvl2pPr>
            <a:lvl3pPr lvl="2" algn="ctr">
              <a:lnSpc>
                <a:spcPct val="115000"/>
              </a:lnSpc>
              <a:spcBef>
                <a:spcPts val="0"/>
              </a:spcBef>
              <a:spcAft>
                <a:spcPts val="0"/>
              </a:spcAft>
              <a:buClr>
                <a:schemeClr val="dk1"/>
              </a:buClr>
              <a:buSzPts val="2500"/>
              <a:buFont typeface="Archivo Black"/>
              <a:buNone/>
              <a:defRPr sz="2500">
                <a:solidFill>
                  <a:schemeClr val="dk1"/>
                </a:solidFill>
                <a:latin typeface="Archivo Black"/>
                <a:ea typeface="Archivo Black"/>
                <a:cs typeface="Archivo Black"/>
                <a:sym typeface="Archivo Black"/>
              </a:defRPr>
            </a:lvl3pPr>
            <a:lvl4pPr lvl="3" algn="ctr">
              <a:lnSpc>
                <a:spcPct val="115000"/>
              </a:lnSpc>
              <a:spcBef>
                <a:spcPts val="0"/>
              </a:spcBef>
              <a:spcAft>
                <a:spcPts val="0"/>
              </a:spcAft>
              <a:buClr>
                <a:schemeClr val="dk1"/>
              </a:buClr>
              <a:buSzPts val="2500"/>
              <a:buFont typeface="Archivo Black"/>
              <a:buNone/>
              <a:defRPr sz="2500">
                <a:solidFill>
                  <a:schemeClr val="dk1"/>
                </a:solidFill>
                <a:latin typeface="Archivo Black"/>
                <a:ea typeface="Archivo Black"/>
                <a:cs typeface="Archivo Black"/>
                <a:sym typeface="Archivo Black"/>
              </a:defRPr>
            </a:lvl4pPr>
            <a:lvl5pPr lvl="4" algn="ctr">
              <a:lnSpc>
                <a:spcPct val="115000"/>
              </a:lnSpc>
              <a:spcBef>
                <a:spcPts val="0"/>
              </a:spcBef>
              <a:spcAft>
                <a:spcPts val="0"/>
              </a:spcAft>
              <a:buClr>
                <a:schemeClr val="dk1"/>
              </a:buClr>
              <a:buSzPts val="2500"/>
              <a:buFont typeface="Archivo Black"/>
              <a:buNone/>
              <a:defRPr sz="2500">
                <a:solidFill>
                  <a:schemeClr val="dk1"/>
                </a:solidFill>
                <a:latin typeface="Archivo Black"/>
                <a:ea typeface="Archivo Black"/>
                <a:cs typeface="Archivo Black"/>
                <a:sym typeface="Archivo Black"/>
              </a:defRPr>
            </a:lvl5pPr>
            <a:lvl6pPr lvl="5" algn="ctr">
              <a:lnSpc>
                <a:spcPct val="115000"/>
              </a:lnSpc>
              <a:spcBef>
                <a:spcPts val="0"/>
              </a:spcBef>
              <a:spcAft>
                <a:spcPts val="0"/>
              </a:spcAft>
              <a:buClr>
                <a:schemeClr val="dk1"/>
              </a:buClr>
              <a:buSzPts val="2500"/>
              <a:buFont typeface="Archivo Black"/>
              <a:buNone/>
              <a:defRPr sz="2500">
                <a:solidFill>
                  <a:schemeClr val="dk1"/>
                </a:solidFill>
                <a:latin typeface="Archivo Black"/>
                <a:ea typeface="Archivo Black"/>
                <a:cs typeface="Archivo Black"/>
                <a:sym typeface="Archivo Black"/>
              </a:defRPr>
            </a:lvl6pPr>
            <a:lvl7pPr lvl="6" algn="ctr">
              <a:lnSpc>
                <a:spcPct val="115000"/>
              </a:lnSpc>
              <a:spcBef>
                <a:spcPts val="0"/>
              </a:spcBef>
              <a:spcAft>
                <a:spcPts val="0"/>
              </a:spcAft>
              <a:buClr>
                <a:schemeClr val="dk1"/>
              </a:buClr>
              <a:buSzPts val="2500"/>
              <a:buFont typeface="Archivo Black"/>
              <a:buNone/>
              <a:defRPr sz="2500">
                <a:solidFill>
                  <a:schemeClr val="dk1"/>
                </a:solidFill>
                <a:latin typeface="Archivo Black"/>
                <a:ea typeface="Archivo Black"/>
                <a:cs typeface="Archivo Black"/>
                <a:sym typeface="Archivo Black"/>
              </a:defRPr>
            </a:lvl7pPr>
            <a:lvl8pPr lvl="7" algn="ctr">
              <a:lnSpc>
                <a:spcPct val="115000"/>
              </a:lnSpc>
              <a:spcBef>
                <a:spcPts val="0"/>
              </a:spcBef>
              <a:spcAft>
                <a:spcPts val="0"/>
              </a:spcAft>
              <a:buClr>
                <a:schemeClr val="dk1"/>
              </a:buClr>
              <a:buSzPts val="2500"/>
              <a:buFont typeface="Archivo Black"/>
              <a:buNone/>
              <a:defRPr sz="2500">
                <a:solidFill>
                  <a:schemeClr val="dk1"/>
                </a:solidFill>
                <a:latin typeface="Archivo Black"/>
                <a:ea typeface="Archivo Black"/>
                <a:cs typeface="Archivo Black"/>
                <a:sym typeface="Archivo Black"/>
              </a:defRPr>
            </a:lvl8pPr>
            <a:lvl9pPr lvl="8" algn="ctr">
              <a:lnSpc>
                <a:spcPct val="115000"/>
              </a:lnSpc>
              <a:spcBef>
                <a:spcPts val="0"/>
              </a:spcBef>
              <a:spcAft>
                <a:spcPts val="0"/>
              </a:spcAft>
              <a:buClr>
                <a:schemeClr val="dk1"/>
              </a:buClr>
              <a:buSzPts val="2500"/>
              <a:buFont typeface="Archivo Black"/>
              <a:buNone/>
              <a:defRPr sz="2500">
                <a:solidFill>
                  <a:schemeClr val="dk1"/>
                </a:solidFill>
                <a:latin typeface="Archivo Black"/>
                <a:ea typeface="Archivo Black"/>
                <a:cs typeface="Archivo Black"/>
                <a:sym typeface="Archivo Black"/>
              </a:defRPr>
            </a:lvl9pPr>
          </a:lstStyle>
          <a:p>
            <a:endParaRPr/>
          </a:p>
        </p:txBody>
      </p:sp>
      <p:sp>
        <p:nvSpPr>
          <p:cNvPr id="176" name="Google Shape;176;p9"/>
          <p:cNvSpPr txBox="1">
            <a:spLocks noGrp="1"/>
          </p:cNvSpPr>
          <p:nvPr>
            <p:ph type="subTitle" idx="2"/>
          </p:nvPr>
        </p:nvSpPr>
        <p:spPr>
          <a:xfrm>
            <a:off x="4909700" y="4003700"/>
            <a:ext cx="2614200" cy="652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b="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77" name="Google Shape;177;p9"/>
          <p:cNvSpPr txBox="1">
            <a:spLocks noGrp="1"/>
          </p:cNvSpPr>
          <p:nvPr>
            <p:ph type="subTitle" idx="3"/>
          </p:nvPr>
        </p:nvSpPr>
        <p:spPr>
          <a:xfrm>
            <a:off x="1456130" y="3616375"/>
            <a:ext cx="29421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500"/>
              <a:buFont typeface="Archivo Black"/>
              <a:buNone/>
              <a:defRPr sz="2000">
                <a:solidFill>
                  <a:schemeClr val="dk1"/>
                </a:solidFill>
                <a:latin typeface="Archivo Black"/>
                <a:ea typeface="Archivo Black"/>
                <a:cs typeface="Archivo Black"/>
                <a:sym typeface="Archivo Black"/>
              </a:defRPr>
            </a:lvl1pPr>
            <a:lvl2pPr lvl="1" algn="ctr">
              <a:lnSpc>
                <a:spcPct val="115000"/>
              </a:lnSpc>
              <a:spcBef>
                <a:spcPts val="0"/>
              </a:spcBef>
              <a:spcAft>
                <a:spcPts val="0"/>
              </a:spcAft>
              <a:buClr>
                <a:schemeClr val="dk1"/>
              </a:buClr>
              <a:buSzPts val="2500"/>
              <a:buFont typeface="Archivo Black"/>
              <a:buNone/>
              <a:defRPr sz="2500">
                <a:solidFill>
                  <a:schemeClr val="dk1"/>
                </a:solidFill>
                <a:latin typeface="Archivo Black"/>
                <a:ea typeface="Archivo Black"/>
                <a:cs typeface="Archivo Black"/>
                <a:sym typeface="Archivo Black"/>
              </a:defRPr>
            </a:lvl2pPr>
            <a:lvl3pPr lvl="2" algn="ctr">
              <a:lnSpc>
                <a:spcPct val="115000"/>
              </a:lnSpc>
              <a:spcBef>
                <a:spcPts val="0"/>
              </a:spcBef>
              <a:spcAft>
                <a:spcPts val="0"/>
              </a:spcAft>
              <a:buClr>
                <a:schemeClr val="dk1"/>
              </a:buClr>
              <a:buSzPts val="2500"/>
              <a:buFont typeface="Archivo Black"/>
              <a:buNone/>
              <a:defRPr sz="2500">
                <a:solidFill>
                  <a:schemeClr val="dk1"/>
                </a:solidFill>
                <a:latin typeface="Archivo Black"/>
                <a:ea typeface="Archivo Black"/>
                <a:cs typeface="Archivo Black"/>
                <a:sym typeface="Archivo Black"/>
              </a:defRPr>
            </a:lvl3pPr>
            <a:lvl4pPr lvl="3" algn="ctr">
              <a:lnSpc>
                <a:spcPct val="115000"/>
              </a:lnSpc>
              <a:spcBef>
                <a:spcPts val="0"/>
              </a:spcBef>
              <a:spcAft>
                <a:spcPts val="0"/>
              </a:spcAft>
              <a:buClr>
                <a:schemeClr val="dk1"/>
              </a:buClr>
              <a:buSzPts val="2500"/>
              <a:buFont typeface="Archivo Black"/>
              <a:buNone/>
              <a:defRPr sz="2500">
                <a:solidFill>
                  <a:schemeClr val="dk1"/>
                </a:solidFill>
                <a:latin typeface="Archivo Black"/>
                <a:ea typeface="Archivo Black"/>
                <a:cs typeface="Archivo Black"/>
                <a:sym typeface="Archivo Black"/>
              </a:defRPr>
            </a:lvl4pPr>
            <a:lvl5pPr lvl="4" algn="ctr">
              <a:lnSpc>
                <a:spcPct val="115000"/>
              </a:lnSpc>
              <a:spcBef>
                <a:spcPts val="0"/>
              </a:spcBef>
              <a:spcAft>
                <a:spcPts val="0"/>
              </a:spcAft>
              <a:buClr>
                <a:schemeClr val="dk1"/>
              </a:buClr>
              <a:buSzPts val="2500"/>
              <a:buFont typeface="Archivo Black"/>
              <a:buNone/>
              <a:defRPr sz="2500">
                <a:solidFill>
                  <a:schemeClr val="dk1"/>
                </a:solidFill>
                <a:latin typeface="Archivo Black"/>
                <a:ea typeface="Archivo Black"/>
                <a:cs typeface="Archivo Black"/>
                <a:sym typeface="Archivo Black"/>
              </a:defRPr>
            </a:lvl5pPr>
            <a:lvl6pPr lvl="5" algn="ctr">
              <a:lnSpc>
                <a:spcPct val="115000"/>
              </a:lnSpc>
              <a:spcBef>
                <a:spcPts val="0"/>
              </a:spcBef>
              <a:spcAft>
                <a:spcPts val="0"/>
              </a:spcAft>
              <a:buClr>
                <a:schemeClr val="dk1"/>
              </a:buClr>
              <a:buSzPts val="2500"/>
              <a:buFont typeface="Archivo Black"/>
              <a:buNone/>
              <a:defRPr sz="2500">
                <a:solidFill>
                  <a:schemeClr val="dk1"/>
                </a:solidFill>
                <a:latin typeface="Archivo Black"/>
                <a:ea typeface="Archivo Black"/>
                <a:cs typeface="Archivo Black"/>
                <a:sym typeface="Archivo Black"/>
              </a:defRPr>
            </a:lvl6pPr>
            <a:lvl7pPr lvl="6" algn="ctr">
              <a:lnSpc>
                <a:spcPct val="115000"/>
              </a:lnSpc>
              <a:spcBef>
                <a:spcPts val="0"/>
              </a:spcBef>
              <a:spcAft>
                <a:spcPts val="0"/>
              </a:spcAft>
              <a:buClr>
                <a:schemeClr val="dk1"/>
              </a:buClr>
              <a:buSzPts val="2500"/>
              <a:buFont typeface="Archivo Black"/>
              <a:buNone/>
              <a:defRPr sz="2500">
                <a:solidFill>
                  <a:schemeClr val="dk1"/>
                </a:solidFill>
                <a:latin typeface="Archivo Black"/>
                <a:ea typeface="Archivo Black"/>
                <a:cs typeface="Archivo Black"/>
                <a:sym typeface="Archivo Black"/>
              </a:defRPr>
            </a:lvl7pPr>
            <a:lvl8pPr lvl="7" algn="ctr">
              <a:lnSpc>
                <a:spcPct val="115000"/>
              </a:lnSpc>
              <a:spcBef>
                <a:spcPts val="0"/>
              </a:spcBef>
              <a:spcAft>
                <a:spcPts val="0"/>
              </a:spcAft>
              <a:buClr>
                <a:schemeClr val="dk1"/>
              </a:buClr>
              <a:buSzPts val="2500"/>
              <a:buFont typeface="Archivo Black"/>
              <a:buNone/>
              <a:defRPr sz="2500">
                <a:solidFill>
                  <a:schemeClr val="dk1"/>
                </a:solidFill>
                <a:latin typeface="Archivo Black"/>
                <a:ea typeface="Archivo Black"/>
                <a:cs typeface="Archivo Black"/>
                <a:sym typeface="Archivo Black"/>
              </a:defRPr>
            </a:lvl8pPr>
            <a:lvl9pPr lvl="8" algn="ctr">
              <a:lnSpc>
                <a:spcPct val="115000"/>
              </a:lnSpc>
              <a:spcBef>
                <a:spcPts val="0"/>
              </a:spcBef>
              <a:spcAft>
                <a:spcPts val="0"/>
              </a:spcAft>
              <a:buClr>
                <a:schemeClr val="dk1"/>
              </a:buClr>
              <a:buSzPts val="2500"/>
              <a:buFont typeface="Archivo Black"/>
              <a:buNone/>
              <a:defRPr sz="2500">
                <a:solidFill>
                  <a:schemeClr val="dk1"/>
                </a:solidFill>
                <a:latin typeface="Archivo Black"/>
                <a:ea typeface="Archivo Black"/>
                <a:cs typeface="Archivo Black"/>
                <a:sym typeface="Archivo Black"/>
              </a:defRPr>
            </a:lvl9pPr>
          </a:lstStyle>
          <a:p>
            <a:endParaRPr/>
          </a:p>
        </p:txBody>
      </p:sp>
      <p:sp>
        <p:nvSpPr>
          <p:cNvPr id="178" name="Google Shape;178;p9"/>
          <p:cNvSpPr txBox="1">
            <a:spLocks noGrp="1"/>
          </p:cNvSpPr>
          <p:nvPr>
            <p:ph type="subTitle" idx="4"/>
          </p:nvPr>
        </p:nvSpPr>
        <p:spPr>
          <a:xfrm>
            <a:off x="1620200" y="4003700"/>
            <a:ext cx="2614200" cy="652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b="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79" name="Google Shape;179;p9"/>
          <p:cNvSpPr txBox="1">
            <a:spLocks noGrp="1"/>
          </p:cNvSpPr>
          <p:nvPr>
            <p:ph type="title"/>
          </p:nvPr>
        </p:nvSpPr>
        <p:spPr>
          <a:xfrm>
            <a:off x="713226" y="445025"/>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0"/>
        <p:cNvGrpSpPr/>
        <p:nvPr/>
      </p:nvGrpSpPr>
      <p:grpSpPr>
        <a:xfrm>
          <a:off x="0" y="0"/>
          <a:ext cx="0" cy="0"/>
          <a:chOff x="0" y="0"/>
          <a:chExt cx="0" cy="0"/>
        </a:xfrm>
      </p:grpSpPr>
      <p:sp>
        <p:nvSpPr>
          <p:cNvPr id="181" name="Google Shape;181;p10"/>
          <p:cNvSpPr txBox="1">
            <a:spLocks noGrp="1"/>
          </p:cNvSpPr>
          <p:nvPr>
            <p:ph type="title"/>
          </p:nvPr>
        </p:nvSpPr>
        <p:spPr>
          <a:xfrm>
            <a:off x="1210825" y="2640450"/>
            <a:ext cx="4323000" cy="49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2500"/>
            </a:lvl1pPr>
            <a:lvl2pPr lvl="1" algn="ctr">
              <a:lnSpc>
                <a:spcPct val="100000"/>
              </a:lnSpc>
              <a:spcBef>
                <a:spcPts val="0"/>
              </a:spcBef>
              <a:spcAft>
                <a:spcPts val="0"/>
              </a:spcAft>
              <a:buSzPts val="4800"/>
              <a:buFont typeface="Arial"/>
              <a:buNone/>
              <a:defRPr sz="4800">
                <a:latin typeface="Arial"/>
                <a:ea typeface="Arial"/>
                <a:cs typeface="Arial"/>
                <a:sym typeface="Arial"/>
              </a:defRPr>
            </a:lvl2pPr>
            <a:lvl3pPr lvl="2" algn="ctr">
              <a:lnSpc>
                <a:spcPct val="100000"/>
              </a:lnSpc>
              <a:spcBef>
                <a:spcPts val="0"/>
              </a:spcBef>
              <a:spcAft>
                <a:spcPts val="0"/>
              </a:spcAft>
              <a:buSzPts val="4800"/>
              <a:buFont typeface="Arial"/>
              <a:buNone/>
              <a:defRPr sz="4800">
                <a:latin typeface="Arial"/>
                <a:ea typeface="Arial"/>
                <a:cs typeface="Arial"/>
                <a:sym typeface="Arial"/>
              </a:defRPr>
            </a:lvl3pPr>
            <a:lvl4pPr lvl="3" algn="ctr">
              <a:lnSpc>
                <a:spcPct val="100000"/>
              </a:lnSpc>
              <a:spcBef>
                <a:spcPts val="0"/>
              </a:spcBef>
              <a:spcAft>
                <a:spcPts val="0"/>
              </a:spcAft>
              <a:buSzPts val="4800"/>
              <a:buFont typeface="Arial"/>
              <a:buNone/>
              <a:defRPr sz="4800">
                <a:latin typeface="Arial"/>
                <a:ea typeface="Arial"/>
                <a:cs typeface="Arial"/>
                <a:sym typeface="Arial"/>
              </a:defRPr>
            </a:lvl4pPr>
            <a:lvl5pPr lvl="4" algn="ctr">
              <a:lnSpc>
                <a:spcPct val="100000"/>
              </a:lnSpc>
              <a:spcBef>
                <a:spcPts val="0"/>
              </a:spcBef>
              <a:spcAft>
                <a:spcPts val="0"/>
              </a:spcAft>
              <a:buSzPts val="4800"/>
              <a:buFont typeface="Arial"/>
              <a:buNone/>
              <a:defRPr sz="4800">
                <a:latin typeface="Arial"/>
                <a:ea typeface="Arial"/>
                <a:cs typeface="Arial"/>
                <a:sym typeface="Arial"/>
              </a:defRPr>
            </a:lvl5pPr>
            <a:lvl6pPr lvl="5" algn="ctr">
              <a:lnSpc>
                <a:spcPct val="100000"/>
              </a:lnSpc>
              <a:spcBef>
                <a:spcPts val="0"/>
              </a:spcBef>
              <a:spcAft>
                <a:spcPts val="0"/>
              </a:spcAft>
              <a:buSzPts val="4800"/>
              <a:buFont typeface="Arial"/>
              <a:buNone/>
              <a:defRPr sz="4800">
                <a:latin typeface="Arial"/>
                <a:ea typeface="Arial"/>
                <a:cs typeface="Arial"/>
                <a:sym typeface="Arial"/>
              </a:defRPr>
            </a:lvl6pPr>
            <a:lvl7pPr lvl="6" algn="ctr">
              <a:lnSpc>
                <a:spcPct val="100000"/>
              </a:lnSpc>
              <a:spcBef>
                <a:spcPts val="0"/>
              </a:spcBef>
              <a:spcAft>
                <a:spcPts val="0"/>
              </a:spcAft>
              <a:buSzPts val="4800"/>
              <a:buFont typeface="Arial"/>
              <a:buNone/>
              <a:defRPr sz="4800">
                <a:latin typeface="Arial"/>
                <a:ea typeface="Arial"/>
                <a:cs typeface="Arial"/>
                <a:sym typeface="Arial"/>
              </a:defRPr>
            </a:lvl7pPr>
            <a:lvl8pPr lvl="7" algn="ctr">
              <a:lnSpc>
                <a:spcPct val="100000"/>
              </a:lnSpc>
              <a:spcBef>
                <a:spcPts val="0"/>
              </a:spcBef>
              <a:spcAft>
                <a:spcPts val="0"/>
              </a:spcAft>
              <a:buSzPts val="4800"/>
              <a:buFont typeface="Arial"/>
              <a:buNone/>
              <a:defRPr sz="4800">
                <a:latin typeface="Arial"/>
                <a:ea typeface="Arial"/>
                <a:cs typeface="Arial"/>
                <a:sym typeface="Arial"/>
              </a:defRPr>
            </a:lvl8pPr>
            <a:lvl9pPr lvl="8" algn="ctr">
              <a:lnSpc>
                <a:spcPct val="100000"/>
              </a:lnSpc>
              <a:spcBef>
                <a:spcPts val="0"/>
              </a:spcBef>
              <a:spcAft>
                <a:spcPts val="0"/>
              </a:spcAft>
              <a:buSzPts val="4800"/>
              <a:buFont typeface="Arial"/>
              <a:buNone/>
              <a:defRPr sz="4800">
                <a:latin typeface="Arial"/>
                <a:ea typeface="Arial"/>
                <a:cs typeface="Arial"/>
                <a:sym typeface="Arial"/>
              </a:defRPr>
            </a:lvl9pPr>
          </a:lstStyle>
          <a:p>
            <a:endParaRPr/>
          </a:p>
        </p:txBody>
      </p:sp>
      <p:sp>
        <p:nvSpPr>
          <p:cNvPr id="182" name="Google Shape;182;p10"/>
          <p:cNvSpPr txBox="1">
            <a:spLocks noGrp="1"/>
          </p:cNvSpPr>
          <p:nvPr>
            <p:ph type="subTitle" idx="1"/>
          </p:nvPr>
        </p:nvSpPr>
        <p:spPr>
          <a:xfrm>
            <a:off x="1210825" y="1369638"/>
            <a:ext cx="54582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0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2"/>
              </a:buClr>
              <a:buSzPts val="3500"/>
              <a:buFont typeface="EB Garamond"/>
              <a:buNone/>
              <a:defRPr sz="3500" b="0" i="0" u="none" strike="noStrike" cap="none">
                <a:solidFill>
                  <a:schemeClr val="dk2"/>
                </a:solidFill>
                <a:latin typeface="EB Garamond"/>
                <a:ea typeface="EB Garamond"/>
                <a:cs typeface="EB Garamond"/>
                <a:sym typeface="EB Garamond"/>
              </a:defRPr>
            </a:lvl1pPr>
            <a:lvl2pPr marR="0" lvl="1" algn="l" rtl="0">
              <a:lnSpc>
                <a:spcPct val="100000"/>
              </a:lnSpc>
              <a:spcBef>
                <a:spcPts val="0"/>
              </a:spcBef>
              <a:spcAft>
                <a:spcPts val="0"/>
              </a:spcAft>
              <a:buClr>
                <a:schemeClr val="dk2"/>
              </a:buClr>
              <a:buSzPts val="3500"/>
              <a:buFont typeface="EB Garamond"/>
              <a:buNone/>
              <a:defRPr sz="3500" b="0" i="0" u="none" strike="noStrike" cap="none">
                <a:solidFill>
                  <a:schemeClr val="dk2"/>
                </a:solidFill>
                <a:latin typeface="EB Garamond"/>
                <a:ea typeface="EB Garamond"/>
                <a:cs typeface="EB Garamond"/>
                <a:sym typeface="EB Garamond"/>
              </a:defRPr>
            </a:lvl2pPr>
            <a:lvl3pPr marR="0" lvl="2" algn="l" rtl="0">
              <a:lnSpc>
                <a:spcPct val="100000"/>
              </a:lnSpc>
              <a:spcBef>
                <a:spcPts val="0"/>
              </a:spcBef>
              <a:spcAft>
                <a:spcPts val="0"/>
              </a:spcAft>
              <a:buClr>
                <a:schemeClr val="dk2"/>
              </a:buClr>
              <a:buSzPts val="3500"/>
              <a:buFont typeface="EB Garamond"/>
              <a:buNone/>
              <a:defRPr sz="3500" b="0" i="0" u="none" strike="noStrike" cap="none">
                <a:solidFill>
                  <a:schemeClr val="dk2"/>
                </a:solidFill>
                <a:latin typeface="EB Garamond"/>
                <a:ea typeface="EB Garamond"/>
                <a:cs typeface="EB Garamond"/>
                <a:sym typeface="EB Garamond"/>
              </a:defRPr>
            </a:lvl3pPr>
            <a:lvl4pPr marR="0" lvl="3" algn="l" rtl="0">
              <a:lnSpc>
                <a:spcPct val="100000"/>
              </a:lnSpc>
              <a:spcBef>
                <a:spcPts val="0"/>
              </a:spcBef>
              <a:spcAft>
                <a:spcPts val="0"/>
              </a:spcAft>
              <a:buClr>
                <a:schemeClr val="dk2"/>
              </a:buClr>
              <a:buSzPts val="3500"/>
              <a:buFont typeface="EB Garamond"/>
              <a:buNone/>
              <a:defRPr sz="3500" b="0" i="0" u="none" strike="noStrike" cap="none">
                <a:solidFill>
                  <a:schemeClr val="dk2"/>
                </a:solidFill>
                <a:latin typeface="EB Garamond"/>
                <a:ea typeface="EB Garamond"/>
                <a:cs typeface="EB Garamond"/>
                <a:sym typeface="EB Garamond"/>
              </a:defRPr>
            </a:lvl4pPr>
            <a:lvl5pPr marR="0" lvl="4" algn="l" rtl="0">
              <a:lnSpc>
                <a:spcPct val="100000"/>
              </a:lnSpc>
              <a:spcBef>
                <a:spcPts val="0"/>
              </a:spcBef>
              <a:spcAft>
                <a:spcPts val="0"/>
              </a:spcAft>
              <a:buClr>
                <a:schemeClr val="dk2"/>
              </a:buClr>
              <a:buSzPts val="3500"/>
              <a:buFont typeface="EB Garamond"/>
              <a:buNone/>
              <a:defRPr sz="3500" b="0" i="0" u="none" strike="noStrike" cap="none">
                <a:solidFill>
                  <a:schemeClr val="dk2"/>
                </a:solidFill>
                <a:latin typeface="EB Garamond"/>
                <a:ea typeface="EB Garamond"/>
                <a:cs typeface="EB Garamond"/>
                <a:sym typeface="EB Garamond"/>
              </a:defRPr>
            </a:lvl5pPr>
            <a:lvl6pPr marR="0" lvl="5" algn="l" rtl="0">
              <a:lnSpc>
                <a:spcPct val="100000"/>
              </a:lnSpc>
              <a:spcBef>
                <a:spcPts val="0"/>
              </a:spcBef>
              <a:spcAft>
                <a:spcPts val="0"/>
              </a:spcAft>
              <a:buClr>
                <a:schemeClr val="dk2"/>
              </a:buClr>
              <a:buSzPts val="3500"/>
              <a:buFont typeface="EB Garamond"/>
              <a:buNone/>
              <a:defRPr sz="3500" b="0" i="0" u="none" strike="noStrike" cap="none">
                <a:solidFill>
                  <a:schemeClr val="dk2"/>
                </a:solidFill>
                <a:latin typeface="EB Garamond"/>
                <a:ea typeface="EB Garamond"/>
                <a:cs typeface="EB Garamond"/>
                <a:sym typeface="EB Garamond"/>
              </a:defRPr>
            </a:lvl6pPr>
            <a:lvl7pPr marR="0" lvl="6" algn="l" rtl="0">
              <a:lnSpc>
                <a:spcPct val="100000"/>
              </a:lnSpc>
              <a:spcBef>
                <a:spcPts val="0"/>
              </a:spcBef>
              <a:spcAft>
                <a:spcPts val="0"/>
              </a:spcAft>
              <a:buClr>
                <a:schemeClr val="dk2"/>
              </a:buClr>
              <a:buSzPts val="3500"/>
              <a:buFont typeface="EB Garamond"/>
              <a:buNone/>
              <a:defRPr sz="3500" b="0" i="0" u="none" strike="noStrike" cap="none">
                <a:solidFill>
                  <a:schemeClr val="dk2"/>
                </a:solidFill>
                <a:latin typeface="EB Garamond"/>
                <a:ea typeface="EB Garamond"/>
                <a:cs typeface="EB Garamond"/>
                <a:sym typeface="EB Garamond"/>
              </a:defRPr>
            </a:lvl7pPr>
            <a:lvl8pPr marR="0" lvl="7" algn="l" rtl="0">
              <a:lnSpc>
                <a:spcPct val="100000"/>
              </a:lnSpc>
              <a:spcBef>
                <a:spcPts val="0"/>
              </a:spcBef>
              <a:spcAft>
                <a:spcPts val="0"/>
              </a:spcAft>
              <a:buClr>
                <a:schemeClr val="dk2"/>
              </a:buClr>
              <a:buSzPts val="3500"/>
              <a:buFont typeface="EB Garamond"/>
              <a:buNone/>
              <a:defRPr sz="3500" b="0" i="0" u="none" strike="noStrike" cap="none">
                <a:solidFill>
                  <a:schemeClr val="dk2"/>
                </a:solidFill>
                <a:latin typeface="EB Garamond"/>
                <a:ea typeface="EB Garamond"/>
                <a:cs typeface="EB Garamond"/>
                <a:sym typeface="EB Garamond"/>
              </a:defRPr>
            </a:lvl8pPr>
            <a:lvl9pPr marR="0" lvl="8" algn="l" rtl="0">
              <a:lnSpc>
                <a:spcPct val="100000"/>
              </a:lnSpc>
              <a:spcBef>
                <a:spcPts val="0"/>
              </a:spcBef>
              <a:spcAft>
                <a:spcPts val="0"/>
              </a:spcAft>
              <a:buClr>
                <a:schemeClr val="dk2"/>
              </a:buClr>
              <a:buSzPts val="3500"/>
              <a:buFont typeface="EB Garamond"/>
              <a:buNone/>
              <a:defRPr sz="3500" b="0" i="0" u="none" strike="noStrike" cap="none">
                <a:solidFill>
                  <a:schemeClr val="dk2"/>
                </a:solidFill>
                <a:latin typeface="EB Garamond"/>
                <a:ea typeface="EB Garamond"/>
                <a:cs typeface="EB Garamond"/>
                <a:sym typeface="EB Garamon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Fira Sans"/>
              <a:buChar char="●"/>
              <a:defRPr sz="1400" b="0" i="0" u="none" strike="noStrike" cap="none">
                <a:solidFill>
                  <a:schemeClr val="dk1"/>
                </a:solidFill>
                <a:latin typeface="Fira Sans"/>
                <a:ea typeface="Fira Sans"/>
                <a:cs typeface="Fira Sans"/>
                <a:sym typeface="Fira Sans"/>
              </a:defRPr>
            </a:lvl1pPr>
            <a:lvl2pPr marL="914400" marR="0" lvl="1" indent="-317500" algn="l" rtl="0">
              <a:lnSpc>
                <a:spcPct val="115000"/>
              </a:lnSpc>
              <a:spcBef>
                <a:spcPts val="1600"/>
              </a:spcBef>
              <a:spcAft>
                <a:spcPts val="0"/>
              </a:spcAft>
              <a:buClr>
                <a:schemeClr val="dk1"/>
              </a:buClr>
              <a:buSzPts val="1400"/>
              <a:buFont typeface="Fira Sans"/>
              <a:buChar char="○"/>
              <a:defRPr sz="1400" b="0" i="0" u="none" strike="noStrike" cap="none">
                <a:solidFill>
                  <a:schemeClr val="dk1"/>
                </a:solidFill>
                <a:latin typeface="Fira Sans"/>
                <a:ea typeface="Fira Sans"/>
                <a:cs typeface="Fira Sans"/>
                <a:sym typeface="Fira Sans"/>
              </a:defRPr>
            </a:lvl2pPr>
            <a:lvl3pPr marL="1371600" marR="0" lvl="2" indent="-317500" algn="l" rtl="0">
              <a:lnSpc>
                <a:spcPct val="115000"/>
              </a:lnSpc>
              <a:spcBef>
                <a:spcPts val="1600"/>
              </a:spcBef>
              <a:spcAft>
                <a:spcPts val="0"/>
              </a:spcAft>
              <a:buClr>
                <a:schemeClr val="dk1"/>
              </a:buClr>
              <a:buSzPts val="1400"/>
              <a:buFont typeface="Fira Sans"/>
              <a:buChar char="■"/>
              <a:defRPr sz="1400" b="0" i="0" u="none" strike="noStrike" cap="none">
                <a:solidFill>
                  <a:schemeClr val="dk1"/>
                </a:solidFill>
                <a:latin typeface="Fira Sans"/>
                <a:ea typeface="Fira Sans"/>
                <a:cs typeface="Fira Sans"/>
                <a:sym typeface="Fira Sans"/>
              </a:defRPr>
            </a:lvl3pPr>
            <a:lvl4pPr marL="1828800" marR="0" lvl="3" indent="-317500" algn="l" rtl="0">
              <a:lnSpc>
                <a:spcPct val="115000"/>
              </a:lnSpc>
              <a:spcBef>
                <a:spcPts val="1600"/>
              </a:spcBef>
              <a:spcAft>
                <a:spcPts val="0"/>
              </a:spcAft>
              <a:buClr>
                <a:schemeClr val="dk1"/>
              </a:buClr>
              <a:buSzPts val="1400"/>
              <a:buFont typeface="Fira Sans"/>
              <a:buChar char="●"/>
              <a:defRPr sz="1400" b="0" i="0" u="none" strike="noStrike" cap="none">
                <a:solidFill>
                  <a:schemeClr val="dk1"/>
                </a:solidFill>
                <a:latin typeface="Fira Sans"/>
                <a:ea typeface="Fira Sans"/>
                <a:cs typeface="Fira Sans"/>
                <a:sym typeface="Fira Sans"/>
              </a:defRPr>
            </a:lvl4pPr>
            <a:lvl5pPr marL="2286000" marR="0" lvl="4" indent="-317500" algn="l" rtl="0">
              <a:lnSpc>
                <a:spcPct val="115000"/>
              </a:lnSpc>
              <a:spcBef>
                <a:spcPts val="1600"/>
              </a:spcBef>
              <a:spcAft>
                <a:spcPts val="0"/>
              </a:spcAft>
              <a:buClr>
                <a:schemeClr val="dk1"/>
              </a:buClr>
              <a:buSzPts val="1400"/>
              <a:buFont typeface="Fira Sans"/>
              <a:buChar char="○"/>
              <a:defRPr sz="1400" b="0" i="0" u="none" strike="noStrike" cap="none">
                <a:solidFill>
                  <a:schemeClr val="dk1"/>
                </a:solidFill>
                <a:latin typeface="Fira Sans"/>
                <a:ea typeface="Fira Sans"/>
                <a:cs typeface="Fira Sans"/>
                <a:sym typeface="Fira Sans"/>
              </a:defRPr>
            </a:lvl5pPr>
            <a:lvl6pPr marL="2743200" marR="0" lvl="5" indent="-317500" algn="l" rtl="0">
              <a:lnSpc>
                <a:spcPct val="115000"/>
              </a:lnSpc>
              <a:spcBef>
                <a:spcPts val="1600"/>
              </a:spcBef>
              <a:spcAft>
                <a:spcPts val="0"/>
              </a:spcAft>
              <a:buClr>
                <a:schemeClr val="dk1"/>
              </a:buClr>
              <a:buSzPts val="1400"/>
              <a:buFont typeface="Fira Sans"/>
              <a:buChar char="■"/>
              <a:defRPr sz="1400" b="0" i="0" u="none" strike="noStrike" cap="none">
                <a:solidFill>
                  <a:schemeClr val="dk1"/>
                </a:solidFill>
                <a:latin typeface="Fira Sans"/>
                <a:ea typeface="Fira Sans"/>
                <a:cs typeface="Fira Sans"/>
                <a:sym typeface="Fira Sans"/>
              </a:defRPr>
            </a:lvl6pPr>
            <a:lvl7pPr marL="3200400" marR="0" lvl="6" indent="-317500" algn="l" rtl="0">
              <a:lnSpc>
                <a:spcPct val="115000"/>
              </a:lnSpc>
              <a:spcBef>
                <a:spcPts val="1600"/>
              </a:spcBef>
              <a:spcAft>
                <a:spcPts val="0"/>
              </a:spcAft>
              <a:buClr>
                <a:schemeClr val="dk1"/>
              </a:buClr>
              <a:buSzPts val="1400"/>
              <a:buFont typeface="Fira Sans"/>
              <a:buChar char="●"/>
              <a:defRPr sz="1400" b="0" i="0" u="none" strike="noStrike" cap="none">
                <a:solidFill>
                  <a:schemeClr val="dk1"/>
                </a:solidFill>
                <a:latin typeface="Fira Sans"/>
                <a:ea typeface="Fira Sans"/>
                <a:cs typeface="Fira Sans"/>
                <a:sym typeface="Fira Sans"/>
              </a:defRPr>
            </a:lvl7pPr>
            <a:lvl8pPr marL="3657600" marR="0" lvl="7" indent="-317500" algn="l" rtl="0">
              <a:lnSpc>
                <a:spcPct val="115000"/>
              </a:lnSpc>
              <a:spcBef>
                <a:spcPts val="1600"/>
              </a:spcBef>
              <a:spcAft>
                <a:spcPts val="0"/>
              </a:spcAft>
              <a:buClr>
                <a:schemeClr val="dk1"/>
              </a:buClr>
              <a:buSzPts val="1400"/>
              <a:buFont typeface="Fira Sans"/>
              <a:buChar char="○"/>
              <a:defRPr sz="1400" b="0" i="0" u="none" strike="noStrike" cap="none">
                <a:solidFill>
                  <a:schemeClr val="dk1"/>
                </a:solidFill>
                <a:latin typeface="Fira Sans"/>
                <a:ea typeface="Fira Sans"/>
                <a:cs typeface="Fira Sans"/>
                <a:sym typeface="Fira Sans"/>
              </a:defRPr>
            </a:lvl8pPr>
            <a:lvl9pPr marL="4114800" marR="0" lvl="8" indent="-317500" algn="l" rtl="0">
              <a:lnSpc>
                <a:spcPct val="115000"/>
              </a:lnSpc>
              <a:spcBef>
                <a:spcPts val="1600"/>
              </a:spcBef>
              <a:spcAft>
                <a:spcPts val="1600"/>
              </a:spcAft>
              <a:buClr>
                <a:schemeClr val="dk1"/>
              </a:buClr>
              <a:buSzPts val="1400"/>
              <a:buFont typeface="Fira Sans"/>
              <a:buChar char="■"/>
              <a:defRPr sz="1400" b="0" i="0" u="none" strike="noStrike" cap="none">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simplilearn.com/tutorials/data-structure-tutorial/what-is-data-structur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hyperlink" Target="https://www.simplilearn.com/tutorials/data-structure-tutorial/what-is-data-structur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1"/>
          <p:cNvSpPr txBox="1">
            <a:spLocks noGrp="1"/>
          </p:cNvSpPr>
          <p:nvPr>
            <p:ph type="ctrTitle"/>
          </p:nvPr>
        </p:nvSpPr>
        <p:spPr>
          <a:xfrm>
            <a:off x="1429200" y="1147925"/>
            <a:ext cx="6285600" cy="20331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Clr>
                <a:srgbClr val="191919"/>
              </a:buClr>
              <a:buSzPts val="5200"/>
              <a:buNone/>
            </a:pPr>
            <a:r>
              <a:rPr lang="en-US" sz="5400"/>
              <a:t>Data Structure with STL</a:t>
            </a:r>
            <a:endParaRPr/>
          </a:p>
        </p:txBody>
      </p:sp>
      <p:sp>
        <p:nvSpPr>
          <p:cNvPr id="188" name="Google Shape;188;p11"/>
          <p:cNvSpPr txBox="1">
            <a:spLocks noGrp="1"/>
          </p:cNvSpPr>
          <p:nvPr>
            <p:ph type="subTitle" idx="1"/>
          </p:nvPr>
        </p:nvSpPr>
        <p:spPr>
          <a:xfrm>
            <a:off x="2162239" y="2981225"/>
            <a:ext cx="5060400" cy="475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US"/>
              <a:t>By:Mohamed Essam</a:t>
            </a:r>
            <a:endParaRPr/>
          </a:p>
        </p:txBody>
      </p:sp>
    </p:spTree>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0"/>
          <p:cNvSpPr txBox="1"/>
          <p:nvPr/>
        </p:nvSpPr>
        <p:spPr>
          <a:xfrm>
            <a:off x="1357043" y="1188140"/>
            <a:ext cx="5938253" cy="357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2000"/>
              <a:buFont typeface="Archivo Black"/>
              <a:buNone/>
            </a:pPr>
            <a:r>
              <a:rPr lang="en-US" sz="2800" b="0" i="0" u="none" strike="noStrike" cap="none">
                <a:solidFill>
                  <a:schemeClr val="dk2"/>
                </a:solidFill>
                <a:latin typeface="Archivo Black"/>
                <a:ea typeface="Archivo Black"/>
                <a:cs typeface="Archivo Black"/>
                <a:sym typeface="Archivo Black"/>
              </a:rPr>
              <a:t>CONTAINERS-ARRAYS</a:t>
            </a:r>
            <a:endParaRPr/>
          </a:p>
        </p:txBody>
      </p:sp>
      <p:sp>
        <p:nvSpPr>
          <p:cNvPr id="254" name="Google Shape;254;p20"/>
          <p:cNvSpPr txBox="1"/>
          <p:nvPr/>
        </p:nvSpPr>
        <p:spPr>
          <a:xfrm>
            <a:off x="1357043" y="1799893"/>
            <a:ext cx="6757794" cy="572700"/>
          </a:xfrm>
          <a:prstGeom prst="rect">
            <a:avLst/>
          </a:prstGeom>
          <a:noFill/>
          <a:ln>
            <a:noFill/>
          </a:ln>
        </p:spPr>
        <p:txBody>
          <a:bodyPr spcFirstLastPara="1" wrap="square" lIns="91425" tIns="91425" rIns="91425" bIns="91425" anchor="t" anchorCtr="0">
            <a:noAutofit/>
          </a:bodyPr>
          <a:lstStyle/>
          <a:p>
            <a:pPr marL="457200" marR="0" lvl="0" indent="-317500" algn="ctr" rtl="0">
              <a:lnSpc>
                <a:spcPct val="100000"/>
              </a:lnSpc>
              <a:spcBef>
                <a:spcPts val="0"/>
              </a:spcBef>
              <a:spcAft>
                <a:spcPts val="0"/>
              </a:spcAft>
              <a:buClr>
                <a:schemeClr val="dk2"/>
              </a:buClr>
              <a:buSzPts val="1400"/>
              <a:buFont typeface="Open Sans SemiBold"/>
              <a:buNone/>
            </a:pPr>
            <a:r>
              <a:rPr lang="en-US" sz="1400" b="0" i="0" u="none" strike="noStrike" cap="none">
                <a:solidFill>
                  <a:schemeClr val="dk2"/>
                </a:solidFill>
                <a:latin typeface="Open Sans SemiBold"/>
                <a:ea typeface="Open Sans SemiBold"/>
                <a:cs typeface="Open Sans SemiBold"/>
                <a:sym typeface="Open Sans SemiBold"/>
              </a:rPr>
              <a:t>But wait, STL provides a container for arrays too. It's available in the header &lt;array&gt;. Example usage of it would look like this:</a:t>
            </a:r>
            <a:endParaRPr/>
          </a:p>
        </p:txBody>
      </p:sp>
      <p:pic>
        <p:nvPicPr>
          <p:cNvPr id="255" name="Google Shape;255;p20"/>
          <p:cNvPicPr preferRelativeResize="0"/>
          <p:nvPr/>
        </p:nvPicPr>
        <p:blipFill rotWithShape="1">
          <a:blip r:embed="rId3">
            <a:alphaModFix/>
          </a:blip>
          <a:srcRect/>
          <a:stretch/>
        </p:blipFill>
        <p:spPr>
          <a:xfrm>
            <a:off x="6567949" y="3200046"/>
            <a:ext cx="2222090" cy="2222090"/>
          </a:xfrm>
          <a:prstGeom prst="rect">
            <a:avLst/>
          </a:prstGeom>
          <a:noFill/>
          <a:ln>
            <a:noFill/>
          </a:ln>
        </p:spPr>
      </p:pic>
      <p:pic>
        <p:nvPicPr>
          <p:cNvPr id="256" name="Google Shape;256;p20"/>
          <p:cNvPicPr preferRelativeResize="0"/>
          <p:nvPr/>
        </p:nvPicPr>
        <p:blipFill rotWithShape="1">
          <a:blip r:embed="rId4">
            <a:alphaModFix/>
          </a:blip>
          <a:srcRect t="4567" r="3043" b="4162"/>
          <a:stretch/>
        </p:blipFill>
        <p:spPr>
          <a:xfrm>
            <a:off x="1990838" y="2429128"/>
            <a:ext cx="5490203" cy="1881963"/>
          </a:xfrm>
          <a:prstGeom prst="rect">
            <a:avLst/>
          </a:prstGeom>
          <a:noFill/>
          <a:ln>
            <a:noFill/>
          </a:ln>
        </p:spPr>
      </p:pic>
      <p:pic>
        <p:nvPicPr>
          <p:cNvPr id="257" name="Google Shape;257;p20"/>
          <p:cNvPicPr preferRelativeResize="0"/>
          <p:nvPr/>
        </p:nvPicPr>
        <p:blipFill rotWithShape="1">
          <a:blip r:embed="rId5">
            <a:alphaModFix/>
          </a:blip>
          <a:srcRect/>
          <a:stretch/>
        </p:blipFill>
        <p:spPr>
          <a:xfrm>
            <a:off x="1118816" y="554204"/>
            <a:ext cx="6919195" cy="4009087"/>
          </a:xfrm>
          <a:prstGeom prst="rect">
            <a:avLst/>
          </a:prstGeom>
          <a:noFill/>
          <a:ln>
            <a:noFill/>
          </a:ln>
        </p:spPr>
      </p:pic>
    </p:spTree>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1"/>
          <p:cNvSpPr txBox="1"/>
          <p:nvPr/>
        </p:nvSpPr>
        <p:spPr>
          <a:xfrm>
            <a:off x="1357043" y="1188140"/>
            <a:ext cx="5938253" cy="357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2000"/>
              <a:buFont typeface="Archivo Black"/>
              <a:buNone/>
            </a:pPr>
            <a:r>
              <a:rPr lang="en-US" sz="2800" b="0" i="0" u="none" strike="noStrike" cap="none">
                <a:solidFill>
                  <a:schemeClr val="dk2"/>
                </a:solidFill>
                <a:latin typeface="Archivo Black"/>
                <a:ea typeface="Archivo Black"/>
                <a:cs typeface="Archivo Black"/>
                <a:sym typeface="Archivo Black"/>
              </a:rPr>
              <a:t>CONTAINERS-ARRAYS</a:t>
            </a:r>
            <a:endParaRPr/>
          </a:p>
        </p:txBody>
      </p:sp>
      <p:sp>
        <p:nvSpPr>
          <p:cNvPr id="263" name="Google Shape;263;p21"/>
          <p:cNvSpPr txBox="1"/>
          <p:nvPr/>
        </p:nvSpPr>
        <p:spPr>
          <a:xfrm>
            <a:off x="1357043" y="1799893"/>
            <a:ext cx="6757794" cy="572700"/>
          </a:xfrm>
          <a:prstGeom prst="rect">
            <a:avLst/>
          </a:prstGeom>
          <a:noFill/>
          <a:ln>
            <a:noFill/>
          </a:ln>
        </p:spPr>
        <p:txBody>
          <a:bodyPr spcFirstLastPara="1" wrap="square" lIns="91425" tIns="91425" rIns="91425" bIns="91425" anchor="t" anchorCtr="0">
            <a:noAutofit/>
          </a:bodyPr>
          <a:lstStyle/>
          <a:p>
            <a:pPr marL="457200" marR="0" lvl="0" indent="-317500" algn="ctr" rtl="0">
              <a:lnSpc>
                <a:spcPct val="100000"/>
              </a:lnSpc>
              <a:spcBef>
                <a:spcPts val="0"/>
              </a:spcBef>
              <a:spcAft>
                <a:spcPts val="0"/>
              </a:spcAft>
              <a:buClr>
                <a:schemeClr val="dk2"/>
              </a:buClr>
              <a:buSzPts val="1400"/>
              <a:buFont typeface="Open Sans SemiBold"/>
              <a:buNone/>
            </a:pPr>
            <a:r>
              <a:rPr lang="en-US" sz="1400" b="0" i="0" u="none" strike="noStrike" cap="none">
                <a:solidFill>
                  <a:schemeClr val="dk2"/>
                </a:solidFill>
                <a:latin typeface="Open Sans SemiBold"/>
                <a:ea typeface="Open Sans SemiBold"/>
                <a:cs typeface="Open Sans SemiBold"/>
                <a:sym typeface="Open Sans SemiBold"/>
              </a:rPr>
              <a:t>But wait, STL provides a container for arrays too. It's available in the header &lt;array&gt;. Example usage of it would look like this:</a:t>
            </a:r>
            <a:endParaRPr/>
          </a:p>
        </p:txBody>
      </p:sp>
      <p:pic>
        <p:nvPicPr>
          <p:cNvPr id="264" name="Google Shape;264;p21"/>
          <p:cNvPicPr preferRelativeResize="0"/>
          <p:nvPr/>
        </p:nvPicPr>
        <p:blipFill rotWithShape="1">
          <a:blip r:embed="rId3">
            <a:alphaModFix/>
          </a:blip>
          <a:srcRect/>
          <a:stretch/>
        </p:blipFill>
        <p:spPr>
          <a:xfrm>
            <a:off x="6567949" y="3200046"/>
            <a:ext cx="2222090" cy="2222090"/>
          </a:xfrm>
          <a:prstGeom prst="rect">
            <a:avLst/>
          </a:prstGeom>
          <a:noFill/>
          <a:ln>
            <a:noFill/>
          </a:ln>
        </p:spPr>
      </p:pic>
      <p:pic>
        <p:nvPicPr>
          <p:cNvPr id="265" name="Google Shape;265;p21"/>
          <p:cNvPicPr preferRelativeResize="0"/>
          <p:nvPr/>
        </p:nvPicPr>
        <p:blipFill rotWithShape="1">
          <a:blip r:embed="rId4">
            <a:alphaModFix/>
          </a:blip>
          <a:srcRect t="4567" r="3043" b="4162"/>
          <a:stretch/>
        </p:blipFill>
        <p:spPr>
          <a:xfrm>
            <a:off x="1990838" y="2429128"/>
            <a:ext cx="5490203" cy="1881963"/>
          </a:xfrm>
          <a:prstGeom prst="rect">
            <a:avLst/>
          </a:prstGeom>
          <a:noFill/>
          <a:ln>
            <a:noFill/>
          </a:ln>
        </p:spPr>
      </p:pic>
      <p:pic>
        <p:nvPicPr>
          <p:cNvPr id="266" name="Google Shape;266;p21"/>
          <p:cNvPicPr preferRelativeResize="0"/>
          <p:nvPr/>
        </p:nvPicPr>
        <p:blipFill rotWithShape="1">
          <a:blip r:embed="rId5">
            <a:alphaModFix/>
          </a:blip>
          <a:srcRect l="2241"/>
          <a:stretch/>
        </p:blipFill>
        <p:spPr>
          <a:xfrm>
            <a:off x="1127051" y="479878"/>
            <a:ext cx="7107760" cy="4155918"/>
          </a:xfrm>
          <a:prstGeom prst="rect">
            <a:avLst/>
          </a:prstGeom>
          <a:noFill/>
          <a:ln>
            <a:noFill/>
          </a:ln>
        </p:spPr>
      </p:pic>
    </p:spTree>
  </p:cSld>
  <p:clrMapOvr>
    <a:masterClrMapping/>
  </p:clrMapOvr>
  <p:transition spd="slow">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2"/>
          <p:cNvSpPr txBox="1"/>
          <p:nvPr/>
        </p:nvSpPr>
        <p:spPr>
          <a:xfrm>
            <a:off x="1357043" y="1188140"/>
            <a:ext cx="5938253" cy="357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2000"/>
              <a:buFont typeface="Archivo Black"/>
              <a:buNone/>
            </a:pPr>
            <a:r>
              <a:rPr lang="en-US" sz="2800" b="0" i="0" u="none" strike="noStrike" cap="none">
                <a:solidFill>
                  <a:schemeClr val="dk2"/>
                </a:solidFill>
                <a:latin typeface="Archivo Black"/>
                <a:ea typeface="Archivo Black"/>
                <a:cs typeface="Archivo Black"/>
                <a:sym typeface="Archivo Black"/>
              </a:rPr>
              <a:t>CONTAINERS</a:t>
            </a:r>
            <a:endParaRPr/>
          </a:p>
        </p:txBody>
      </p:sp>
      <p:sp>
        <p:nvSpPr>
          <p:cNvPr id="272" name="Google Shape;272;p22"/>
          <p:cNvSpPr txBox="1"/>
          <p:nvPr/>
        </p:nvSpPr>
        <p:spPr>
          <a:xfrm>
            <a:off x="1357043" y="1799893"/>
            <a:ext cx="6757794" cy="572700"/>
          </a:xfrm>
          <a:prstGeom prst="rect">
            <a:avLst/>
          </a:prstGeom>
          <a:noFill/>
          <a:ln>
            <a:noFill/>
          </a:ln>
        </p:spPr>
        <p:txBody>
          <a:bodyPr spcFirstLastPara="1" wrap="square" lIns="91425" tIns="91425" rIns="91425" bIns="91425" anchor="t" anchorCtr="0">
            <a:noAutofit/>
          </a:bodyPr>
          <a:lstStyle/>
          <a:p>
            <a:pPr marL="457200" marR="0" lvl="0" indent="-317500" algn="ctr" rtl="0">
              <a:lnSpc>
                <a:spcPct val="100000"/>
              </a:lnSpc>
              <a:spcBef>
                <a:spcPts val="0"/>
              </a:spcBef>
              <a:spcAft>
                <a:spcPts val="0"/>
              </a:spcAft>
              <a:buClr>
                <a:schemeClr val="dk2"/>
              </a:buClr>
              <a:buSzPts val="1400"/>
              <a:buFont typeface="Open Sans SemiBold"/>
              <a:buNone/>
            </a:pPr>
            <a:r>
              <a:rPr lang="en-US" sz="1400" b="0" i="0" u="none" strike="noStrike" cap="none">
                <a:solidFill>
                  <a:schemeClr val="dk2"/>
                </a:solidFill>
                <a:latin typeface="Open Sans SemiBold"/>
                <a:ea typeface="Open Sans SemiBold"/>
                <a:cs typeface="Open Sans SemiBold"/>
                <a:sym typeface="Open Sans SemiBold"/>
              </a:rPr>
              <a:t>Take arrays, for example. Arrays are elements with the same type, stored in contiguous blocks of memory. In C++, you can use arrays as you would in C, like this:</a:t>
            </a:r>
            <a:endParaRPr/>
          </a:p>
          <a:p>
            <a:pPr marL="457200" marR="0" lvl="0" indent="-317500" algn="ctr" rtl="0">
              <a:lnSpc>
                <a:spcPct val="100000"/>
              </a:lnSpc>
              <a:spcBef>
                <a:spcPts val="0"/>
              </a:spcBef>
              <a:spcAft>
                <a:spcPts val="0"/>
              </a:spcAft>
              <a:buClr>
                <a:schemeClr val="dk2"/>
              </a:buClr>
              <a:buSzPts val="1400"/>
              <a:buFont typeface="Open Sans SemiBold"/>
              <a:buNone/>
            </a:pPr>
            <a:r>
              <a:rPr lang="en-US" sz="1400" b="0" i="0" u="none" strike="noStrike" cap="none">
                <a:solidFill>
                  <a:schemeClr val="dk2"/>
                </a:solidFill>
                <a:latin typeface="Open Sans SemiBold"/>
                <a:ea typeface="Open Sans SemiBold"/>
                <a:cs typeface="Open Sans SemiBold"/>
                <a:sym typeface="Open Sans SemiBold"/>
              </a:rPr>
              <a:t/>
            </a:r>
            <a:br>
              <a:rPr lang="en-US" sz="1400" b="0" i="0" u="none" strike="noStrike" cap="none">
                <a:solidFill>
                  <a:schemeClr val="dk2"/>
                </a:solidFill>
                <a:latin typeface="Open Sans SemiBold"/>
                <a:ea typeface="Open Sans SemiBold"/>
                <a:cs typeface="Open Sans SemiBold"/>
                <a:sym typeface="Open Sans SemiBold"/>
              </a:rPr>
            </a:br>
            <a:endParaRPr sz="1400" b="0" i="0" u="none" strike="noStrike" cap="none">
              <a:solidFill>
                <a:schemeClr val="dk2"/>
              </a:solidFill>
              <a:latin typeface="Open Sans SemiBold"/>
              <a:ea typeface="Open Sans SemiBold"/>
              <a:cs typeface="Open Sans SemiBold"/>
              <a:sym typeface="Open Sans SemiBold"/>
            </a:endParaRPr>
          </a:p>
        </p:txBody>
      </p:sp>
      <p:pic>
        <p:nvPicPr>
          <p:cNvPr id="273" name="Google Shape;273;p22"/>
          <p:cNvPicPr preferRelativeResize="0"/>
          <p:nvPr/>
        </p:nvPicPr>
        <p:blipFill rotWithShape="1">
          <a:blip r:embed="rId3">
            <a:alphaModFix/>
          </a:blip>
          <a:srcRect/>
          <a:stretch/>
        </p:blipFill>
        <p:spPr>
          <a:xfrm>
            <a:off x="6567949" y="3200046"/>
            <a:ext cx="2222090" cy="2222090"/>
          </a:xfrm>
          <a:prstGeom prst="rect">
            <a:avLst/>
          </a:prstGeom>
          <a:noFill/>
          <a:ln>
            <a:noFill/>
          </a:ln>
        </p:spPr>
      </p:pic>
      <p:pic>
        <p:nvPicPr>
          <p:cNvPr id="274" name="Google Shape;274;p22"/>
          <p:cNvPicPr preferRelativeResize="0"/>
          <p:nvPr/>
        </p:nvPicPr>
        <p:blipFill rotWithShape="1">
          <a:blip r:embed="rId4">
            <a:alphaModFix/>
          </a:blip>
          <a:srcRect l="3839" t="13016"/>
          <a:stretch/>
        </p:blipFill>
        <p:spPr>
          <a:xfrm>
            <a:off x="2656176" y="2813537"/>
            <a:ext cx="4530831" cy="1049463"/>
          </a:xfrm>
          <a:prstGeom prst="rect">
            <a:avLst/>
          </a:prstGeom>
          <a:noFill/>
          <a:ln>
            <a:noFill/>
          </a:ln>
        </p:spPr>
      </p:pic>
    </p:spTree>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3"/>
          <p:cNvSpPr txBox="1"/>
          <p:nvPr/>
        </p:nvSpPr>
        <p:spPr>
          <a:xfrm>
            <a:off x="1357043" y="1188140"/>
            <a:ext cx="5938253" cy="357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2000"/>
              <a:buFont typeface="Archivo Black"/>
              <a:buNone/>
            </a:pPr>
            <a:r>
              <a:rPr lang="en-US" sz="2800" b="0" i="0" u="none" strike="noStrike" cap="none">
                <a:solidFill>
                  <a:schemeClr val="dk2"/>
                </a:solidFill>
                <a:latin typeface="Archivo Black"/>
                <a:ea typeface="Archivo Black"/>
                <a:cs typeface="Archivo Black"/>
                <a:sym typeface="Archivo Black"/>
              </a:rPr>
              <a:t>CONTAINERS-ARRAYS</a:t>
            </a:r>
            <a:endParaRPr/>
          </a:p>
        </p:txBody>
      </p:sp>
      <p:sp>
        <p:nvSpPr>
          <p:cNvPr id="280" name="Google Shape;280;p23"/>
          <p:cNvSpPr txBox="1"/>
          <p:nvPr/>
        </p:nvSpPr>
        <p:spPr>
          <a:xfrm>
            <a:off x="1357043" y="1799893"/>
            <a:ext cx="6757794" cy="572700"/>
          </a:xfrm>
          <a:prstGeom prst="rect">
            <a:avLst/>
          </a:prstGeom>
          <a:noFill/>
          <a:ln>
            <a:noFill/>
          </a:ln>
        </p:spPr>
        <p:txBody>
          <a:bodyPr spcFirstLastPara="1" wrap="square" lIns="91425" tIns="91425" rIns="91425" bIns="91425" anchor="t" anchorCtr="0">
            <a:noAutofit/>
          </a:bodyPr>
          <a:lstStyle/>
          <a:p>
            <a:pPr marL="457200" marR="0" lvl="0" indent="-317500" algn="ctr" rtl="0">
              <a:lnSpc>
                <a:spcPct val="100000"/>
              </a:lnSpc>
              <a:spcBef>
                <a:spcPts val="0"/>
              </a:spcBef>
              <a:spcAft>
                <a:spcPts val="0"/>
              </a:spcAft>
              <a:buClr>
                <a:schemeClr val="dk2"/>
              </a:buClr>
              <a:buSzPts val="1400"/>
              <a:buFont typeface="Open Sans SemiBold"/>
              <a:buNone/>
            </a:pPr>
            <a:r>
              <a:rPr lang="en-US" sz="1400" b="0" i="0" u="none" strike="noStrike" cap="none">
                <a:solidFill>
                  <a:schemeClr val="dk2"/>
                </a:solidFill>
                <a:latin typeface="Open Sans SemiBold"/>
                <a:ea typeface="Open Sans SemiBold"/>
                <a:cs typeface="Open Sans SemiBold"/>
                <a:sym typeface="Open Sans SemiBold"/>
              </a:rPr>
              <a:t>Take arrays, for example. Arrays are elements with the same type, stored in contiguous blocks of memory. In C++, you can use arrays as you would in C, like this:</a:t>
            </a:r>
            <a:endParaRPr/>
          </a:p>
          <a:p>
            <a:pPr marL="457200" marR="0" lvl="0" indent="-317500" algn="ctr" rtl="0">
              <a:lnSpc>
                <a:spcPct val="100000"/>
              </a:lnSpc>
              <a:spcBef>
                <a:spcPts val="0"/>
              </a:spcBef>
              <a:spcAft>
                <a:spcPts val="0"/>
              </a:spcAft>
              <a:buClr>
                <a:schemeClr val="dk2"/>
              </a:buClr>
              <a:buSzPts val="1400"/>
              <a:buFont typeface="Open Sans SemiBold"/>
              <a:buNone/>
            </a:pPr>
            <a:r>
              <a:rPr lang="en-US" sz="1400" b="0" i="0" u="none" strike="noStrike" cap="none">
                <a:solidFill>
                  <a:schemeClr val="dk2"/>
                </a:solidFill>
                <a:latin typeface="Open Sans SemiBold"/>
                <a:ea typeface="Open Sans SemiBold"/>
                <a:cs typeface="Open Sans SemiBold"/>
                <a:sym typeface="Open Sans SemiBold"/>
              </a:rPr>
              <a:t/>
            </a:r>
            <a:br>
              <a:rPr lang="en-US" sz="1400" b="0" i="0" u="none" strike="noStrike" cap="none">
                <a:solidFill>
                  <a:schemeClr val="dk2"/>
                </a:solidFill>
                <a:latin typeface="Open Sans SemiBold"/>
                <a:ea typeface="Open Sans SemiBold"/>
                <a:cs typeface="Open Sans SemiBold"/>
                <a:sym typeface="Open Sans SemiBold"/>
              </a:rPr>
            </a:br>
            <a:endParaRPr sz="1400" b="0" i="0" u="none" strike="noStrike" cap="none">
              <a:solidFill>
                <a:schemeClr val="dk2"/>
              </a:solidFill>
              <a:latin typeface="Open Sans SemiBold"/>
              <a:ea typeface="Open Sans SemiBold"/>
              <a:cs typeface="Open Sans SemiBold"/>
              <a:sym typeface="Open Sans SemiBold"/>
            </a:endParaRPr>
          </a:p>
        </p:txBody>
      </p:sp>
      <p:pic>
        <p:nvPicPr>
          <p:cNvPr id="281" name="Google Shape;281;p23"/>
          <p:cNvPicPr preferRelativeResize="0"/>
          <p:nvPr/>
        </p:nvPicPr>
        <p:blipFill rotWithShape="1">
          <a:blip r:embed="rId3">
            <a:alphaModFix/>
          </a:blip>
          <a:srcRect/>
          <a:stretch/>
        </p:blipFill>
        <p:spPr>
          <a:xfrm>
            <a:off x="6567949" y="3200046"/>
            <a:ext cx="2222090" cy="2222090"/>
          </a:xfrm>
          <a:prstGeom prst="rect">
            <a:avLst/>
          </a:prstGeom>
          <a:noFill/>
          <a:ln>
            <a:noFill/>
          </a:ln>
        </p:spPr>
      </p:pic>
      <p:pic>
        <p:nvPicPr>
          <p:cNvPr id="282" name="Google Shape;282;p23"/>
          <p:cNvPicPr preferRelativeResize="0"/>
          <p:nvPr/>
        </p:nvPicPr>
        <p:blipFill rotWithShape="1">
          <a:blip r:embed="rId4">
            <a:alphaModFix/>
          </a:blip>
          <a:srcRect l="3839" t="13016"/>
          <a:stretch/>
        </p:blipFill>
        <p:spPr>
          <a:xfrm>
            <a:off x="2656176" y="2813537"/>
            <a:ext cx="4530831" cy="1049463"/>
          </a:xfrm>
          <a:prstGeom prst="rect">
            <a:avLst/>
          </a:prstGeom>
          <a:noFill/>
          <a:ln>
            <a:noFill/>
          </a:ln>
        </p:spPr>
      </p:pic>
    </p:spTree>
  </p:cSld>
  <p:clrMapOvr>
    <a:masterClrMapping/>
  </p:clrMapOvr>
  <p:transition spd="slow">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4"/>
          <p:cNvSpPr txBox="1"/>
          <p:nvPr/>
        </p:nvSpPr>
        <p:spPr>
          <a:xfrm>
            <a:off x="1357043" y="1188140"/>
            <a:ext cx="5938253" cy="357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2000"/>
              <a:buFont typeface="Archivo Black"/>
              <a:buNone/>
            </a:pPr>
            <a:r>
              <a:rPr lang="en-US" sz="2800" b="0" i="0" u="none" strike="noStrike" cap="none">
                <a:solidFill>
                  <a:schemeClr val="dk2"/>
                </a:solidFill>
                <a:latin typeface="Archivo Black"/>
                <a:ea typeface="Archivo Black"/>
                <a:cs typeface="Archivo Black"/>
                <a:sym typeface="Archivo Black"/>
              </a:rPr>
              <a:t>CONTAINERS-ARRAYS</a:t>
            </a:r>
            <a:endParaRPr/>
          </a:p>
        </p:txBody>
      </p:sp>
      <p:sp>
        <p:nvSpPr>
          <p:cNvPr id="288" name="Google Shape;288;p24"/>
          <p:cNvSpPr txBox="1"/>
          <p:nvPr/>
        </p:nvSpPr>
        <p:spPr>
          <a:xfrm>
            <a:off x="1357043" y="1799893"/>
            <a:ext cx="6757794" cy="572700"/>
          </a:xfrm>
          <a:prstGeom prst="rect">
            <a:avLst/>
          </a:prstGeom>
          <a:noFill/>
          <a:ln>
            <a:noFill/>
          </a:ln>
        </p:spPr>
        <p:txBody>
          <a:bodyPr spcFirstLastPara="1" wrap="square" lIns="91425" tIns="91425" rIns="91425" bIns="91425" anchor="t" anchorCtr="0">
            <a:noAutofit/>
          </a:bodyPr>
          <a:lstStyle/>
          <a:p>
            <a:pPr marL="457200" marR="0" lvl="0" indent="-317500" algn="ctr" rtl="0">
              <a:lnSpc>
                <a:spcPct val="100000"/>
              </a:lnSpc>
              <a:spcBef>
                <a:spcPts val="0"/>
              </a:spcBef>
              <a:spcAft>
                <a:spcPts val="0"/>
              </a:spcAft>
              <a:buClr>
                <a:schemeClr val="dk2"/>
              </a:buClr>
              <a:buSzPts val="1400"/>
              <a:buFont typeface="Open Sans SemiBold"/>
              <a:buNone/>
            </a:pPr>
            <a:r>
              <a:rPr lang="en-US" sz="1400" b="0" i="0" u="none" strike="noStrike" cap="none">
                <a:solidFill>
                  <a:schemeClr val="dk2"/>
                </a:solidFill>
                <a:latin typeface="Open Sans SemiBold"/>
                <a:ea typeface="Open Sans SemiBold"/>
                <a:cs typeface="Open Sans SemiBold"/>
                <a:sym typeface="Open Sans SemiBold"/>
              </a:rPr>
              <a:t>But wait, STL provides a container for arrays too. It's available in the header &lt;array&gt;. Example usage of it would look like this:</a:t>
            </a:r>
            <a:endParaRPr/>
          </a:p>
        </p:txBody>
      </p:sp>
      <p:pic>
        <p:nvPicPr>
          <p:cNvPr id="289" name="Google Shape;289;p24"/>
          <p:cNvPicPr preferRelativeResize="0"/>
          <p:nvPr/>
        </p:nvPicPr>
        <p:blipFill rotWithShape="1">
          <a:blip r:embed="rId3">
            <a:alphaModFix/>
          </a:blip>
          <a:srcRect/>
          <a:stretch/>
        </p:blipFill>
        <p:spPr>
          <a:xfrm>
            <a:off x="6567949" y="3200046"/>
            <a:ext cx="2222090" cy="2222090"/>
          </a:xfrm>
          <a:prstGeom prst="rect">
            <a:avLst/>
          </a:prstGeom>
          <a:noFill/>
          <a:ln>
            <a:noFill/>
          </a:ln>
        </p:spPr>
      </p:pic>
      <p:pic>
        <p:nvPicPr>
          <p:cNvPr id="290" name="Google Shape;290;p24"/>
          <p:cNvPicPr preferRelativeResize="0"/>
          <p:nvPr/>
        </p:nvPicPr>
        <p:blipFill rotWithShape="1">
          <a:blip r:embed="rId4">
            <a:alphaModFix/>
          </a:blip>
          <a:srcRect t="4567" r="3043" b="4162"/>
          <a:stretch/>
        </p:blipFill>
        <p:spPr>
          <a:xfrm>
            <a:off x="1990838" y="2429128"/>
            <a:ext cx="5490203" cy="1881963"/>
          </a:xfrm>
          <a:prstGeom prst="rect">
            <a:avLst/>
          </a:prstGeom>
          <a:noFill/>
          <a:ln>
            <a:noFill/>
          </a:ln>
        </p:spPr>
      </p:pic>
    </p:spTree>
  </p:cSld>
  <p:clrMapOvr>
    <a:masterClrMapping/>
  </p:clrMapOvr>
  <p:transition spd="slow">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4"/>
          <p:cNvSpPr txBox="1"/>
          <p:nvPr/>
        </p:nvSpPr>
        <p:spPr>
          <a:xfrm>
            <a:off x="1357043" y="1188140"/>
            <a:ext cx="5938253" cy="357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2000"/>
              <a:buFont typeface="Archivo Black"/>
              <a:buNone/>
            </a:pPr>
            <a:r>
              <a:rPr lang="en-US" sz="2800" b="0" i="0" u="none" strike="noStrike" cap="none">
                <a:solidFill>
                  <a:schemeClr val="dk2"/>
                </a:solidFill>
                <a:latin typeface="Archivo Black"/>
                <a:ea typeface="Archivo Black"/>
                <a:cs typeface="Archivo Black"/>
                <a:sym typeface="Archivo Black"/>
              </a:rPr>
              <a:t>CONTAINERS-ARRAYS</a:t>
            </a:r>
            <a:endParaRPr/>
          </a:p>
        </p:txBody>
      </p:sp>
      <p:sp>
        <p:nvSpPr>
          <p:cNvPr id="288" name="Google Shape;288;p24"/>
          <p:cNvSpPr txBox="1"/>
          <p:nvPr/>
        </p:nvSpPr>
        <p:spPr>
          <a:xfrm>
            <a:off x="1357043" y="1799893"/>
            <a:ext cx="6757794" cy="572700"/>
          </a:xfrm>
          <a:prstGeom prst="rect">
            <a:avLst/>
          </a:prstGeom>
          <a:noFill/>
          <a:ln>
            <a:noFill/>
          </a:ln>
        </p:spPr>
        <p:txBody>
          <a:bodyPr spcFirstLastPara="1" wrap="square" lIns="91425" tIns="91425" rIns="91425" bIns="91425" anchor="t" anchorCtr="0">
            <a:noAutofit/>
          </a:bodyPr>
          <a:lstStyle/>
          <a:p>
            <a:pPr marL="457200" marR="0" lvl="0" indent="-317500" algn="ctr" rtl="0">
              <a:lnSpc>
                <a:spcPct val="100000"/>
              </a:lnSpc>
              <a:spcBef>
                <a:spcPts val="0"/>
              </a:spcBef>
              <a:spcAft>
                <a:spcPts val="0"/>
              </a:spcAft>
              <a:buClr>
                <a:schemeClr val="dk2"/>
              </a:buClr>
              <a:buSzPts val="1400"/>
              <a:buFont typeface="Open Sans SemiBold"/>
              <a:buNone/>
            </a:pPr>
            <a:r>
              <a:rPr lang="en-US" sz="1400" b="0" i="0" u="none" strike="noStrike" cap="none">
                <a:solidFill>
                  <a:schemeClr val="dk2"/>
                </a:solidFill>
                <a:latin typeface="Open Sans SemiBold"/>
                <a:ea typeface="Open Sans SemiBold"/>
                <a:cs typeface="Open Sans SemiBold"/>
                <a:sym typeface="Open Sans SemiBold"/>
              </a:rPr>
              <a:t>But wait, STL provides a container for arrays too. It's available in the header &lt;array&gt;. Example usage of it would look like this:</a:t>
            </a:r>
            <a:endParaRPr/>
          </a:p>
        </p:txBody>
      </p:sp>
      <p:pic>
        <p:nvPicPr>
          <p:cNvPr id="290" name="Google Shape;290;p24"/>
          <p:cNvPicPr preferRelativeResize="0"/>
          <p:nvPr/>
        </p:nvPicPr>
        <p:blipFill rotWithShape="1">
          <a:blip r:embed="rId3">
            <a:alphaModFix/>
          </a:blip>
          <a:srcRect t="4567" r="3043" b="4162"/>
          <a:stretch/>
        </p:blipFill>
        <p:spPr>
          <a:xfrm>
            <a:off x="1990838" y="2429128"/>
            <a:ext cx="5490203" cy="1881963"/>
          </a:xfrm>
          <a:prstGeom prst="rect">
            <a:avLst/>
          </a:prstGeom>
          <a:noFill/>
          <a:ln>
            <a:noFill/>
          </a:ln>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043" y="1799893"/>
            <a:ext cx="6621463" cy="251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Google Shape;289;p24"/>
          <p:cNvPicPr preferRelativeResize="0"/>
          <p:nvPr/>
        </p:nvPicPr>
        <p:blipFill rotWithShape="1">
          <a:blip r:embed="rId5">
            <a:alphaModFix/>
          </a:blip>
          <a:srcRect/>
          <a:stretch/>
        </p:blipFill>
        <p:spPr>
          <a:xfrm>
            <a:off x="6567949" y="3200046"/>
            <a:ext cx="2222090" cy="2222090"/>
          </a:xfrm>
          <a:prstGeom prst="rect">
            <a:avLst/>
          </a:prstGeom>
          <a:noFill/>
          <a:ln>
            <a:noFill/>
          </a:ln>
        </p:spPr>
      </p:pic>
    </p:spTree>
    <p:extLst>
      <p:ext uri="{BB962C8B-B14F-4D97-AF65-F5344CB8AC3E}">
        <p14:creationId xmlns:p14="http://schemas.microsoft.com/office/powerpoint/2010/main" val="561124277"/>
      </p:ext>
    </p:extLst>
  </p:cSld>
  <p:clrMapOvr>
    <a:masterClrMapping/>
  </p:clrMapOvr>
  <p:transition spd="slow">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4"/>
          <p:cNvSpPr txBox="1"/>
          <p:nvPr/>
        </p:nvSpPr>
        <p:spPr>
          <a:xfrm>
            <a:off x="1357043" y="1188140"/>
            <a:ext cx="5938253" cy="357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2000"/>
              <a:buFont typeface="Archivo Black"/>
              <a:buNone/>
            </a:pPr>
            <a:r>
              <a:rPr lang="en-US" sz="2800" b="0" i="0" u="none" strike="noStrike" cap="none">
                <a:solidFill>
                  <a:schemeClr val="dk2"/>
                </a:solidFill>
                <a:latin typeface="Archivo Black"/>
                <a:ea typeface="Archivo Black"/>
                <a:cs typeface="Archivo Black"/>
                <a:sym typeface="Archivo Black"/>
              </a:rPr>
              <a:t>CONTAINERS-ARRAYS</a:t>
            </a:r>
            <a:endParaRPr/>
          </a:p>
        </p:txBody>
      </p:sp>
      <p:pic>
        <p:nvPicPr>
          <p:cNvPr id="290" name="Google Shape;290;p24"/>
          <p:cNvPicPr preferRelativeResize="0"/>
          <p:nvPr/>
        </p:nvPicPr>
        <p:blipFill rotWithShape="1">
          <a:blip r:embed="rId3">
            <a:alphaModFix/>
          </a:blip>
          <a:srcRect t="4567" r="3043" b="4162"/>
          <a:stretch/>
        </p:blipFill>
        <p:spPr>
          <a:xfrm>
            <a:off x="1990838" y="2429128"/>
            <a:ext cx="5490203" cy="1881963"/>
          </a:xfrm>
          <a:prstGeom prst="rect">
            <a:avLst/>
          </a:prstGeom>
          <a:noFill/>
          <a:ln>
            <a:noFill/>
          </a:ln>
        </p:spPr>
      </p:pic>
      <p:pic>
        <p:nvPicPr>
          <p:cNvPr id="7" name="Google Shape;289;p24"/>
          <p:cNvPicPr preferRelativeResize="0"/>
          <p:nvPr/>
        </p:nvPicPr>
        <p:blipFill rotWithShape="1">
          <a:blip r:embed="rId4">
            <a:alphaModFix/>
          </a:blip>
          <a:srcRect/>
          <a:stretch/>
        </p:blipFill>
        <p:spPr>
          <a:xfrm>
            <a:off x="6567949" y="3200046"/>
            <a:ext cx="2222090" cy="2222090"/>
          </a:xfrm>
          <a:prstGeom prst="rect">
            <a:avLst/>
          </a:prstGeom>
          <a:noFill/>
          <a:ln>
            <a:noFill/>
          </a:ln>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8324" y="1733550"/>
            <a:ext cx="5668615" cy="2577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8659185"/>
      </p:ext>
    </p:extLst>
  </p:cSld>
  <p:clrMapOvr>
    <a:masterClrMapping/>
  </p:clrMapOvr>
  <p:transition spd="slow">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5"/>
          <p:cNvSpPr txBox="1"/>
          <p:nvPr/>
        </p:nvSpPr>
        <p:spPr>
          <a:xfrm>
            <a:off x="1357043" y="1188140"/>
            <a:ext cx="5938253" cy="357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2000"/>
              <a:buFont typeface="Archivo Black"/>
              <a:buNone/>
            </a:pPr>
            <a:r>
              <a:rPr lang="en-US" sz="2800" b="0" i="0" u="none" strike="noStrike" cap="none">
                <a:solidFill>
                  <a:schemeClr val="dk2"/>
                </a:solidFill>
                <a:latin typeface="Archivo Black"/>
                <a:ea typeface="Archivo Black"/>
                <a:cs typeface="Archivo Black"/>
                <a:sym typeface="Archivo Black"/>
              </a:rPr>
              <a:t>CONTAINERS-VECTORS</a:t>
            </a:r>
            <a:endParaRPr/>
          </a:p>
        </p:txBody>
      </p:sp>
      <p:sp>
        <p:nvSpPr>
          <p:cNvPr id="296" name="Google Shape;296;p25"/>
          <p:cNvSpPr txBox="1"/>
          <p:nvPr/>
        </p:nvSpPr>
        <p:spPr>
          <a:xfrm>
            <a:off x="1357043" y="1799893"/>
            <a:ext cx="6757794" cy="572700"/>
          </a:xfrm>
          <a:prstGeom prst="rect">
            <a:avLst/>
          </a:prstGeom>
          <a:noFill/>
          <a:ln>
            <a:noFill/>
          </a:ln>
        </p:spPr>
        <p:txBody>
          <a:bodyPr spcFirstLastPara="1" wrap="square" lIns="91425" tIns="91425" rIns="91425" bIns="91425" anchor="t" anchorCtr="0">
            <a:noAutofit/>
          </a:bodyPr>
          <a:lstStyle/>
          <a:p>
            <a:pPr marL="457200" marR="0" lvl="0" indent="-317500" algn="ctr" rtl="0">
              <a:lnSpc>
                <a:spcPct val="100000"/>
              </a:lnSpc>
              <a:spcBef>
                <a:spcPts val="0"/>
              </a:spcBef>
              <a:spcAft>
                <a:spcPts val="0"/>
              </a:spcAft>
              <a:buClr>
                <a:schemeClr val="dk2"/>
              </a:buClr>
              <a:buSzPts val="1400"/>
              <a:buFont typeface="Open Sans SemiBold"/>
              <a:buNone/>
            </a:pPr>
            <a:r>
              <a:rPr lang="en-US" sz="1400" b="0" i="0" u="none" strike="noStrike" cap="none">
                <a:solidFill>
                  <a:schemeClr val="dk2"/>
                </a:solidFill>
                <a:latin typeface="Open Sans SemiBold"/>
                <a:ea typeface="Open Sans SemiBold"/>
                <a:cs typeface="Open Sans SemiBold"/>
                <a:sym typeface="Open Sans SemiBold"/>
              </a:rPr>
              <a:t>Vector: Dynamically resizable arrays. Arrays have a set size, while std::vector doesn't. You can keep adding elements in contigious blocks of memory. For example:</a:t>
            </a:r>
            <a:endParaRPr/>
          </a:p>
        </p:txBody>
      </p:sp>
      <p:pic>
        <p:nvPicPr>
          <p:cNvPr id="297" name="Google Shape;297;p25"/>
          <p:cNvPicPr preferRelativeResize="0"/>
          <p:nvPr/>
        </p:nvPicPr>
        <p:blipFill rotWithShape="1">
          <a:blip r:embed="rId3">
            <a:alphaModFix/>
          </a:blip>
          <a:srcRect/>
          <a:stretch/>
        </p:blipFill>
        <p:spPr>
          <a:xfrm>
            <a:off x="6567949" y="3200046"/>
            <a:ext cx="2222090" cy="2222090"/>
          </a:xfrm>
          <a:prstGeom prst="rect">
            <a:avLst/>
          </a:prstGeom>
          <a:noFill/>
          <a:ln>
            <a:noFill/>
          </a:ln>
        </p:spPr>
      </p:pic>
      <p:pic>
        <p:nvPicPr>
          <p:cNvPr id="298" name="Google Shape;298;p25"/>
          <p:cNvPicPr preferRelativeResize="0"/>
          <p:nvPr/>
        </p:nvPicPr>
        <p:blipFill rotWithShape="1">
          <a:blip r:embed="rId4">
            <a:alphaModFix/>
          </a:blip>
          <a:srcRect/>
          <a:stretch/>
        </p:blipFill>
        <p:spPr>
          <a:xfrm>
            <a:off x="1676581" y="2613016"/>
            <a:ext cx="6283053" cy="1174060"/>
          </a:xfrm>
          <a:prstGeom prst="rect">
            <a:avLst/>
          </a:prstGeom>
          <a:noFill/>
          <a:ln>
            <a:noFill/>
          </a:ln>
        </p:spPr>
      </p:pic>
    </p:spTree>
  </p:cSld>
  <p:clrMapOvr>
    <a:masterClrMapping/>
  </p:clrMapOvr>
  <p:transition spd="slow">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6"/>
          <p:cNvSpPr txBox="1"/>
          <p:nvPr/>
        </p:nvSpPr>
        <p:spPr>
          <a:xfrm>
            <a:off x="1357043" y="1188140"/>
            <a:ext cx="5938253" cy="357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2000"/>
              <a:buFont typeface="Archivo Black"/>
              <a:buNone/>
            </a:pPr>
            <a:r>
              <a:rPr lang="en-US" sz="2800" b="0" i="0" u="none" strike="noStrike" cap="none">
                <a:solidFill>
                  <a:schemeClr val="dk2"/>
                </a:solidFill>
                <a:latin typeface="Archivo Black"/>
                <a:ea typeface="Archivo Black"/>
                <a:cs typeface="Archivo Black"/>
                <a:sym typeface="Archivo Black"/>
              </a:rPr>
              <a:t>CONTAINERS-VECTORS</a:t>
            </a:r>
            <a:endParaRPr/>
          </a:p>
        </p:txBody>
      </p:sp>
      <p:sp>
        <p:nvSpPr>
          <p:cNvPr id="304" name="Google Shape;304;p26"/>
          <p:cNvSpPr txBox="1"/>
          <p:nvPr/>
        </p:nvSpPr>
        <p:spPr>
          <a:xfrm>
            <a:off x="1357043" y="1799893"/>
            <a:ext cx="6757794" cy="572700"/>
          </a:xfrm>
          <a:prstGeom prst="rect">
            <a:avLst/>
          </a:prstGeom>
          <a:noFill/>
          <a:ln>
            <a:noFill/>
          </a:ln>
        </p:spPr>
        <p:txBody>
          <a:bodyPr spcFirstLastPara="1" wrap="square" lIns="91425" tIns="91425" rIns="91425" bIns="91425" anchor="t" anchorCtr="0">
            <a:noAutofit/>
          </a:bodyPr>
          <a:lstStyle/>
          <a:p>
            <a:pPr marL="457200" marR="0" lvl="0" indent="-317500" algn="ctr" rtl="0">
              <a:lnSpc>
                <a:spcPct val="100000"/>
              </a:lnSpc>
              <a:spcBef>
                <a:spcPts val="0"/>
              </a:spcBef>
              <a:spcAft>
                <a:spcPts val="0"/>
              </a:spcAft>
              <a:buClr>
                <a:schemeClr val="dk2"/>
              </a:buClr>
              <a:buSzPts val="1400"/>
              <a:buFont typeface="Open Sans SemiBold"/>
              <a:buNone/>
            </a:pPr>
            <a:r>
              <a:rPr lang="en-US" sz="1400" b="0" i="0" u="none" strike="noStrike" cap="none">
                <a:solidFill>
                  <a:schemeClr val="dk2"/>
                </a:solidFill>
                <a:latin typeface="Open Sans SemiBold"/>
                <a:ea typeface="Open Sans SemiBold"/>
                <a:cs typeface="Open Sans SemiBold"/>
                <a:sym typeface="Open Sans SemiBold"/>
              </a:rPr>
              <a:t>Vector: Dynamically resizable arrays. Arrays have a set size, while std::vector doesn't. You can keep adding elements in contigious blocks of memory. For example:</a:t>
            </a:r>
            <a:endParaRPr/>
          </a:p>
        </p:txBody>
      </p:sp>
      <p:pic>
        <p:nvPicPr>
          <p:cNvPr id="305" name="Google Shape;305;p26"/>
          <p:cNvPicPr preferRelativeResize="0"/>
          <p:nvPr/>
        </p:nvPicPr>
        <p:blipFill rotWithShape="1">
          <a:blip r:embed="rId3">
            <a:alphaModFix/>
          </a:blip>
          <a:srcRect/>
          <a:stretch/>
        </p:blipFill>
        <p:spPr>
          <a:xfrm>
            <a:off x="6567949" y="3200046"/>
            <a:ext cx="2222090" cy="2222090"/>
          </a:xfrm>
          <a:prstGeom prst="rect">
            <a:avLst/>
          </a:prstGeom>
          <a:noFill/>
          <a:ln>
            <a:noFill/>
          </a:ln>
        </p:spPr>
      </p:pic>
      <p:pic>
        <p:nvPicPr>
          <p:cNvPr id="306" name="Google Shape;306;p26"/>
          <p:cNvPicPr preferRelativeResize="0"/>
          <p:nvPr/>
        </p:nvPicPr>
        <p:blipFill rotWithShape="1">
          <a:blip r:embed="rId4">
            <a:alphaModFix/>
          </a:blip>
          <a:srcRect/>
          <a:stretch/>
        </p:blipFill>
        <p:spPr>
          <a:xfrm>
            <a:off x="2333897" y="2627346"/>
            <a:ext cx="5162005" cy="1501686"/>
          </a:xfrm>
          <a:prstGeom prst="rect">
            <a:avLst/>
          </a:prstGeom>
          <a:noFill/>
          <a:ln>
            <a:noFill/>
          </a:ln>
        </p:spPr>
      </p:pic>
    </p:spTree>
  </p:cSld>
  <p:clrMapOvr>
    <a:masterClrMapping/>
  </p:clrMapOvr>
  <p:transition spd="slow">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7"/>
          <p:cNvSpPr txBox="1"/>
          <p:nvPr/>
        </p:nvSpPr>
        <p:spPr>
          <a:xfrm>
            <a:off x="1357043" y="1188140"/>
            <a:ext cx="5938253" cy="357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2000"/>
              <a:buFont typeface="Archivo Black"/>
              <a:buNone/>
            </a:pPr>
            <a:r>
              <a:rPr lang="en-US" sz="2800" b="0" i="0" u="none" strike="noStrike" cap="none">
                <a:solidFill>
                  <a:schemeClr val="dk2"/>
                </a:solidFill>
                <a:latin typeface="Archivo Black"/>
                <a:ea typeface="Archivo Black"/>
                <a:cs typeface="Archivo Black"/>
                <a:sym typeface="Archivo Black"/>
              </a:rPr>
              <a:t>CONTAINERS-VECTORS</a:t>
            </a:r>
            <a:endParaRPr/>
          </a:p>
        </p:txBody>
      </p:sp>
      <p:sp>
        <p:nvSpPr>
          <p:cNvPr id="312" name="Google Shape;312;p27"/>
          <p:cNvSpPr txBox="1"/>
          <p:nvPr/>
        </p:nvSpPr>
        <p:spPr>
          <a:xfrm>
            <a:off x="1357043" y="1799893"/>
            <a:ext cx="6757794" cy="572700"/>
          </a:xfrm>
          <a:prstGeom prst="rect">
            <a:avLst/>
          </a:prstGeom>
          <a:noFill/>
          <a:ln>
            <a:noFill/>
          </a:ln>
        </p:spPr>
        <p:txBody>
          <a:bodyPr spcFirstLastPara="1" wrap="square" lIns="91425" tIns="91425" rIns="91425" bIns="91425" anchor="t" anchorCtr="0">
            <a:noAutofit/>
          </a:bodyPr>
          <a:lstStyle/>
          <a:p>
            <a:pPr marL="457200" marR="0" lvl="0" indent="-317500" algn="ctr" rtl="0">
              <a:lnSpc>
                <a:spcPct val="100000"/>
              </a:lnSpc>
              <a:spcBef>
                <a:spcPts val="0"/>
              </a:spcBef>
              <a:spcAft>
                <a:spcPts val="0"/>
              </a:spcAft>
              <a:buClr>
                <a:schemeClr val="dk2"/>
              </a:buClr>
              <a:buSzPts val="1400"/>
              <a:buFont typeface="Open Sans SemiBold"/>
              <a:buNone/>
            </a:pPr>
            <a:r>
              <a:rPr lang="en-US" sz="1400" b="0" i="0" u="none" strike="noStrike" cap="none">
                <a:solidFill>
                  <a:schemeClr val="dk2"/>
                </a:solidFill>
                <a:latin typeface="Open Sans SemiBold"/>
                <a:ea typeface="Open Sans SemiBold"/>
                <a:cs typeface="Open Sans SemiBold"/>
                <a:sym typeface="Open Sans SemiBold"/>
              </a:rPr>
              <a:t>Vectors are the same as dynamic arrays with the ability to resize itself automatically when an element is inserted or deleted, with their storage being handled automatically by the container. Vector elements are placed in contiguous storage so that they can be accessed and traversed using iterators. In vectors, data is inserted at the end. Inserting at the end takes differential time, as sometimes the array may need to be extended. Removing the last element takes only constant time because no resizing happens. Inserting and erasing at the beginning or in the middle is linear in time.</a:t>
            </a:r>
            <a:endParaRPr/>
          </a:p>
        </p:txBody>
      </p:sp>
      <p:pic>
        <p:nvPicPr>
          <p:cNvPr id="313" name="Google Shape;313;p27"/>
          <p:cNvPicPr preferRelativeResize="0"/>
          <p:nvPr/>
        </p:nvPicPr>
        <p:blipFill rotWithShape="1">
          <a:blip r:embed="rId3">
            <a:alphaModFix/>
          </a:blip>
          <a:srcRect/>
          <a:stretch/>
        </p:blipFill>
        <p:spPr>
          <a:xfrm>
            <a:off x="6567949" y="3200046"/>
            <a:ext cx="2222090" cy="2222090"/>
          </a:xfrm>
          <a:prstGeom prst="rect">
            <a:avLst/>
          </a:prstGeom>
          <a:noFill/>
          <a:ln>
            <a:noFill/>
          </a:ln>
        </p:spPr>
      </p:pic>
    </p:spTree>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p:nvPr/>
        </p:nvSpPr>
        <p:spPr>
          <a:xfrm>
            <a:off x="1032579" y="1019971"/>
            <a:ext cx="5938253" cy="35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000"/>
              <a:buFont typeface="Archivo Black"/>
              <a:buNone/>
            </a:pPr>
            <a:r>
              <a:rPr lang="en-US" sz="2000" b="0" i="0" u="none" strike="noStrike" cap="none">
                <a:solidFill>
                  <a:srgbClr val="002060"/>
                </a:solidFill>
                <a:latin typeface="Archivo Black"/>
                <a:ea typeface="Archivo Black"/>
                <a:cs typeface="Archivo Black"/>
                <a:sym typeface="Archivo Black"/>
              </a:rPr>
              <a:t>Data Structures</a:t>
            </a:r>
            <a:endParaRPr/>
          </a:p>
        </p:txBody>
      </p:sp>
      <p:sp>
        <p:nvSpPr>
          <p:cNvPr id="194" name="Google Shape;194;p12"/>
          <p:cNvSpPr txBox="1"/>
          <p:nvPr/>
        </p:nvSpPr>
        <p:spPr>
          <a:xfrm>
            <a:off x="1226000" y="1511572"/>
            <a:ext cx="6335007" cy="572700"/>
          </a:xfrm>
          <a:prstGeom prst="rect">
            <a:avLst/>
          </a:prstGeom>
          <a:noFill/>
          <a:ln>
            <a:noFill/>
          </a:ln>
        </p:spPr>
        <p:txBody>
          <a:bodyPr spcFirstLastPara="1" wrap="square" lIns="91425" tIns="91425" rIns="91425" bIns="91425" anchor="t" anchorCtr="0">
            <a:noAutofit/>
          </a:bodyPr>
          <a:lstStyle/>
          <a:p>
            <a:pPr marL="139700" marR="0" lvl="0" indent="0" algn="l" rtl="0">
              <a:lnSpc>
                <a:spcPct val="100000"/>
              </a:lnSpc>
              <a:spcBef>
                <a:spcPts val="0"/>
              </a:spcBef>
              <a:spcAft>
                <a:spcPts val="0"/>
              </a:spcAft>
              <a:buClr>
                <a:schemeClr val="dk2"/>
              </a:buClr>
              <a:buSzPts val="1400"/>
              <a:buFont typeface="Open Sans SemiBold"/>
              <a:buNone/>
            </a:pPr>
            <a:r>
              <a:rPr lang="en-US" sz="1600" b="0" i="0" u="none" strike="noStrike" cap="none">
                <a:solidFill>
                  <a:schemeClr val="dk2"/>
                </a:solidFill>
                <a:latin typeface="Fira Sans"/>
                <a:ea typeface="Fira Sans"/>
                <a:cs typeface="Fira Sans"/>
                <a:sym typeface="Fira Sans"/>
              </a:rPr>
              <a:t>Every child knows that one can – at least beyond a certain number – find things much easier if one keeps order. We humans understand by keeping things in order that we separate the things that we possess into categories and assign fixed locations to these categories that we can remember. </a:t>
            </a:r>
            <a:endParaRPr/>
          </a:p>
          <a:p>
            <a:pPr marL="139700" marR="0" lvl="0" indent="0" algn="l" rtl="0">
              <a:lnSpc>
                <a:spcPct val="100000"/>
              </a:lnSpc>
              <a:spcBef>
                <a:spcPts val="0"/>
              </a:spcBef>
              <a:spcAft>
                <a:spcPts val="0"/>
              </a:spcAft>
              <a:buClr>
                <a:schemeClr val="dk2"/>
              </a:buClr>
              <a:buSzPts val="1400"/>
              <a:buFont typeface="Open Sans SemiBold"/>
              <a:buNone/>
            </a:pPr>
            <a:r>
              <a:rPr lang="en-US" sz="1600" b="0" i="0" u="none" strike="noStrike" cap="none">
                <a:solidFill>
                  <a:schemeClr val="dk2"/>
                </a:solidFill>
                <a:latin typeface="Fira Sans"/>
                <a:ea typeface="Fira Sans"/>
                <a:cs typeface="Fira Sans"/>
                <a:sym typeface="Fira Sans"/>
              </a:rPr>
              <a:t>We may simply throw socks into a drawer, but for other things like DVDs it is best to sort them beyond a certain number so that we can quickly find every DVD.</a:t>
            </a:r>
            <a:endParaRPr sz="1400" b="0" i="0" u="none" strike="noStrike" cap="none">
              <a:solidFill>
                <a:schemeClr val="dk2"/>
              </a:solidFill>
              <a:latin typeface="Fira Sans"/>
              <a:ea typeface="Fira Sans"/>
              <a:cs typeface="Fira Sans"/>
              <a:sym typeface="Fira Sans"/>
            </a:endParaRPr>
          </a:p>
        </p:txBody>
      </p:sp>
      <p:pic>
        <p:nvPicPr>
          <p:cNvPr id="195" name="Google Shape;195;p12"/>
          <p:cNvPicPr preferRelativeResize="0"/>
          <p:nvPr/>
        </p:nvPicPr>
        <p:blipFill rotWithShape="1">
          <a:blip r:embed="rId3">
            <a:alphaModFix/>
          </a:blip>
          <a:srcRect/>
          <a:stretch/>
        </p:blipFill>
        <p:spPr>
          <a:xfrm>
            <a:off x="6567949" y="3200046"/>
            <a:ext cx="2222090" cy="222209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8"/>
          <p:cNvSpPr txBox="1"/>
          <p:nvPr/>
        </p:nvSpPr>
        <p:spPr>
          <a:xfrm>
            <a:off x="1357043" y="1188140"/>
            <a:ext cx="5938253" cy="357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2000"/>
              <a:buFont typeface="Archivo Black"/>
              <a:buNone/>
            </a:pPr>
            <a:r>
              <a:rPr lang="en-US" sz="2800" b="0" i="0" u="none" strike="noStrike" cap="none">
                <a:solidFill>
                  <a:schemeClr val="dk2"/>
                </a:solidFill>
                <a:latin typeface="Archivo Black"/>
                <a:ea typeface="Archivo Black"/>
                <a:cs typeface="Archivo Black"/>
                <a:sym typeface="Archivo Black"/>
              </a:rPr>
              <a:t>CONTAINERS-VECTORS</a:t>
            </a:r>
            <a:endParaRPr/>
          </a:p>
        </p:txBody>
      </p:sp>
      <p:pic>
        <p:nvPicPr>
          <p:cNvPr id="319" name="Google Shape;319;p28"/>
          <p:cNvPicPr preferRelativeResize="0"/>
          <p:nvPr/>
        </p:nvPicPr>
        <p:blipFill rotWithShape="1">
          <a:blip r:embed="rId3">
            <a:alphaModFix/>
          </a:blip>
          <a:srcRect/>
          <a:stretch/>
        </p:blipFill>
        <p:spPr>
          <a:xfrm>
            <a:off x="6567949" y="3200046"/>
            <a:ext cx="2222090" cy="2222090"/>
          </a:xfrm>
          <a:prstGeom prst="rect">
            <a:avLst/>
          </a:prstGeom>
          <a:noFill/>
          <a:ln>
            <a:noFill/>
          </a:ln>
        </p:spPr>
      </p:pic>
      <p:pic>
        <p:nvPicPr>
          <p:cNvPr id="320" name="Google Shape;320;p28"/>
          <p:cNvPicPr preferRelativeResize="0"/>
          <p:nvPr/>
        </p:nvPicPr>
        <p:blipFill rotWithShape="1">
          <a:blip r:embed="rId4">
            <a:alphaModFix/>
          </a:blip>
          <a:srcRect/>
          <a:stretch/>
        </p:blipFill>
        <p:spPr>
          <a:xfrm>
            <a:off x="1699441" y="2134580"/>
            <a:ext cx="5850890" cy="1209512"/>
          </a:xfrm>
          <a:prstGeom prst="rect">
            <a:avLst/>
          </a:prstGeom>
          <a:noFill/>
          <a:ln>
            <a:noFill/>
          </a:ln>
        </p:spPr>
      </p:pic>
    </p:spTree>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9"/>
          <p:cNvSpPr txBox="1"/>
          <p:nvPr/>
        </p:nvSpPr>
        <p:spPr>
          <a:xfrm>
            <a:off x="1357043" y="1188140"/>
            <a:ext cx="5938253" cy="357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2000"/>
              <a:buFont typeface="Archivo Black"/>
              <a:buNone/>
            </a:pPr>
            <a:r>
              <a:rPr lang="en-US" sz="2800" b="0" i="0" u="none" strike="noStrike" cap="none">
                <a:solidFill>
                  <a:schemeClr val="dk2"/>
                </a:solidFill>
                <a:latin typeface="Archivo Black"/>
                <a:ea typeface="Archivo Black"/>
                <a:cs typeface="Archivo Black"/>
                <a:sym typeface="Archivo Black"/>
              </a:rPr>
              <a:t>CONTAINERS-VECTORS</a:t>
            </a:r>
            <a:endParaRPr/>
          </a:p>
        </p:txBody>
      </p:sp>
      <p:pic>
        <p:nvPicPr>
          <p:cNvPr id="326" name="Google Shape;326;p29"/>
          <p:cNvPicPr preferRelativeResize="0"/>
          <p:nvPr/>
        </p:nvPicPr>
        <p:blipFill rotWithShape="1">
          <a:blip r:embed="rId3">
            <a:alphaModFix/>
          </a:blip>
          <a:srcRect/>
          <a:stretch/>
        </p:blipFill>
        <p:spPr>
          <a:xfrm>
            <a:off x="6567949" y="3200046"/>
            <a:ext cx="2222090" cy="2222090"/>
          </a:xfrm>
          <a:prstGeom prst="rect">
            <a:avLst/>
          </a:prstGeom>
          <a:noFill/>
          <a:ln>
            <a:noFill/>
          </a:ln>
        </p:spPr>
      </p:pic>
      <p:pic>
        <p:nvPicPr>
          <p:cNvPr id="327" name="Google Shape;327;p29"/>
          <p:cNvPicPr preferRelativeResize="0"/>
          <p:nvPr/>
        </p:nvPicPr>
        <p:blipFill rotWithShape="1">
          <a:blip r:embed="rId4">
            <a:alphaModFix/>
          </a:blip>
          <a:srcRect/>
          <a:stretch/>
        </p:blipFill>
        <p:spPr>
          <a:xfrm>
            <a:off x="2159725" y="1814617"/>
            <a:ext cx="4847771" cy="2361506"/>
          </a:xfrm>
          <a:prstGeom prst="rect">
            <a:avLst/>
          </a:prstGeom>
          <a:noFill/>
          <a:ln>
            <a:noFill/>
          </a:ln>
        </p:spPr>
      </p:pic>
    </p:spTree>
  </p:cSld>
  <p:clrMapOvr>
    <a:masterClrMapping/>
  </p:clrMapOvr>
  <p:transition spd="slow">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9"/>
          <p:cNvSpPr txBox="1"/>
          <p:nvPr/>
        </p:nvSpPr>
        <p:spPr>
          <a:xfrm>
            <a:off x="1357043" y="1188140"/>
            <a:ext cx="5938253" cy="357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2000"/>
              <a:buFont typeface="Archivo Black"/>
              <a:buNone/>
            </a:pPr>
            <a:r>
              <a:rPr lang="en-US" sz="2800" b="0" i="0" u="none" strike="noStrike" cap="none">
                <a:solidFill>
                  <a:schemeClr val="dk2"/>
                </a:solidFill>
                <a:latin typeface="Archivo Black"/>
                <a:ea typeface="Archivo Black"/>
                <a:cs typeface="Archivo Black"/>
                <a:sym typeface="Archivo Black"/>
              </a:rPr>
              <a:t>CONTAINERS-VECTORS</a:t>
            </a:r>
            <a:endParaRPr/>
          </a:p>
        </p:txBody>
      </p:sp>
      <p:pic>
        <p:nvPicPr>
          <p:cNvPr id="326" name="Google Shape;326;p29"/>
          <p:cNvPicPr preferRelativeResize="0"/>
          <p:nvPr/>
        </p:nvPicPr>
        <p:blipFill rotWithShape="1">
          <a:blip r:embed="rId3">
            <a:alphaModFix/>
          </a:blip>
          <a:srcRect/>
          <a:stretch/>
        </p:blipFill>
        <p:spPr>
          <a:xfrm>
            <a:off x="6567949" y="3200046"/>
            <a:ext cx="2222090" cy="2222090"/>
          </a:xfrm>
          <a:prstGeom prst="rect">
            <a:avLst/>
          </a:prstGeom>
          <a:noFill/>
          <a:ln>
            <a:noFill/>
          </a:ln>
        </p:spPr>
      </p:pic>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4629"/>
          <a:stretch/>
        </p:blipFill>
        <p:spPr bwMode="auto">
          <a:xfrm>
            <a:off x="2011055" y="1733550"/>
            <a:ext cx="5281613" cy="273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0572007"/>
      </p:ext>
    </p:extLst>
  </p:cSld>
  <p:clrMapOvr>
    <a:masterClrMapping/>
  </p:clrMapOvr>
  <p:transition spd="slow">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0"/>
          <p:cNvSpPr txBox="1"/>
          <p:nvPr/>
        </p:nvSpPr>
        <p:spPr>
          <a:xfrm>
            <a:off x="1357043" y="1188140"/>
            <a:ext cx="5938253" cy="357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2000"/>
              <a:buFont typeface="Archivo Black"/>
              <a:buNone/>
            </a:pPr>
            <a:r>
              <a:rPr lang="en-US" sz="2800" b="0" i="0" u="none" strike="noStrike" cap="none">
                <a:solidFill>
                  <a:schemeClr val="dk2"/>
                </a:solidFill>
                <a:latin typeface="Archivo Black"/>
                <a:ea typeface="Archivo Black"/>
                <a:cs typeface="Archivo Black"/>
                <a:sym typeface="Archivo Black"/>
              </a:rPr>
              <a:t>CONTAINERS-VECTORS</a:t>
            </a:r>
            <a:endParaRPr/>
          </a:p>
        </p:txBody>
      </p:sp>
      <p:pic>
        <p:nvPicPr>
          <p:cNvPr id="333" name="Google Shape;333;p30"/>
          <p:cNvPicPr preferRelativeResize="0"/>
          <p:nvPr/>
        </p:nvPicPr>
        <p:blipFill rotWithShape="1">
          <a:blip r:embed="rId3">
            <a:alphaModFix/>
          </a:blip>
          <a:srcRect/>
          <a:stretch/>
        </p:blipFill>
        <p:spPr>
          <a:xfrm>
            <a:off x="6567949" y="3200046"/>
            <a:ext cx="2222090" cy="2222090"/>
          </a:xfrm>
          <a:prstGeom prst="rect">
            <a:avLst/>
          </a:prstGeom>
          <a:noFill/>
          <a:ln>
            <a:noFill/>
          </a:ln>
        </p:spPr>
      </p:pic>
      <p:pic>
        <p:nvPicPr>
          <p:cNvPr id="334" name="Google Shape;334;p30"/>
          <p:cNvPicPr preferRelativeResize="0"/>
          <p:nvPr/>
        </p:nvPicPr>
        <p:blipFill rotWithShape="1">
          <a:blip r:embed="rId4">
            <a:alphaModFix/>
          </a:blip>
          <a:srcRect/>
          <a:stretch/>
        </p:blipFill>
        <p:spPr>
          <a:xfrm>
            <a:off x="1861172" y="1849506"/>
            <a:ext cx="5434124" cy="2701080"/>
          </a:xfrm>
          <a:prstGeom prst="rect">
            <a:avLst/>
          </a:prstGeom>
          <a:noFill/>
          <a:ln>
            <a:noFill/>
          </a:ln>
        </p:spPr>
      </p:pic>
    </p:spTree>
  </p:cSld>
  <p:clrMapOvr>
    <a:masterClrMapping/>
  </p:clrMapOvr>
  <p:transition spd="slow">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1"/>
          <p:cNvSpPr txBox="1"/>
          <p:nvPr/>
        </p:nvSpPr>
        <p:spPr>
          <a:xfrm>
            <a:off x="1357043" y="1188140"/>
            <a:ext cx="5938253" cy="357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2000"/>
              <a:buFont typeface="Archivo Black"/>
              <a:buNone/>
            </a:pPr>
            <a:r>
              <a:rPr lang="en-US" sz="2800" b="0" i="0" u="none" strike="noStrike" cap="none">
                <a:solidFill>
                  <a:schemeClr val="dk2"/>
                </a:solidFill>
                <a:latin typeface="Archivo Black"/>
                <a:ea typeface="Archivo Black"/>
                <a:cs typeface="Archivo Black"/>
                <a:sym typeface="Archivo Black"/>
              </a:rPr>
              <a:t>CONTAINERS-DEQUE</a:t>
            </a:r>
            <a:endParaRPr/>
          </a:p>
        </p:txBody>
      </p:sp>
      <p:pic>
        <p:nvPicPr>
          <p:cNvPr id="340" name="Google Shape;340;p31"/>
          <p:cNvPicPr preferRelativeResize="0"/>
          <p:nvPr/>
        </p:nvPicPr>
        <p:blipFill rotWithShape="1">
          <a:blip r:embed="rId3">
            <a:alphaModFix/>
          </a:blip>
          <a:srcRect/>
          <a:stretch/>
        </p:blipFill>
        <p:spPr>
          <a:xfrm>
            <a:off x="6567949" y="3200046"/>
            <a:ext cx="2222090" cy="2222090"/>
          </a:xfrm>
          <a:prstGeom prst="rect">
            <a:avLst/>
          </a:prstGeom>
          <a:noFill/>
          <a:ln>
            <a:noFill/>
          </a:ln>
        </p:spPr>
      </p:pic>
      <p:sp>
        <p:nvSpPr>
          <p:cNvPr id="341" name="Google Shape;341;p31"/>
          <p:cNvSpPr/>
          <p:nvPr/>
        </p:nvSpPr>
        <p:spPr>
          <a:xfrm>
            <a:off x="1744103" y="1908596"/>
            <a:ext cx="5934891" cy="14773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chemeClr val="dk2"/>
                </a:solidFill>
                <a:latin typeface="Work Sans"/>
                <a:ea typeface="Work Sans"/>
                <a:cs typeface="Work Sans"/>
                <a:sym typeface="Work Sans"/>
              </a:rPr>
              <a:t>Deque in C++ is an abbreviation that generally stands for double ended queue. The queue data structure is generalised by the Deque and that basically means the insertion and deletion can be executed from both the ends that can be either front or back.</a:t>
            </a:r>
            <a:endParaRPr sz="1800" b="0" i="0" u="none" strike="noStrike" cap="none">
              <a:solidFill>
                <a:schemeClr val="dk2"/>
              </a:solidFill>
              <a:latin typeface="Arial"/>
              <a:ea typeface="Arial"/>
              <a:cs typeface="Arial"/>
              <a:sym typeface="Arial"/>
            </a:endParaRPr>
          </a:p>
        </p:txBody>
      </p:sp>
    </p:spTree>
  </p:cSld>
  <p:clrMapOvr>
    <a:masterClrMapping/>
  </p:clrMapOvr>
  <p:transition spd="slow">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2"/>
          <p:cNvSpPr txBox="1">
            <a:spLocks noGrp="1"/>
          </p:cNvSpPr>
          <p:nvPr>
            <p:ph type="title"/>
          </p:nvPr>
        </p:nvSpPr>
        <p:spPr>
          <a:xfrm>
            <a:off x="2257452" y="1370238"/>
            <a:ext cx="4294800" cy="873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US"/>
              <a:t>Thank you</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3"/>
          <p:cNvPicPr preferRelativeResize="0"/>
          <p:nvPr/>
        </p:nvPicPr>
        <p:blipFill rotWithShape="1">
          <a:blip r:embed="rId3">
            <a:alphaModFix/>
          </a:blip>
          <a:srcRect t="993" r="1559" b="1"/>
          <a:stretch/>
        </p:blipFill>
        <p:spPr>
          <a:xfrm>
            <a:off x="1854667" y="1400221"/>
            <a:ext cx="2356537" cy="2343057"/>
          </a:xfrm>
          <a:prstGeom prst="rect">
            <a:avLst/>
          </a:prstGeom>
          <a:noFill/>
          <a:ln>
            <a:noFill/>
          </a:ln>
        </p:spPr>
      </p:pic>
      <p:pic>
        <p:nvPicPr>
          <p:cNvPr id="201" name="Google Shape;201;p13"/>
          <p:cNvPicPr preferRelativeResize="0"/>
          <p:nvPr/>
        </p:nvPicPr>
        <p:blipFill rotWithShape="1">
          <a:blip r:embed="rId4">
            <a:alphaModFix/>
          </a:blip>
          <a:srcRect t="3280"/>
          <a:stretch/>
        </p:blipFill>
        <p:spPr>
          <a:xfrm>
            <a:off x="4860408" y="1400221"/>
            <a:ext cx="2343057" cy="2343057"/>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4"/>
          <p:cNvSpPr txBox="1"/>
          <p:nvPr/>
        </p:nvSpPr>
        <p:spPr>
          <a:xfrm>
            <a:off x="1357043" y="1188140"/>
            <a:ext cx="5938253" cy="357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2000"/>
              <a:buFont typeface="Archivo Black"/>
              <a:buNone/>
            </a:pPr>
            <a:r>
              <a:rPr lang="en-US" sz="2800" b="0" i="0" u="none" strike="noStrike" cap="none">
                <a:solidFill>
                  <a:schemeClr val="dk2"/>
                </a:solidFill>
                <a:latin typeface="Archivo Black"/>
                <a:ea typeface="Archivo Black"/>
                <a:cs typeface="Archivo Black"/>
                <a:sym typeface="Archivo Black"/>
              </a:rPr>
              <a:t>C++ STL</a:t>
            </a:r>
            <a:endParaRPr/>
          </a:p>
        </p:txBody>
      </p:sp>
      <p:sp>
        <p:nvSpPr>
          <p:cNvPr id="207" name="Google Shape;207;p14"/>
          <p:cNvSpPr txBox="1"/>
          <p:nvPr/>
        </p:nvSpPr>
        <p:spPr>
          <a:xfrm>
            <a:off x="1357043" y="1799893"/>
            <a:ext cx="6757794" cy="572700"/>
          </a:xfrm>
          <a:prstGeom prst="rect">
            <a:avLst/>
          </a:prstGeom>
          <a:noFill/>
          <a:ln>
            <a:noFill/>
          </a:ln>
        </p:spPr>
        <p:txBody>
          <a:bodyPr spcFirstLastPara="1" wrap="square" lIns="91425" tIns="91425" rIns="91425" bIns="91425" anchor="t" anchorCtr="0">
            <a:noAutofit/>
          </a:bodyPr>
          <a:lstStyle/>
          <a:p>
            <a:pPr marL="457200" marR="0" lvl="0" indent="-317500" algn="ctr" rtl="0">
              <a:lnSpc>
                <a:spcPct val="100000"/>
              </a:lnSpc>
              <a:spcBef>
                <a:spcPts val="0"/>
              </a:spcBef>
              <a:spcAft>
                <a:spcPts val="0"/>
              </a:spcAft>
              <a:buClr>
                <a:schemeClr val="dk2"/>
              </a:buClr>
              <a:buSzPts val="1400"/>
              <a:buFont typeface="Open Sans SemiBold"/>
              <a:buNone/>
            </a:pPr>
            <a:r>
              <a:rPr lang="en-US" sz="1400" b="0" i="0" u="none" strike="noStrike" cap="none">
                <a:solidFill>
                  <a:schemeClr val="dk2"/>
                </a:solidFill>
                <a:latin typeface="Open Sans SemiBold"/>
                <a:ea typeface="Open Sans SemiBold"/>
                <a:cs typeface="Open Sans SemiBold"/>
                <a:sym typeface="Open Sans SemiBold"/>
              </a:rPr>
              <a:t>STL stands for Standard Template Library. Alexander Stepanov invented it in 1994, and later it was included in the standard library. The standard library consists of a set of algorithms and </a:t>
            </a:r>
            <a:r>
              <a:rPr lang="en-US" sz="1400" b="0" i="0" u="sng" strike="noStrike" cap="none">
                <a:solidFill>
                  <a:schemeClr val="hlink"/>
                </a:solidFill>
                <a:latin typeface="Open Sans SemiBold"/>
                <a:ea typeface="Open Sans SemiBold"/>
                <a:cs typeface="Open Sans SemiBold"/>
                <a:sym typeface="Open Sans SemiBold"/>
                <a:hlinkClick r:id="rId3"/>
              </a:rPr>
              <a:t>data structures</a:t>
            </a:r>
            <a:r>
              <a:rPr lang="en-US" sz="1400" b="0" i="0" u="none" strike="noStrike" cap="none">
                <a:solidFill>
                  <a:schemeClr val="dk2"/>
                </a:solidFill>
                <a:latin typeface="Open Sans SemiBold"/>
                <a:ea typeface="Open Sans SemiBold"/>
                <a:cs typeface="Open Sans SemiBold"/>
                <a:sym typeface="Open Sans SemiBold"/>
              </a:rPr>
              <a:t> that were originally part of the C++ Standard template library.</a:t>
            </a:r>
            <a:endParaRPr/>
          </a:p>
          <a:p>
            <a:pPr marL="457200" marR="0" lvl="0" indent="-317500" algn="ctr" rtl="0">
              <a:lnSpc>
                <a:spcPct val="100000"/>
              </a:lnSpc>
              <a:spcBef>
                <a:spcPts val="0"/>
              </a:spcBef>
              <a:spcAft>
                <a:spcPts val="0"/>
              </a:spcAft>
              <a:buClr>
                <a:schemeClr val="dk2"/>
              </a:buClr>
              <a:buSzPts val="1400"/>
              <a:buFont typeface="Open Sans SemiBold"/>
              <a:buNone/>
            </a:pPr>
            <a:r>
              <a:rPr lang="en-US" sz="1400" b="0" i="0" u="none" strike="noStrike" cap="none">
                <a:solidFill>
                  <a:schemeClr val="dk2"/>
                </a:solidFill>
                <a:latin typeface="Open Sans SemiBold"/>
                <a:ea typeface="Open Sans SemiBold"/>
                <a:cs typeface="Open Sans SemiBold"/>
                <a:sym typeface="Open Sans SemiBold"/>
              </a:rPr>
              <a:t>STL helps in storing and manipulating objects, and it makes the program reusable and robust.</a:t>
            </a:r>
            <a:endParaRPr/>
          </a:p>
        </p:txBody>
      </p:sp>
      <p:pic>
        <p:nvPicPr>
          <p:cNvPr id="208" name="Google Shape;208;p14"/>
          <p:cNvPicPr preferRelativeResize="0"/>
          <p:nvPr/>
        </p:nvPicPr>
        <p:blipFill rotWithShape="1">
          <a:blip r:embed="rId4">
            <a:alphaModFix/>
          </a:blip>
          <a:srcRect/>
          <a:stretch/>
        </p:blipFill>
        <p:spPr>
          <a:xfrm>
            <a:off x="6567949" y="3200046"/>
            <a:ext cx="2222090" cy="2222090"/>
          </a:xfrm>
          <a:prstGeom prst="rect">
            <a:avLst/>
          </a:prstGeom>
          <a:noFill/>
          <a:ln>
            <a:noFill/>
          </a:ln>
        </p:spPr>
      </p:pic>
    </p:spTree>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5"/>
          <p:cNvSpPr txBox="1"/>
          <p:nvPr/>
        </p:nvSpPr>
        <p:spPr>
          <a:xfrm>
            <a:off x="1357043" y="1188140"/>
            <a:ext cx="5938253" cy="357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2000"/>
              <a:buFont typeface="Archivo Black"/>
              <a:buNone/>
            </a:pPr>
            <a:r>
              <a:rPr lang="en-US" sz="2800" b="0" i="0" u="none" strike="noStrike" cap="none">
                <a:solidFill>
                  <a:schemeClr val="dk2"/>
                </a:solidFill>
                <a:latin typeface="Archivo Black"/>
                <a:ea typeface="Archivo Black"/>
                <a:cs typeface="Archivo Black"/>
                <a:sym typeface="Archivo Black"/>
              </a:rPr>
              <a:t>CONTAINERS</a:t>
            </a:r>
            <a:endParaRPr/>
          </a:p>
        </p:txBody>
      </p:sp>
      <p:sp>
        <p:nvSpPr>
          <p:cNvPr id="214" name="Google Shape;214;p15"/>
          <p:cNvSpPr txBox="1"/>
          <p:nvPr/>
        </p:nvSpPr>
        <p:spPr>
          <a:xfrm>
            <a:off x="1357043" y="1799893"/>
            <a:ext cx="6757794" cy="572700"/>
          </a:xfrm>
          <a:prstGeom prst="rect">
            <a:avLst/>
          </a:prstGeom>
          <a:noFill/>
          <a:ln>
            <a:noFill/>
          </a:ln>
        </p:spPr>
        <p:txBody>
          <a:bodyPr spcFirstLastPara="1" wrap="square" lIns="91425" tIns="91425" rIns="91425" bIns="91425" anchor="t" anchorCtr="0">
            <a:noAutofit/>
          </a:bodyPr>
          <a:lstStyle/>
          <a:p>
            <a:pPr marL="457200" marR="0" lvl="0" indent="-317500" algn="ctr" rtl="0">
              <a:lnSpc>
                <a:spcPct val="100000"/>
              </a:lnSpc>
              <a:spcBef>
                <a:spcPts val="0"/>
              </a:spcBef>
              <a:spcAft>
                <a:spcPts val="0"/>
              </a:spcAft>
              <a:buClr>
                <a:schemeClr val="dk2"/>
              </a:buClr>
              <a:buSzPts val="1400"/>
              <a:buFont typeface="Open Sans SemiBold"/>
              <a:buNone/>
            </a:pPr>
            <a:r>
              <a:rPr lang="en-US" sz="1400" b="0" i="0" u="none" strike="noStrike" cap="none">
                <a:solidFill>
                  <a:schemeClr val="dk2"/>
                </a:solidFill>
                <a:latin typeface="Open Sans SemiBold"/>
                <a:ea typeface="Open Sans SemiBold"/>
                <a:cs typeface="Open Sans SemiBold"/>
                <a:sym typeface="Open Sans SemiBold"/>
              </a:rPr>
              <a:t>Suppose you are at your favorite cinema hall and it's the launch of a big movie. Since it's the launch, there are likely many people waiting in line to buy their tickets. Naturally, you join the queue at the back and wait for your turn. In the computing world, we have a queue too! This is a popular data structure. If you've had a Data Structures class before, you are most likely familiar with some other data structures as well. These are often used, so the STL provides a great implementation of all these data structures, otherwise known as containers.</a:t>
            </a:r>
            <a:endParaRPr/>
          </a:p>
        </p:txBody>
      </p:sp>
      <p:pic>
        <p:nvPicPr>
          <p:cNvPr id="215" name="Google Shape;215;p15"/>
          <p:cNvPicPr preferRelativeResize="0"/>
          <p:nvPr/>
        </p:nvPicPr>
        <p:blipFill rotWithShape="1">
          <a:blip r:embed="rId3">
            <a:alphaModFix/>
          </a:blip>
          <a:srcRect/>
          <a:stretch/>
        </p:blipFill>
        <p:spPr>
          <a:xfrm>
            <a:off x="6567949" y="3200046"/>
            <a:ext cx="2222090" cy="2222090"/>
          </a:xfrm>
          <a:prstGeom prst="rect">
            <a:avLst/>
          </a:prstGeom>
          <a:noFill/>
          <a:ln>
            <a:noFill/>
          </a:ln>
        </p:spPr>
      </p:pic>
    </p:spTree>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6"/>
          <p:cNvSpPr txBox="1"/>
          <p:nvPr/>
        </p:nvSpPr>
        <p:spPr>
          <a:xfrm>
            <a:off x="1357043" y="1188140"/>
            <a:ext cx="5938253" cy="357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2000"/>
              <a:buFont typeface="Archivo Black"/>
              <a:buNone/>
            </a:pPr>
            <a:r>
              <a:rPr lang="en-US" sz="2800" b="0" i="0" u="none" strike="noStrike" cap="none">
                <a:solidFill>
                  <a:schemeClr val="dk2"/>
                </a:solidFill>
                <a:latin typeface="Archivo Black"/>
                <a:ea typeface="Archivo Black"/>
                <a:cs typeface="Archivo Black"/>
                <a:sym typeface="Archivo Black"/>
              </a:rPr>
              <a:t>CONTAINERS</a:t>
            </a:r>
            <a:endParaRPr/>
          </a:p>
        </p:txBody>
      </p:sp>
      <p:sp>
        <p:nvSpPr>
          <p:cNvPr id="221" name="Google Shape;221;p16"/>
          <p:cNvSpPr txBox="1"/>
          <p:nvPr/>
        </p:nvSpPr>
        <p:spPr>
          <a:xfrm>
            <a:off x="1357043" y="1799893"/>
            <a:ext cx="6757794" cy="572700"/>
          </a:xfrm>
          <a:prstGeom prst="rect">
            <a:avLst/>
          </a:prstGeom>
          <a:noFill/>
          <a:ln>
            <a:noFill/>
          </a:ln>
        </p:spPr>
        <p:txBody>
          <a:bodyPr spcFirstLastPara="1" wrap="square" lIns="91425" tIns="91425" rIns="91425" bIns="91425" anchor="t" anchorCtr="0">
            <a:noAutofit/>
          </a:bodyPr>
          <a:lstStyle/>
          <a:p>
            <a:pPr marL="457200" marR="0" lvl="0" indent="-317500" algn="ctr" rtl="0">
              <a:lnSpc>
                <a:spcPct val="100000"/>
              </a:lnSpc>
              <a:spcBef>
                <a:spcPts val="0"/>
              </a:spcBef>
              <a:spcAft>
                <a:spcPts val="0"/>
              </a:spcAft>
              <a:buClr>
                <a:schemeClr val="dk2"/>
              </a:buClr>
              <a:buSzPts val="1400"/>
              <a:buFont typeface="Open Sans SemiBold"/>
              <a:buNone/>
            </a:pPr>
            <a:r>
              <a:rPr lang="en-US" sz="1400" b="0" i="0" u="none" strike="noStrike" cap="none">
                <a:solidFill>
                  <a:schemeClr val="dk2"/>
                </a:solidFill>
                <a:latin typeface="Open Sans SemiBold"/>
                <a:ea typeface="Open Sans SemiBold"/>
                <a:cs typeface="Open Sans SemiBold"/>
                <a:sym typeface="Open Sans SemiBold"/>
              </a:rPr>
              <a:t>Suppose you are at your favorite cinema hall and it's the launch of a big movie. Since it's the launch, there are likely many people waiting in line to buy their tickets. Naturally, you join the queue at the back and wait for your turn. In the computing world, we have a queue too! This is a popular data structure. If you've had a Data Structures class before, you are most likely familiar with some other data structures as well. These are often used, so the STL provides a great implementation of all these data structures, otherwise known as containers.</a:t>
            </a:r>
            <a:endParaRPr/>
          </a:p>
        </p:txBody>
      </p:sp>
      <p:pic>
        <p:nvPicPr>
          <p:cNvPr id="222" name="Google Shape;222;p16"/>
          <p:cNvPicPr preferRelativeResize="0"/>
          <p:nvPr/>
        </p:nvPicPr>
        <p:blipFill rotWithShape="1">
          <a:blip r:embed="rId3">
            <a:alphaModFix/>
          </a:blip>
          <a:srcRect/>
          <a:stretch/>
        </p:blipFill>
        <p:spPr>
          <a:xfrm>
            <a:off x="6567949" y="3200046"/>
            <a:ext cx="2222090" cy="2222090"/>
          </a:xfrm>
          <a:prstGeom prst="rect">
            <a:avLst/>
          </a:prstGeom>
          <a:noFill/>
          <a:ln>
            <a:noFill/>
          </a:ln>
        </p:spPr>
      </p:pic>
      <p:pic>
        <p:nvPicPr>
          <p:cNvPr id="223" name="Google Shape;223;p16"/>
          <p:cNvPicPr preferRelativeResize="0"/>
          <p:nvPr/>
        </p:nvPicPr>
        <p:blipFill rotWithShape="1">
          <a:blip r:embed="rId4">
            <a:alphaModFix/>
          </a:blip>
          <a:srcRect/>
          <a:stretch/>
        </p:blipFill>
        <p:spPr>
          <a:xfrm>
            <a:off x="844731" y="470264"/>
            <a:ext cx="7463246" cy="4232366"/>
          </a:xfrm>
          <a:prstGeom prst="rect">
            <a:avLst/>
          </a:prstGeom>
          <a:noFill/>
          <a:ln>
            <a:noFill/>
          </a:ln>
        </p:spPr>
      </p:pic>
    </p:spTree>
  </p:cSld>
  <p:clrMapOvr>
    <a:masterClrMapping/>
  </p:clrMapOvr>
  <p:transition spd="slow">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7"/>
          <p:cNvSpPr txBox="1"/>
          <p:nvPr/>
        </p:nvSpPr>
        <p:spPr>
          <a:xfrm>
            <a:off x="1357043" y="1188140"/>
            <a:ext cx="5938253" cy="357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2000"/>
              <a:buFont typeface="Archivo Black"/>
              <a:buNone/>
            </a:pPr>
            <a:r>
              <a:rPr lang="en-US" sz="2800" b="0" i="0" u="none" strike="noStrike" cap="none">
                <a:solidFill>
                  <a:schemeClr val="dk2"/>
                </a:solidFill>
                <a:latin typeface="Archivo Black"/>
                <a:ea typeface="Archivo Black"/>
                <a:cs typeface="Archivo Black"/>
                <a:sym typeface="Archivo Black"/>
              </a:rPr>
              <a:t>CONTAINERS</a:t>
            </a:r>
            <a:endParaRPr/>
          </a:p>
        </p:txBody>
      </p:sp>
      <p:sp>
        <p:nvSpPr>
          <p:cNvPr id="229" name="Google Shape;229;p17"/>
          <p:cNvSpPr txBox="1"/>
          <p:nvPr/>
        </p:nvSpPr>
        <p:spPr>
          <a:xfrm>
            <a:off x="1357043" y="1799893"/>
            <a:ext cx="6757794" cy="572700"/>
          </a:xfrm>
          <a:prstGeom prst="rect">
            <a:avLst/>
          </a:prstGeom>
          <a:noFill/>
          <a:ln>
            <a:noFill/>
          </a:ln>
        </p:spPr>
        <p:txBody>
          <a:bodyPr spcFirstLastPara="1" wrap="square" lIns="91425" tIns="91425" rIns="91425" bIns="91425" anchor="t" anchorCtr="0">
            <a:noAutofit/>
          </a:bodyPr>
          <a:lstStyle/>
          <a:p>
            <a:pPr marL="457200" marR="0" lvl="0" indent="-317500" algn="ctr" rtl="0">
              <a:lnSpc>
                <a:spcPct val="100000"/>
              </a:lnSpc>
              <a:spcBef>
                <a:spcPts val="0"/>
              </a:spcBef>
              <a:spcAft>
                <a:spcPts val="0"/>
              </a:spcAft>
              <a:buClr>
                <a:schemeClr val="dk2"/>
              </a:buClr>
              <a:buSzPts val="1400"/>
              <a:buFont typeface="Open Sans SemiBold"/>
              <a:buNone/>
            </a:pPr>
            <a:r>
              <a:rPr lang="en-US" sz="1400" b="0" i="0" u="none" strike="noStrike" cap="none">
                <a:solidFill>
                  <a:schemeClr val="dk2"/>
                </a:solidFill>
                <a:latin typeface="Open Sans SemiBold"/>
                <a:ea typeface="Open Sans SemiBold"/>
                <a:cs typeface="Open Sans SemiBold"/>
                <a:sym typeface="Open Sans SemiBold"/>
              </a:rPr>
              <a:t>Suppose you are at your favorite cinema hall and it's the launch of a big movie. Since it's the launch, there are likely many people waiting in line to buy their tickets. Naturally, you join the queue at the back and wait for your turn. In the computing world, we have a queue too! This is a popular data structure. If you've had a Data Structures class before, you are most likely familiar with some other data structures as well. These are often used, so the STL provides a great implementation of all these data structures, otherwise known as containers.</a:t>
            </a:r>
            <a:endParaRPr/>
          </a:p>
        </p:txBody>
      </p:sp>
      <p:pic>
        <p:nvPicPr>
          <p:cNvPr id="230" name="Google Shape;230;p17"/>
          <p:cNvPicPr preferRelativeResize="0"/>
          <p:nvPr/>
        </p:nvPicPr>
        <p:blipFill rotWithShape="1">
          <a:blip r:embed="rId3">
            <a:alphaModFix/>
          </a:blip>
          <a:srcRect/>
          <a:stretch/>
        </p:blipFill>
        <p:spPr>
          <a:xfrm>
            <a:off x="6567949" y="3200046"/>
            <a:ext cx="2222090" cy="2222090"/>
          </a:xfrm>
          <a:prstGeom prst="rect">
            <a:avLst/>
          </a:prstGeom>
          <a:noFill/>
          <a:ln>
            <a:noFill/>
          </a:ln>
        </p:spPr>
      </p:pic>
      <p:pic>
        <p:nvPicPr>
          <p:cNvPr id="231" name="Google Shape;231;p17"/>
          <p:cNvPicPr preferRelativeResize="0"/>
          <p:nvPr/>
        </p:nvPicPr>
        <p:blipFill rotWithShape="1">
          <a:blip r:embed="rId4">
            <a:alphaModFix/>
          </a:blip>
          <a:srcRect/>
          <a:stretch/>
        </p:blipFill>
        <p:spPr>
          <a:xfrm>
            <a:off x="836023" y="470262"/>
            <a:ext cx="7454537" cy="4249783"/>
          </a:xfrm>
          <a:prstGeom prst="rect">
            <a:avLst/>
          </a:prstGeom>
          <a:noFill/>
          <a:ln>
            <a:noFill/>
          </a:ln>
        </p:spPr>
      </p:pic>
    </p:spTree>
  </p:cSld>
  <p:clrMapOvr>
    <a:masterClrMapping/>
  </p:clrMapOvr>
  <p:transition spd="slow">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8"/>
          <p:cNvSpPr txBox="1"/>
          <p:nvPr/>
        </p:nvSpPr>
        <p:spPr>
          <a:xfrm>
            <a:off x="1357043" y="1188140"/>
            <a:ext cx="5938253" cy="357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2000"/>
              <a:buFont typeface="Archivo Black"/>
              <a:buNone/>
            </a:pPr>
            <a:r>
              <a:rPr lang="en-US" sz="2800" b="0" i="0" u="none" strike="noStrike" cap="none">
                <a:solidFill>
                  <a:schemeClr val="dk2"/>
                </a:solidFill>
                <a:latin typeface="Archivo Black"/>
                <a:ea typeface="Archivo Black"/>
                <a:cs typeface="Archivo Black"/>
                <a:sym typeface="Archivo Black"/>
              </a:rPr>
              <a:t>C++ STL</a:t>
            </a:r>
            <a:endParaRPr/>
          </a:p>
        </p:txBody>
      </p:sp>
      <p:sp>
        <p:nvSpPr>
          <p:cNvPr id="237" name="Google Shape;237;p18"/>
          <p:cNvSpPr txBox="1"/>
          <p:nvPr/>
        </p:nvSpPr>
        <p:spPr>
          <a:xfrm>
            <a:off x="1357043" y="1799893"/>
            <a:ext cx="6757794" cy="572700"/>
          </a:xfrm>
          <a:prstGeom prst="rect">
            <a:avLst/>
          </a:prstGeom>
          <a:noFill/>
          <a:ln>
            <a:noFill/>
          </a:ln>
        </p:spPr>
        <p:txBody>
          <a:bodyPr spcFirstLastPara="1" wrap="square" lIns="91425" tIns="91425" rIns="91425" bIns="91425" anchor="t" anchorCtr="0">
            <a:noAutofit/>
          </a:bodyPr>
          <a:lstStyle/>
          <a:p>
            <a:pPr marL="457200" marR="0" lvl="0" indent="-317500" algn="ctr" rtl="0">
              <a:lnSpc>
                <a:spcPct val="100000"/>
              </a:lnSpc>
              <a:spcBef>
                <a:spcPts val="0"/>
              </a:spcBef>
              <a:spcAft>
                <a:spcPts val="0"/>
              </a:spcAft>
              <a:buClr>
                <a:schemeClr val="dk2"/>
              </a:buClr>
              <a:buSzPts val="1400"/>
              <a:buFont typeface="Open Sans SemiBold"/>
              <a:buNone/>
            </a:pPr>
            <a:r>
              <a:rPr lang="en-US" sz="1400" b="0" i="0" u="none" strike="noStrike" cap="none">
                <a:solidFill>
                  <a:schemeClr val="dk2"/>
                </a:solidFill>
                <a:latin typeface="Open Sans SemiBold"/>
                <a:ea typeface="Open Sans SemiBold"/>
                <a:cs typeface="Open Sans SemiBold"/>
                <a:sym typeface="Open Sans SemiBold"/>
              </a:rPr>
              <a:t>STL stands for Standard Template Library. Alexander Stepanov invented it in 1994, and later it was included in the standard library. The standard library consists of a set of algorithms and </a:t>
            </a:r>
            <a:r>
              <a:rPr lang="en-US" sz="1400" b="0" i="0" u="sng" strike="noStrike" cap="none">
                <a:solidFill>
                  <a:schemeClr val="hlink"/>
                </a:solidFill>
                <a:latin typeface="Open Sans SemiBold"/>
                <a:ea typeface="Open Sans SemiBold"/>
                <a:cs typeface="Open Sans SemiBold"/>
                <a:sym typeface="Open Sans SemiBold"/>
                <a:hlinkClick r:id="rId3"/>
              </a:rPr>
              <a:t>data structures</a:t>
            </a:r>
            <a:r>
              <a:rPr lang="en-US" sz="1400" b="0" i="0" u="none" strike="noStrike" cap="none">
                <a:solidFill>
                  <a:schemeClr val="dk2"/>
                </a:solidFill>
                <a:latin typeface="Open Sans SemiBold"/>
                <a:ea typeface="Open Sans SemiBold"/>
                <a:cs typeface="Open Sans SemiBold"/>
                <a:sym typeface="Open Sans SemiBold"/>
              </a:rPr>
              <a:t> that were originally part of the C++ Standard template library.</a:t>
            </a:r>
            <a:endParaRPr/>
          </a:p>
          <a:p>
            <a:pPr marL="457200" marR="0" lvl="0" indent="-317500" algn="ctr" rtl="0">
              <a:lnSpc>
                <a:spcPct val="100000"/>
              </a:lnSpc>
              <a:spcBef>
                <a:spcPts val="0"/>
              </a:spcBef>
              <a:spcAft>
                <a:spcPts val="0"/>
              </a:spcAft>
              <a:buClr>
                <a:schemeClr val="dk2"/>
              </a:buClr>
              <a:buSzPts val="1400"/>
              <a:buFont typeface="Open Sans SemiBold"/>
              <a:buNone/>
            </a:pPr>
            <a:r>
              <a:rPr lang="en-US" sz="1400" b="0" i="0" u="none" strike="noStrike" cap="none">
                <a:solidFill>
                  <a:schemeClr val="dk2"/>
                </a:solidFill>
                <a:latin typeface="Open Sans SemiBold"/>
                <a:ea typeface="Open Sans SemiBold"/>
                <a:cs typeface="Open Sans SemiBold"/>
                <a:sym typeface="Open Sans SemiBold"/>
              </a:rPr>
              <a:t>STL helps in storing and manipulating objects, and it makes the program reusable and robust.</a:t>
            </a:r>
            <a:endParaRPr/>
          </a:p>
        </p:txBody>
      </p:sp>
      <p:pic>
        <p:nvPicPr>
          <p:cNvPr id="238" name="Google Shape;238;p18"/>
          <p:cNvPicPr preferRelativeResize="0"/>
          <p:nvPr/>
        </p:nvPicPr>
        <p:blipFill rotWithShape="1">
          <a:blip r:embed="rId4">
            <a:alphaModFix/>
          </a:blip>
          <a:srcRect/>
          <a:stretch/>
        </p:blipFill>
        <p:spPr>
          <a:xfrm>
            <a:off x="6567949" y="3200046"/>
            <a:ext cx="2222090" cy="2222090"/>
          </a:xfrm>
          <a:prstGeom prst="rect">
            <a:avLst/>
          </a:prstGeom>
          <a:noFill/>
          <a:ln>
            <a:noFill/>
          </a:ln>
        </p:spPr>
      </p:pic>
      <p:pic>
        <p:nvPicPr>
          <p:cNvPr id="239" name="Google Shape;239;p18"/>
          <p:cNvPicPr preferRelativeResize="0"/>
          <p:nvPr/>
        </p:nvPicPr>
        <p:blipFill rotWithShape="1">
          <a:blip r:embed="rId5">
            <a:alphaModFix/>
          </a:blip>
          <a:srcRect/>
          <a:stretch/>
        </p:blipFill>
        <p:spPr>
          <a:xfrm>
            <a:off x="228600" y="0"/>
            <a:ext cx="8915400" cy="4933950"/>
          </a:xfrm>
          <a:prstGeom prst="rect">
            <a:avLst/>
          </a:prstGeom>
          <a:noFill/>
          <a:ln>
            <a:noFill/>
          </a:ln>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9"/>
                                        </p:tgtEl>
                                        <p:attrNameLst>
                                          <p:attrName>style.visibility</p:attrName>
                                        </p:attrNameLst>
                                      </p:cBhvr>
                                      <p:to>
                                        <p:strVal val="visible"/>
                                      </p:to>
                                    </p:set>
                                    <p:animEffect transition="in" filter="fade">
                                      <p:cBhvr>
                                        <p:cTn id="7" dur="50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9"/>
          <p:cNvSpPr txBox="1"/>
          <p:nvPr/>
        </p:nvSpPr>
        <p:spPr>
          <a:xfrm>
            <a:off x="1339626" y="874217"/>
            <a:ext cx="5938253" cy="35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000"/>
              <a:buFont typeface="Archivo Black"/>
              <a:buNone/>
            </a:pPr>
            <a:r>
              <a:rPr lang="en-US" sz="2800" b="0" i="0" u="none" strike="noStrike" cap="none">
                <a:solidFill>
                  <a:schemeClr val="dk2"/>
                </a:solidFill>
                <a:latin typeface="Lato"/>
                <a:ea typeface="Lato"/>
                <a:cs typeface="Lato"/>
                <a:sym typeface="Lato"/>
              </a:rPr>
              <a:t>Elements of the STL</a:t>
            </a:r>
            <a:endParaRPr/>
          </a:p>
        </p:txBody>
      </p:sp>
      <p:pic>
        <p:nvPicPr>
          <p:cNvPr id="245" name="Google Shape;245;p19"/>
          <p:cNvPicPr preferRelativeResize="0"/>
          <p:nvPr/>
        </p:nvPicPr>
        <p:blipFill rotWithShape="1">
          <a:blip r:embed="rId3">
            <a:alphaModFix/>
          </a:blip>
          <a:srcRect/>
          <a:stretch/>
        </p:blipFill>
        <p:spPr>
          <a:xfrm>
            <a:off x="6567949" y="3200046"/>
            <a:ext cx="2222090" cy="2222090"/>
          </a:xfrm>
          <a:prstGeom prst="rect">
            <a:avLst/>
          </a:prstGeom>
          <a:noFill/>
          <a:ln>
            <a:noFill/>
          </a:ln>
        </p:spPr>
      </p:pic>
      <p:sp>
        <p:nvSpPr>
          <p:cNvPr id="246" name="Google Shape;246;p19"/>
          <p:cNvSpPr txBox="1"/>
          <p:nvPr/>
        </p:nvSpPr>
        <p:spPr>
          <a:xfrm>
            <a:off x="798116" y="1536798"/>
            <a:ext cx="8697300" cy="8313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lt1"/>
              </a:buClr>
              <a:buSzPts val="1400"/>
              <a:buFont typeface="Lato"/>
              <a:buChar char="-"/>
            </a:pPr>
            <a:r>
              <a:rPr lang="en-US" sz="1400" b="0" i="0" u="none" strike="noStrike" cap="none">
                <a:solidFill>
                  <a:schemeClr val="dk2"/>
                </a:solidFill>
                <a:highlight>
                  <a:srgbClr val="FF9900"/>
                </a:highlight>
                <a:latin typeface="Lato"/>
                <a:ea typeface="Lato"/>
                <a:cs typeface="Lato"/>
                <a:sym typeface="Lato"/>
              </a:rPr>
              <a:t>Containers</a:t>
            </a:r>
            <a:endParaRPr sz="1400" b="0" i="0" u="none" strike="noStrike" cap="none">
              <a:solidFill>
                <a:schemeClr val="dk2"/>
              </a:solidFill>
              <a:highlight>
                <a:srgbClr val="FF9900"/>
              </a:highlight>
              <a:latin typeface="Lato"/>
              <a:ea typeface="Lato"/>
              <a:cs typeface="Lato"/>
              <a:sym typeface="Lato"/>
            </a:endParaRPr>
          </a:p>
          <a:p>
            <a:pPr marL="914400" marR="0" lvl="1" indent="-317500" algn="l" rtl="0">
              <a:lnSpc>
                <a:spcPct val="100000"/>
              </a:lnSpc>
              <a:spcBef>
                <a:spcPts val="0"/>
              </a:spcBef>
              <a:spcAft>
                <a:spcPts val="0"/>
              </a:spcAft>
              <a:buClr>
                <a:schemeClr val="lt1"/>
              </a:buClr>
              <a:buSzPts val="1400"/>
              <a:buFont typeface="Lato"/>
              <a:buChar char="-"/>
            </a:pPr>
            <a:r>
              <a:rPr lang="en-US" sz="1400" b="0" i="0" u="none" strike="noStrike" cap="none">
                <a:solidFill>
                  <a:schemeClr val="dk2"/>
                </a:solidFill>
                <a:latin typeface="Lato"/>
                <a:ea typeface="Lato"/>
                <a:cs typeface="Lato"/>
                <a:sym typeface="Lato"/>
              </a:rPr>
              <a:t>Collections of objects or primitive types</a:t>
            </a:r>
            <a:endParaRPr sz="1400" b="0" i="0" u="none" strike="noStrike" cap="none">
              <a:solidFill>
                <a:schemeClr val="dk2"/>
              </a:solidFill>
              <a:latin typeface="Lato"/>
              <a:ea typeface="Lato"/>
              <a:cs typeface="Lato"/>
              <a:sym typeface="Lato"/>
            </a:endParaRPr>
          </a:p>
          <a:p>
            <a:pPr marL="1371600" marR="0" lvl="2" indent="-317500" algn="l" rtl="0">
              <a:lnSpc>
                <a:spcPct val="100000"/>
              </a:lnSpc>
              <a:spcBef>
                <a:spcPts val="0"/>
              </a:spcBef>
              <a:spcAft>
                <a:spcPts val="0"/>
              </a:spcAft>
              <a:buClr>
                <a:schemeClr val="lt1"/>
              </a:buClr>
              <a:buSzPts val="1400"/>
              <a:buFont typeface="Lato"/>
              <a:buChar char="-"/>
            </a:pPr>
            <a:r>
              <a:rPr lang="en-US" sz="1400" b="0" i="0" u="none" strike="noStrike" cap="none">
                <a:solidFill>
                  <a:schemeClr val="dk2"/>
                </a:solidFill>
                <a:latin typeface="Lato"/>
                <a:ea typeface="Lato"/>
                <a:cs typeface="Lato"/>
                <a:sym typeface="Lato"/>
              </a:rPr>
              <a:t>[Array, vector, deque, stack, set, map, etc]</a:t>
            </a:r>
            <a:endParaRPr sz="1400" b="0" i="0" u="none" strike="noStrike" cap="none">
              <a:solidFill>
                <a:schemeClr val="dk2"/>
              </a:solidFill>
              <a:latin typeface="Lato"/>
              <a:ea typeface="Lato"/>
              <a:cs typeface="Lato"/>
              <a:sym typeface="Lato"/>
            </a:endParaRPr>
          </a:p>
        </p:txBody>
      </p:sp>
      <p:sp>
        <p:nvSpPr>
          <p:cNvPr id="247" name="Google Shape;247;p19"/>
          <p:cNvSpPr txBox="1"/>
          <p:nvPr/>
        </p:nvSpPr>
        <p:spPr>
          <a:xfrm>
            <a:off x="798116" y="2039787"/>
            <a:ext cx="8697300" cy="8313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lt1"/>
              </a:buClr>
              <a:buSzPts val="1400"/>
              <a:buFont typeface="Lato"/>
              <a:buChar char="-"/>
            </a:pPr>
            <a:r>
              <a:rPr lang="en-US" sz="1400" b="0" i="0" u="none" strike="noStrike" cap="none">
                <a:solidFill>
                  <a:schemeClr val="dk2"/>
                </a:solidFill>
                <a:highlight>
                  <a:srgbClr val="FF9900"/>
                </a:highlight>
                <a:latin typeface="Lato"/>
                <a:ea typeface="Lato"/>
                <a:cs typeface="Lato"/>
                <a:sym typeface="Lato"/>
              </a:rPr>
              <a:t>Algorithms</a:t>
            </a:r>
            <a:endParaRPr sz="1400" b="0" i="0" u="none" strike="noStrike" cap="none">
              <a:solidFill>
                <a:schemeClr val="dk2"/>
              </a:solidFill>
              <a:highlight>
                <a:srgbClr val="FF9900"/>
              </a:highlight>
              <a:latin typeface="Lato"/>
              <a:ea typeface="Lato"/>
              <a:cs typeface="Lato"/>
              <a:sym typeface="Lato"/>
            </a:endParaRPr>
          </a:p>
          <a:p>
            <a:pPr marL="914400" marR="0" lvl="1" indent="-317500" algn="l" rtl="0">
              <a:lnSpc>
                <a:spcPct val="100000"/>
              </a:lnSpc>
              <a:spcBef>
                <a:spcPts val="0"/>
              </a:spcBef>
              <a:spcAft>
                <a:spcPts val="0"/>
              </a:spcAft>
              <a:buClr>
                <a:schemeClr val="lt1"/>
              </a:buClr>
              <a:buSzPts val="1400"/>
              <a:buFont typeface="Lato"/>
              <a:buChar char="-"/>
            </a:pPr>
            <a:r>
              <a:rPr lang="en-US" sz="1400" b="0" i="0" u="none" strike="noStrike" cap="none">
                <a:solidFill>
                  <a:schemeClr val="dk2"/>
                </a:solidFill>
                <a:latin typeface="Lato"/>
                <a:ea typeface="Lato"/>
                <a:cs typeface="Lato"/>
                <a:sym typeface="Lato"/>
              </a:rPr>
              <a:t>Functions for processing sequences of elements from containers</a:t>
            </a:r>
            <a:endParaRPr sz="1400" b="0" i="0" u="none" strike="noStrike" cap="none">
              <a:solidFill>
                <a:schemeClr val="dk2"/>
              </a:solidFill>
              <a:latin typeface="Lato"/>
              <a:ea typeface="Lato"/>
              <a:cs typeface="Lato"/>
              <a:sym typeface="Lato"/>
            </a:endParaRPr>
          </a:p>
          <a:p>
            <a:pPr marL="1371600" marR="0" lvl="2" indent="-317500" algn="l" rtl="0">
              <a:lnSpc>
                <a:spcPct val="100000"/>
              </a:lnSpc>
              <a:spcBef>
                <a:spcPts val="0"/>
              </a:spcBef>
              <a:spcAft>
                <a:spcPts val="0"/>
              </a:spcAft>
              <a:buClr>
                <a:schemeClr val="lt1"/>
              </a:buClr>
              <a:buSzPts val="1400"/>
              <a:buFont typeface="Lato"/>
              <a:buChar char="-"/>
            </a:pPr>
            <a:r>
              <a:rPr lang="en-US" sz="1400" b="0" i="0" u="none" strike="noStrike" cap="none">
                <a:solidFill>
                  <a:schemeClr val="dk2"/>
                </a:solidFill>
                <a:latin typeface="Lato"/>
                <a:ea typeface="Lato"/>
                <a:cs typeface="Lato"/>
                <a:sym typeface="Lato"/>
              </a:rPr>
              <a:t>[find, max, count, accumulate, sort, etc]</a:t>
            </a:r>
            <a:endParaRPr sz="1400" b="0" i="0" u="none" strike="noStrike" cap="none">
              <a:solidFill>
                <a:schemeClr val="dk2"/>
              </a:solidFill>
              <a:latin typeface="Lato"/>
              <a:ea typeface="Lato"/>
              <a:cs typeface="Lato"/>
              <a:sym typeface="Lato"/>
            </a:endParaRPr>
          </a:p>
        </p:txBody>
      </p:sp>
      <p:sp>
        <p:nvSpPr>
          <p:cNvPr id="248" name="Google Shape;248;p19"/>
          <p:cNvSpPr txBox="1"/>
          <p:nvPr/>
        </p:nvSpPr>
        <p:spPr>
          <a:xfrm>
            <a:off x="798116" y="2958426"/>
            <a:ext cx="8697300" cy="8313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lt1"/>
              </a:buClr>
              <a:buSzPts val="1400"/>
              <a:buFont typeface="Lato"/>
              <a:buChar char="-"/>
            </a:pPr>
            <a:r>
              <a:rPr lang="en-US" sz="1400" b="0" i="0" u="none" strike="noStrike" cap="none">
                <a:solidFill>
                  <a:schemeClr val="dk2"/>
                </a:solidFill>
                <a:highlight>
                  <a:srgbClr val="FF9900"/>
                </a:highlight>
                <a:latin typeface="Lato"/>
                <a:ea typeface="Lato"/>
                <a:cs typeface="Lato"/>
                <a:sym typeface="Lato"/>
              </a:rPr>
              <a:t>Iterators</a:t>
            </a:r>
            <a:endParaRPr sz="1400" b="0" i="0" u="none" strike="noStrike" cap="none">
              <a:solidFill>
                <a:schemeClr val="dk2"/>
              </a:solidFill>
              <a:highlight>
                <a:srgbClr val="FF9900"/>
              </a:highlight>
              <a:latin typeface="Lato"/>
              <a:ea typeface="Lato"/>
              <a:cs typeface="Lato"/>
              <a:sym typeface="Lato"/>
            </a:endParaRPr>
          </a:p>
          <a:p>
            <a:pPr marL="914400" marR="0" lvl="1" indent="-317500" algn="l" rtl="0">
              <a:lnSpc>
                <a:spcPct val="100000"/>
              </a:lnSpc>
              <a:spcBef>
                <a:spcPts val="0"/>
              </a:spcBef>
              <a:spcAft>
                <a:spcPts val="0"/>
              </a:spcAft>
              <a:buClr>
                <a:schemeClr val="lt1"/>
              </a:buClr>
              <a:buSzPts val="1400"/>
              <a:buFont typeface="Lato"/>
              <a:buChar char="-"/>
            </a:pPr>
            <a:r>
              <a:rPr lang="en-US" sz="1400" b="0" i="0" u="none" strike="noStrike" cap="none">
                <a:solidFill>
                  <a:schemeClr val="dk2"/>
                </a:solidFill>
                <a:latin typeface="Lato"/>
                <a:ea typeface="Lato"/>
                <a:cs typeface="Lato"/>
                <a:sym typeface="Lato"/>
              </a:rPr>
              <a:t>Generate sequence of element from containers</a:t>
            </a:r>
            <a:endParaRPr sz="1400" b="0" i="0" u="none" strike="noStrike" cap="none">
              <a:solidFill>
                <a:schemeClr val="dk2"/>
              </a:solidFill>
              <a:latin typeface="Lato"/>
              <a:ea typeface="Lato"/>
              <a:cs typeface="Lato"/>
              <a:sym typeface="Lato"/>
            </a:endParaRPr>
          </a:p>
          <a:p>
            <a:pPr marL="1371600" marR="0" lvl="2" indent="-317500" algn="l" rtl="0">
              <a:lnSpc>
                <a:spcPct val="100000"/>
              </a:lnSpc>
              <a:spcBef>
                <a:spcPts val="0"/>
              </a:spcBef>
              <a:spcAft>
                <a:spcPts val="0"/>
              </a:spcAft>
              <a:buClr>
                <a:schemeClr val="lt1"/>
              </a:buClr>
              <a:buSzPts val="1400"/>
              <a:buFont typeface="Lato"/>
              <a:buChar char="-"/>
            </a:pPr>
            <a:r>
              <a:rPr lang="en-US" sz="1400" b="0" i="0" u="none" strike="noStrike" cap="none">
                <a:solidFill>
                  <a:schemeClr val="dk2"/>
                </a:solidFill>
                <a:latin typeface="Lato"/>
                <a:ea typeface="Lato"/>
                <a:cs typeface="Lato"/>
                <a:sym typeface="Lato"/>
              </a:rPr>
              <a:t>[forward, reverse, by value, by reference, constant, etc.]</a:t>
            </a:r>
            <a:endParaRPr sz="1400" b="0" i="0" u="none" strike="noStrike" cap="none">
              <a:solidFill>
                <a:schemeClr val="dk2"/>
              </a:solidFill>
              <a:latin typeface="Lato"/>
              <a:ea typeface="Lato"/>
              <a:cs typeface="Lato"/>
              <a:sym typeface="Lato"/>
            </a:endParaRPr>
          </a:p>
        </p:txBody>
      </p:sp>
    </p:spTree>
  </p:cSld>
  <p:clrMapOvr>
    <a:masterClrMapping/>
  </p:clrMapOvr>
  <p:transition spd="slow">
    <p:fade thruBlk="1"/>
  </p:transition>
  <p:timing>
    <p:tnLst>
      <p:par>
        <p:cTn id="1" dur="indefinite" restart="never" nodeType="tmRoot"/>
      </p:par>
    </p:tnLst>
  </p:timing>
</p:sld>
</file>

<file path=ppt/theme/theme1.xml><?xml version="1.0" encoding="utf-8"?>
<a:theme xmlns:a="http://schemas.openxmlformats.org/drawingml/2006/main" name="Notebook Meeting by Slidesgo">
  <a:themeElements>
    <a:clrScheme name="Simple Light">
      <a:dk1>
        <a:srgbClr val="2E2E2E"/>
      </a:dk1>
      <a:lt1>
        <a:srgbClr val="F2E1CC"/>
      </a:lt1>
      <a:dk2>
        <a:srgbClr val="273970"/>
      </a:dk2>
      <a:lt2>
        <a:srgbClr val="7D3B26"/>
      </a:lt2>
      <a:accent1>
        <a:srgbClr val="E6AA54"/>
      </a:accent1>
      <a:accent2>
        <a:srgbClr val="F7F7F5"/>
      </a:accent2>
      <a:accent3>
        <a:srgbClr val="C0B2A7"/>
      </a:accent3>
      <a:accent4>
        <a:srgbClr val="FFFFFF"/>
      </a:accent4>
      <a:accent5>
        <a:srgbClr val="FFFFFF"/>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915</Words>
  <Application>Microsoft Office PowerPoint</Application>
  <PresentationFormat>On-screen Show (16:9)</PresentationFormat>
  <Paragraphs>55</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Archivo Black</vt:lpstr>
      <vt:lpstr>Open Sans SemiBold</vt:lpstr>
      <vt:lpstr>Fira Sans</vt:lpstr>
      <vt:lpstr>EB Garamond</vt:lpstr>
      <vt:lpstr>Work Sans</vt:lpstr>
      <vt:lpstr>Lato</vt:lpstr>
      <vt:lpstr>Notebook Meeting by Slidesgo</vt:lpstr>
      <vt:lpstr>Data Structure with STL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with STL</dc:title>
  <dc:creator>THE LAPTOP SHOP</dc:creator>
  <cp:lastModifiedBy>THE LAPTOP SHOP</cp:lastModifiedBy>
  <cp:revision>6</cp:revision>
  <dcterms:modified xsi:type="dcterms:W3CDTF">2022-06-21T08:48:23Z</dcterms:modified>
</cp:coreProperties>
</file>