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11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6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08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0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4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0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4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5D7FFC-8CCD-9FA5-C060-FA3FD8E9D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48" y="1355819"/>
            <a:ext cx="9495904" cy="53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2023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333" y="1156446"/>
            <a:ext cx="10333333" cy="55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Lato Black</vt:lpstr>
      <vt:lpstr>Rockwell Extra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Muhammed Ewies</cp:lastModifiedBy>
  <cp:revision>15</cp:revision>
  <dcterms:created xsi:type="dcterms:W3CDTF">2023-10-07T01:44:58Z</dcterms:created>
  <dcterms:modified xsi:type="dcterms:W3CDTF">2024-10-03T05:46:35Z</dcterms:modified>
</cp:coreProperties>
</file>