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6944540-6fad-49be-89eb-f450644f53d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536b0d0-1cd6-44f1-b209-10a9f1a592d4/ReportSection204c790682c5844ea281?bookmarkGuid=220fbb95-9e21-4475-9dc2-ead1e0493613&amp;bookmarkUsage=1&amp;ctid=ba51aa71-f3ea-4682-9c65-e81341d1bf98&amp;fromEntryPoint=export&quot;"/>
    <we:property name="reportState" value="&quot;CONNECTED&quot;"/>
    <we:property name="reportEmbeddedTime" value="&quot;2023-07-31T14:19:49.290Z&quot;"/>
    <we:property name="creatorSessionId" value="&quot;fcc47468-272c-4225-8647-f2c14c937784&quot;"/>
    <we:property name="creatorUserId" value="&quot;10032002BBA7F6C2&quot;"/>
    <we:property name="creatorTenantId" value="&quot;ba51aa71-f3ea-4682-9c65-e81341d1bf98&quot;"/>
    <we:property name="reportName" value="&quot;Fleet&quot;"/>
    <we:property name="isFiltersActionButtonVisible" value="true"/>
    <we:property name="initialStateBookmark" value="&quot;H4sIAAAAAAAAA+1aWVPbSBD+Ky698OJKjUbXiDcCYZcisFmgspVKUVTPTMtWIkteHRyb4r9vz4wNGMxlE9ah9gWsObq/PqenpR+ezptxARf7MEJv3XtfVd9HUH/v+V7fKydjf/yxu7dxsHuyv7H3gYarcZtXZeOt//BaqAfYfs6bDgpDgQa/Hvc9KIpPMDBPGRQN9r0x1k1VQpH/g24xTbV1h5d9D8/HRVWDIXnYQouG7Cktp2fi7b/zDRJQbX6Kh6haN3yA46puJ8+chSpJWSy4ikQYInBh9jRu1uJ8fL3hapFtVmULeUkIzJgIEPxMYJj6mMYcZBJahFletJMl8uLD+bgmwUkdF2OjsA19CqVC7VnpamycMD+833OsoVbDi494ioUZ+TB//u7UYdXVCg8ws1Nlm7e0yNsihZ0cgSzQuyRd3tjv7ZEcw8YOT7h5XxBqOzCszjZrpL3aW2eX/SvgmzQ0qOpcQbFq2O3Qrwr+zw5qcpcH4d/rNHsITVfjU5FNlveuwX2qK4o/O3lUtVD0dvd6RzUQNOJ2F9IxjTR5OSgmoXodGkcOaUHRsTkkiUwukN8oqEwc0K6q1li/v7ChsJXX02jl/fu0/d+60uXxNLGQhr7dyBYTT3KCrAhYY5XxLMwvFt/Pdg9S0g19lF1R9K/+WFBQU+KfJkOHCW1CJEVWRTcqnwrt8Cxv1bC3Vecm//cmSJvbIB9alpcaz8mJ+16B5YAUt+6T5syMZomifJ/INIUgZjqOIVw8kb+80rfz895m1bSLBKSCWi8aiz9VEqP7vhdlAIHkDCIdBEyIhPl6cdVvDAY1DqCdPM6Cfp7DbVP0W0FOtmvMB8P2tkD72PYOKBDLzsm63ZUTPbJXNtPKSO1MmnHOJZVRmqUMufbJpHKVomnJE261AmpWGGcAP8kyLWSQJpGOFFOBEtEqGeBjbmD0FB1V3egtGOGuQM4QsU6yhIlUQpCCStEX8PgF4aFS9dXPzGeapSlyRaXsTcN4I6RroPkxQLo4mU0k69ixz7G51sfsr8/Tax7Zb7uuRnbb5CLaEIdHpex7DhQzVcpfQzQW/2pUWOp8mip3bumymSx5gpbdgwXzNH3S2YeFblzV9BmKzl6IiZ31HqdMO0wk1tbWZtxube3rnXA/XjOkjp2vWaIaWpij3VGlrf6nhdc8flu0Q1dnpaE59d655e8V8Fd3RuN8CtQQ9bZ1ki3Xm9hpceTw5LZwaBTR2tEuWkZUgObNNHamT7tUCdo68CNm7WuH1bUb9L0De8LeY5KnuoCrYGcaNXOOBmdRSCMZ6JAyUpBqReczY1ZnD8U0WOO/79qWlDKTcg1JoZDLGFWqVCREyJlg4aMkmyHQ/zu0pIQopnohiDAAkHR0+cvCowokYRCrWKZRlKoA0nRheKQ8zAQQNe7zKFYRB7kkPBCaMzqtEymYBMYET2FReH4SSyYzmSithFBx7GO8JDwORCbVJLMvFUQYc6HeYHH+hD7La2L/rap003N54BnYV7jFdV9/7sW7Sf7/3aTlwbqeCE+ZhoixVARpgFqmQupH00k+gsGc1JQIHfqZjkKN4LOUJwlGi9JCjrFPpCIUdLdMQ+Yn6aK0pMpMnz8MExUiSFAMFqblI4SchyGRCOniBZIn7E3nype7p9xy0xvQFk4cQGuXakO/tARPywAvzdWFsgghACmyiPtxEvFYSS3etGuuBPZnHeOPOrSuyq5dyqNXxm7uLqIlTzNJnsiSgCm6NgT+A02qydtmd/OjkjmMo1SGggrekNP+AEgrv6zx+7fkS30IYx0lUaIlY5FScSqu5TuqxvvLJtx8dLLZNW01Mpq+BX060dvZmv9OcgZrkqiAac0YT4OY+X7sB3zFbPGyjfpxflo5frcDcW56P6jOFumWPMNCx+47CSib6VcSjmFdFfaXg3Bs3npRnefm/u6wviCedn6G17ubxGlT3hDwAsaNUY/5KsMMfcrLcvpsDra6qmwbI9doBZg2icxrwEl76nJ+T7Dq2mYMCj9BiXNaV1YujXry+772lf2QxLNMyFa5sc3DGwzwq07X5eW/T34ylekiAAA=&quot;"/>
    <we:property name="bookmark" value="&quot;H4sIAAAAAAAAA+1aW08bORT+K9G88BJVHs/Nw1sLZRdtW7GAuqoqVB3bZ5JpJ+PsXChsxX/fYzsBAuEWKJuifUnGt+PvXH18Zn4EumynFZx+gAkGm8EbY75NoPk2CINhUC/2yVBIzkJkOUs1S1kIjNEsM+1KU7fB5o+gg2aE3cey7aGyBKnz89EwgKrag5FtFVC1OAym2LSmhqr8B/1kGuqaHs+GAZ5MK9OAJXnQQYeW7DFNpzZBCV+FFhiorjzGA1Sd797HqWm6WZuzWGUEUXCViDhG4MKuaf2ow3n3fLurQ7Zl6g7KmhDYPhEhhIXAOA8xTznILHYIi7LqZlPk6duTaUOMkzhOp1Z+r/Ux1Ap14LhrsPXM/Ah+L7GBRo1P3+ExVrbn7fLx60MHpm8U7mPhhuqu7GhSsE0C+3IIssLgjGR5aX3wnvgYt657tlvwCaFxHWPzfatBWquDTXY2PAe+RV0j05QKqnXD7rp+VfB/9tCQudwK/0ajeY/Q9g3eF9ls+uAC3F5jyP/c4KHpoBr88X5w2ABBo92uQzqinrasR9XMVS9c49Ajrcg7tsbEkY0F8is5lfUDWmUajc2bU+cK22Uz91Y+vEna/60pnR3NAwtJ6OulaDGzJM/ImoC1Wpkuwvzk8P1s8yAhXZJH3VfV8PzHgYKGAv88GHpM6AIiCdJU/aS+L7SD72WnxoPtprTxfzBD2l4Fedu0stZ4QkY8DCqsRyS4zZAkZ0c0yxTF+0zmOUQp02kK8eqB/OmFvlOeDLZM263ikAoavaov/lROrOyHQVIARJRIQKKjiAmRsVCvLvrXo1GDI+hmzUXQDzO4HfJ+x8iXnQbL0bi7ytAH7Ab75Ih173nd6euZHNkzq2ltuPYqLTjnktIoTakhch2SSuU6edMjT7j1cqhFZrwCwqwotJBRniU6UUxFSiTrpIB3pYUxUHRU9ZOXoITrDHlFpDorMiZyCVEOKsdQwN0XhNtS1Wc/Mx+olrYqFaWylxUTTJCugfZhhHRxsouI16nfvsT2Qh6LTx/n1zzS305jJm7Z7F7a0g53cjkMPChms5S/xmg1/tmKsNblPFTuXpFlO5tyDyn7hgNzP3nS2YeVbn3W9BGq3l2IaTtnPV6YrptIbGxsLJjdxsbna+5+tGFJHXlbc0Q1dLBEuhOjnfznidey/bZphTbfa0tzbr1L099z4M9ujNb4FKgx6h1nJNu+VLHb4cTjKV3i0Cqitau9t0woAS3bue/MW39QJujywHdYdM/tVhdmMAz23Ql7g0ruawI+g12o2yw5GrxGIU9kpGOKSFGuFZ3PjDmZ3ebT4JT/pu86EspCyLUkhUIuU1S5UokQMWeCxXeSbMdA/9doSQlJSvlClGAEIOnoCh8LjzKQjEGqUpknSa4iyPOV4ZHwsBBA1HjIk1QlHOQj4YHQnNFpnUnBJDAmeA6rwguzVDJZyExpJYRK0xDTR8LjQGRyTTyHUkGCKRfqBSbn96izPCf234zR7cDHgQdgX+MS1031uSevJoX/V5MeD9bXRHjONCSM5SLKI9QyF1LfGU7KCYyWhKZM6DgsdBJrhJDlPMswWZUWckxDIpWgoLtlHrMwy1elJVVh6/xxnKkYQYJisDKtECHmPI6JREwXL5A8Yy86Vj7dPeWKmV6CtnLgAJr7qDL0U3Nwvwjw1Lt6VxYxRCBFkfAwzRKeKqnFizbNtcD+oGP8ToPWpu67R1n02ujN30W05HkhyRJZFjFF14YovKVINXv57G9+lDLHaZLLWFDCG3NaHwFJ5ZdV/vAKf3kIcaqTLMm0ZCxRKs3FBX+HZvrhsQG3nHzZ6tvOTKykr0CfDwx2t5e/k1zAmmUqYlozxvMoZWGYhhFfM108baF+Wh4bv99VR1wa3vfN91WqJQ/Q0JH/TgLqdv6VhN+wMZV78hCO7FsvyvP82N89Nqe0pxtf2OvVZeK0qGwJeAXT1orHfpVhu/bKup637cHWGOPKGKVGx8C8SGRfA87KU2fLa4Km79opKNyDGpeUrhxfGvXs+abylfuQ5LxydXb2L36mWmDIIgAA&quot;"/>
    <we:property name="embedUrl" value="&quot;/reportEmbed?reportId=b536b0d0-1cd6-44f1-b209-10a9f1a592d4&amp;config=eyJjbHVzdGVyVXJsIjoiaHR0cHM6Ly9XQUJJLVNPVVRILUFGUklDQS1OT1JUSC1BLVBSSU1BUlktcmVkaXJlY3QuYW5hbHlzaXMud2luZG93cy5uZXQiLCJlbWJlZEZlYXR1cmVzIjp7Im1vZGVybkVtYmVkIjp0cnVlLCJ1c2FnZU1ldHJpY3NWTmV4dCI6dHJ1ZX19&amp;disableSensitivityBanner=true&quot;"/>
    <we:property name="datasetId" value="&quot;41490185-8080-4ef2-a36c-5247e4af5a60&quot;"/>
    <we:property name="pageName" value="&quot;ReportSection204c790682c5844ea281&quot;"/>
    <we:property name="pageDisplayName" value="&quot;Sales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Muhammed Ewies</cp:lastModifiedBy>
  <cp:revision>3</cp:revision>
  <dcterms:created xsi:type="dcterms:W3CDTF">2018-06-07T21:39:02Z</dcterms:created>
  <dcterms:modified xsi:type="dcterms:W3CDTF">2023-07-31T14:21:23Z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