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0" r:id="rId5"/>
    <p:sldId id="259" r:id="rId6"/>
    <p:sldId id="264" r:id="rId7"/>
    <p:sldId id="265" r:id="rId8"/>
    <p:sldId id="261" r:id="rId9"/>
    <p:sldId id="262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5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912C-8C48-40CD-BD48-4B989201F80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155A-A936-4D71-8864-7DCE553C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0D6F560-EC42-4A6B-BBED-833942F0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0629"/>
            <a:ext cx="7886700" cy="15600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PIP-102: UNIVERSITY PROJECT-II (PROJECT)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Healthcare Chatbot powered by Artificial Intelligence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F5E3902-4322-4CF6-890D-7470FBA6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7230"/>
            <a:ext cx="78867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of the requirements for the PIP-102: PROFESSIONAL PRACTICE-II (PROJECT)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 80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Sapna R	</a:t>
            </a:r>
            <a: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</a:t>
            </a:r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D1397E9D-C59A-4524-BDAD-E685B30D8C7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07C8DD61-AFBF-47C6-95C9-B32F3A31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32678205"/>
              </p:ext>
            </p:extLst>
          </p:nvPr>
        </p:nvGraphicFramePr>
        <p:xfrm>
          <a:off x="990601" y="2421865"/>
          <a:ext cx="7229474" cy="224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09">
                  <a:extLst>
                    <a:ext uri="{9D8B030D-6E8A-4147-A177-3AD203B41FA5}">
                      <a16:colId xmlns="" xmlns:a16="http://schemas.microsoft.com/office/drawing/2014/main" val="2689928737"/>
                    </a:ext>
                  </a:extLst>
                </a:gridCol>
                <a:gridCol w="1339340">
                  <a:extLst>
                    <a:ext uri="{9D8B030D-6E8A-4147-A177-3AD203B41FA5}">
                      <a16:colId xmlns="" xmlns:a16="http://schemas.microsoft.com/office/drawing/2014/main" val="396553873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154306493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4188050640"/>
                    </a:ext>
                  </a:extLst>
                </a:gridCol>
                <a:gridCol w="1181100">
                  <a:extLst>
                    <a:ext uri="{9D8B030D-6E8A-4147-A177-3AD203B41FA5}">
                      <a16:colId xmlns="" xmlns:a16="http://schemas.microsoft.com/office/drawing/2014/main" val="3540606322"/>
                    </a:ext>
                  </a:extLst>
                </a:gridCol>
                <a:gridCol w="1152525">
                  <a:extLst>
                    <a:ext uri="{9D8B030D-6E8A-4147-A177-3AD203B41FA5}">
                      <a16:colId xmlns="" xmlns:a16="http://schemas.microsoft.com/office/drawing/2014/main" val="780362029"/>
                    </a:ext>
                  </a:extLst>
                </a:gridCol>
              </a:tblGrid>
              <a:tr h="30734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5105319"/>
                  </a:ext>
                </a:extLst>
              </a:tr>
              <a:tr h="53785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FURQAN AHMED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MOHAMED FAHAD IDREES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ABDUL WAHAB AHMED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NALLAGARI UDAY KUMAR REDDY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VASEEM BASHA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673540802"/>
                  </a:ext>
                </a:extLst>
              </a:tr>
              <a:tr h="53785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20181CSE0422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20181CSE0425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20181CSE0464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20181CSE0458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825509489"/>
                  </a:ext>
                </a:extLst>
              </a:tr>
              <a:tr h="30734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8CSE7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278268189"/>
                  </a:ext>
                </a:extLst>
              </a:tr>
              <a:tr h="30734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051794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lgerian" pitchFamily="82" charset="0"/>
              </a:rPr>
              <a:t>FUTURE enhancements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With the use of </a:t>
            </a:r>
            <a:r>
              <a:rPr lang="en-US" sz="2400" dirty="0" err="1" smtClean="0">
                <a:solidFill>
                  <a:schemeClr val="bg1"/>
                </a:solidFill>
              </a:rPr>
              <a:t>Augumented</a:t>
            </a:r>
            <a:r>
              <a:rPr lang="en-US" sz="2400" dirty="0" smtClean="0">
                <a:solidFill>
                  <a:schemeClr val="bg1"/>
                </a:solidFill>
              </a:rPr>
              <a:t> Reality and advancements in the field of AI , </a:t>
            </a:r>
            <a:r>
              <a:rPr lang="en-US" sz="2400" dirty="0" err="1" smtClean="0">
                <a:solidFill>
                  <a:schemeClr val="bg1"/>
                </a:solidFill>
              </a:rPr>
              <a:t>chatbots</a:t>
            </a:r>
            <a:r>
              <a:rPr lang="en-US" sz="2400" dirty="0" smtClean="0">
                <a:solidFill>
                  <a:schemeClr val="bg1"/>
                </a:solidFill>
              </a:rPr>
              <a:t> can be made more human like future.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They can be trained to capture customer expressions and emotions and give response by using sentiment analysis.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By using more simple and user friendly UI, </a:t>
            </a:r>
            <a:r>
              <a:rPr lang="en-US" sz="2400" dirty="0" err="1" smtClean="0">
                <a:solidFill>
                  <a:schemeClr val="bg1"/>
                </a:solidFill>
              </a:rPr>
              <a:t>chatbots</a:t>
            </a:r>
            <a:r>
              <a:rPr lang="en-US" sz="2400" dirty="0" smtClean="0">
                <a:solidFill>
                  <a:schemeClr val="bg1"/>
                </a:solidFill>
              </a:rPr>
              <a:t> can improve interaction with the user.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itchFamily="82" charset="0"/>
              </a:rPr>
              <a:t>THANK YOU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lgerian" pitchFamily="82" charset="0"/>
              </a:rPr>
              <a:t>MEDIBOT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Healthcare </a:t>
            </a:r>
            <a:r>
              <a:rPr lang="en-US" sz="2400" dirty="0" err="1" smtClean="0"/>
              <a:t>ChatBot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itchFamily="82" charset="0"/>
              </a:rPr>
              <a:t>CONTENTS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What is a </a:t>
            </a:r>
            <a:r>
              <a:rPr lang="en-US" sz="2400" dirty="0" err="1" smtClean="0">
                <a:solidFill>
                  <a:schemeClr val="bg1"/>
                </a:solidFill>
              </a:rPr>
              <a:t>MediBot</a:t>
            </a:r>
            <a:r>
              <a:rPr lang="en-US" sz="2400" dirty="0" smtClean="0">
                <a:solidFill>
                  <a:schemeClr val="bg1"/>
                </a:solidFill>
              </a:rPr>
              <a:t> ?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Algorithms Used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Architecture Diagram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Why use a </a:t>
            </a:r>
            <a:r>
              <a:rPr lang="en-US" sz="2400" dirty="0" err="1" smtClean="0">
                <a:solidFill>
                  <a:schemeClr val="bg1"/>
                </a:solidFill>
              </a:rPr>
              <a:t>MediBot</a:t>
            </a:r>
            <a:r>
              <a:rPr lang="en-US" sz="2400" dirty="0" smtClean="0">
                <a:solidFill>
                  <a:schemeClr val="bg1"/>
                </a:solidFill>
              </a:rPr>
              <a:t> ?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Advantages of using a </a:t>
            </a:r>
            <a:r>
              <a:rPr lang="en-US" sz="2400" dirty="0" err="1" smtClean="0">
                <a:solidFill>
                  <a:schemeClr val="bg1"/>
                </a:solidFill>
              </a:rPr>
              <a:t>Chatbot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Future Enhancements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INTRODUCTION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Artificial Intelligence (AI) in varying forms and degrees has been used to develop and advance a wide spectrum of fields including healthcare. From enhancing patient experience and helping medical professionals, to improving healthcare processes and unlocking </a:t>
            </a:r>
            <a:r>
              <a:rPr lang="en-US" sz="2400" dirty="0" err="1" smtClean="0"/>
              <a:t>actional</a:t>
            </a:r>
            <a:r>
              <a:rPr lang="en-US" sz="2400" dirty="0" smtClean="0"/>
              <a:t> insights medical or healthcare </a:t>
            </a:r>
            <a:r>
              <a:rPr lang="en-US" sz="2400" dirty="0" err="1" smtClean="0"/>
              <a:t>chatbots</a:t>
            </a:r>
            <a:r>
              <a:rPr lang="en-US" sz="2400" dirty="0" smtClean="0"/>
              <a:t> can be used for achieving such various objects. Poised to change the way payers, medical care providers, and patients interact with each other, medical </a:t>
            </a:r>
            <a:r>
              <a:rPr lang="en-US" sz="2400" dirty="0" err="1" smtClean="0"/>
              <a:t>chatbots</a:t>
            </a:r>
            <a:r>
              <a:rPr lang="en-US" sz="2400" dirty="0" smtClean="0"/>
              <a:t> are one of the most matured and influential AI powered healthcare solutions developed so far.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Algerian" pitchFamily="82" charset="0"/>
              </a:rPr>
              <a:t>WHAT IS A MEDIBOT ?</a:t>
            </a: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/>
            </a:r>
            <a:b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</a:b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Medical </a:t>
            </a:r>
            <a:r>
              <a:rPr lang="en-US" sz="2400" dirty="0" err="1" smtClean="0">
                <a:solidFill>
                  <a:schemeClr val="bg1"/>
                </a:solidFill>
              </a:rPr>
              <a:t>chatbots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</a:rPr>
              <a:t>a.k.a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medibot</a:t>
            </a:r>
            <a:r>
              <a:rPr lang="en-US" sz="2400" dirty="0" smtClean="0">
                <a:solidFill>
                  <a:schemeClr val="bg1"/>
                </a:solidFill>
              </a:rPr>
              <a:t> for short) are AI-powered conversational solutions that facilitates the job of a healthcare provider and helps improve their performance by interacting with the users in a human like way.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ALGORITHMS USED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1.NATURAL LANGUAGE PROCESSING (NLP) :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To provide a better user experience based on the input of the user.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2.DECISION TREE ALGORITHM 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To help customers to find exactly what they are looking for.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3.SUPPORT VECTOR MACHINE :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They are used for classification, regression and outliners detection.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ARCHITECTURE DIAGRAM</a:t>
            </a:r>
            <a:endParaRPr 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4" name="Content Placeholder 3" descr="Architectur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WHY USE A MEDIBOT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 All healthcare providers are always willing to help their patients, but the overwhelming workload doesn’t always let them provide the best service. In such cases a </a:t>
            </a:r>
            <a:r>
              <a:rPr lang="en-US" sz="2400" dirty="0" err="1" smtClean="0"/>
              <a:t>chatbot</a:t>
            </a:r>
            <a:r>
              <a:rPr lang="en-US" sz="2400" dirty="0" smtClean="0"/>
              <a:t> can be used to fill up the gap between a healthcare provider and the user.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Algerian" pitchFamily="82" charset="0"/>
              </a:rPr>
              <a:t>ADVANTAGES OF USING A CHATBOT</a:t>
            </a:r>
            <a:endParaRPr 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 err="1" smtClean="0">
                <a:solidFill>
                  <a:schemeClr val="bg1"/>
                </a:solidFill>
              </a:rPr>
              <a:t>chatbot</a:t>
            </a:r>
            <a:r>
              <a:rPr lang="en-US" sz="2400" dirty="0" smtClean="0">
                <a:solidFill>
                  <a:schemeClr val="bg1"/>
                </a:solidFill>
              </a:rPr>
              <a:t> can :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1.Connect with the right specialist and provide the best first aid possible.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2. With technology, healthcare companies can deliver customer service without the requirement of additional resources.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3.They help overcome staff shortages with robotic assistance and thus overall improve the patient satisfaction.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478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PIP-102: UNIVERSITY PROJECT-II (PROJECT) Review-1 Presentation  Healthcare Chatbot powered by Artificial Intelligence </vt:lpstr>
      <vt:lpstr>MEDIBOT</vt:lpstr>
      <vt:lpstr>CONTENTS</vt:lpstr>
      <vt:lpstr>INTRODUCTION</vt:lpstr>
      <vt:lpstr>WHAT IS A MEDIBOT ? </vt:lpstr>
      <vt:lpstr>ALGORITHMS USED</vt:lpstr>
      <vt:lpstr>ARCHITECTURE DIAGRAM</vt:lpstr>
      <vt:lpstr>WHY USE A MEDIBOT ?</vt:lpstr>
      <vt:lpstr>ADVANTAGES OF USING A CHATBOT</vt:lpstr>
      <vt:lpstr>FUTURE enhancements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34</cp:revision>
  <dcterms:created xsi:type="dcterms:W3CDTF">2022-06-14T08:49:07Z</dcterms:created>
  <dcterms:modified xsi:type="dcterms:W3CDTF">2022-06-14T16:55:35Z</dcterms:modified>
</cp:coreProperties>
</file>