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478" r:id="rId3"/>
    <p:sldId id="484" r:id="rId4"/>
    <p:sldId id="475" r:id="rId5"/>
    <p:sldId id="479" r:id="rId6"/>
    <p:sldId id="480" r:id="rId7"/>
    <p:sldId id="481" r:id="rId8"/>
    <p:sldId id="482" r:id="rId9"/>
    <p:sldId id="256" r:id="rId10"/>
    <p:sldId id="4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AAB"/>
    <a:srgbClr val="393E46"/>
    <a:srgbClr val="EEEEEE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A6460-7BD1-45A6-A8A6-547E660D44D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D4FC3-6EB2-43F0-B4EB-696D3780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4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8724-B62C-43AA-BAA6-8E59EFD72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EA2FB-29E0-4B21-B180-91D393BA4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7E33-8D8D-44C3-957A-EFCCECC2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CE95-6ACE-4AC2-BA2E-025CA8B2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A1FD-F595-4D0D-A7B7-419D3511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F3D2-93E9-4983-B0D1-673DA15E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18936-E9E4-43C6-BC20-0122E18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7F3F-B139-47F0-AB81-E53A2A89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6FFD-30B1-46BE-8A61-50E6C02E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8C1F-29A8-47F4-98D2-1FB1E26F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2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6F9B6-568D-4E15-A403-216E1420C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E48EE-5E3E-4E63-AEA5-328951E8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354A-4616-46BA-BE52-25E9EBFD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2C9A-DE35-4143-84D1-9EE8A119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B4DB-AEE2-417E-90EF-1A78E9FF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820889"/>
      </p:ext>
    </p:extLst>
  </p:cSld>
  <p:clrMapOvr>
    <a:masterClrMapping/>
  </p:clrMapOvr>
  <p:transition spd="slow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94673"/>
      </p:ext>
    </p:extLst>
  </p:cSld>
  <p:clrMapOvr>
    <a:masterClrMapping/>
  </p:clrMapOvr>
  <p:transition spd="slow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186771"/>
      </p:ext>
    </p:extLst>
  </p:cSld>
  <p:clrMapOvr>
    <a:masterClrMapping/>
  </p:clrMapOvr>
  <p:transition spd="slow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303301"/>
      </p:ext>
    </p:extLst>
  </p:cSld>
  <p:clrMapOvr>
    <a:masterClrMapping/>
  </p:clrMapOvr>
  <p:transition spd="slow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803354"/>
      </p:ext>
    </p:extLst>
  </p:cSld>
  <p:clrMapOvr>
    <a:masterClrMapping/>
  </p:clrMapOvr>
  <p:transition spd="slow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840734"/>
      </p:ext>
    </p:extLst>
  </p:cSld>
  <p:clrMapOvr>
    <a:masterClrMapping/>
  </p:clrMapOvr>
  <p:transition spd="slow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582356"/>
      </p:ext>
    </p:extLst>
  </p:cSld>
  <p:clrMapOvr>
    <a:masterClrMapping/>
  </p:clrMapOvr>
  <p:transition spd="slow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878404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46E4-64F7-420C-86E8-FAFC1C8B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563B-A9E2-4CDA-9FCD-30943021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C0D4-0DCB-4D72-9882-03690459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F863-4F67-4EA7-B9CC-95F9A8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5647-86DA-4494-BF93-7C22430F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05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145806"/>
      </p:ext>
    </p:extLst>
  </p:cSld>
  <p:clrMapOvr>
    <a:masterClrMapping/>
  </p:clrMapOvr>
  <p:transition spd="slow"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521891"/>
      </p:ext>
    </p:extLst>
  </p:cSld>
  <p:clrMapOvr>
    <a:masterClrMapping/>
  </p:clrMapOvr>
  <p:transition spd="slow"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371668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A7B6-0AEB-44D9-96A0-46DAE06C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B94B9-268D-4DC3-9F25-FC9C27F4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209F-9F07-401B-8886-B0F849B9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B5B6-926E-464D-90FC-90D474DA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AC38-906F-461E-98BC-1274CDC6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476-828B-4507-9765-73C49505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3493-6C3E-4E78-97E8-191B76A8A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86B74-1FAA-44DE-9A70-12F1039DC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8FCD7-F07B-4559-A5A4-D7578E77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7383B-55D0-473F-B2DA-C3DB7F37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5CD2A-10AC-427C-BED1-5CAB68E2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46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B462-6AD3-43D6-8583-6D4115EC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39BD8-4265-4AD6-9F63-EC4BBF04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F0626-429B-460F-A29F-1EFD2CBF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7D3B6-5874-4249-9D82-ACBC4C3F1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68927-125E-4710-8E9F-883EC943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36DF0-7CA4-427B-9B59-E7D23703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6D865-6A0A-4B1E-80A9-4FD3BDD0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CF494-155B-4997-9E3A-EC432772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2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4C96-1D03-4AB7-A968-A3A364B4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8A4F8-4608-4199-A01E-4FF0BA6C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E4B84-8C2C-48EF-B155-8D5F5B4E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0C98F-326C-4F81-8488-FB69CA9B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2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BC515-8320-4B0C-82F4-DFAA074D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9EDE8-A7CE-4868-BA88-CA222D84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42348-0C4A-4D68-8105-BC820CE3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2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3A0B-6A52-4A2D-9BB3-F189B62A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B9F3-80A6-4512-A469-6C845CAE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29884-94E2-4E0C-AA09-4E5B26537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A2079-212A-4FD3-AFD9-92E9D463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8F215-CF8F-4ADF-80DA-25BF20FB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94153-A452-49D3-82F5-5D59B752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EA4F-70F5-4893-8C42-CCD9873F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E83F5-88AF-41D4-B17B-06B45981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A6D6D-4833-46A8-BE08-3C319AF86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D04AF-384B-4B29-A78E-3DE37895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AEED4-0A7C-47E7-8CDA-D08D60A2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846BF-2561-46B6-B6B6-57DC1880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0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DEAD4-5680-401F-9F91-7D4DFD46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4691-95F5-4CF1-B5D1-83334D6A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07A8-4D33-477C-909D-90A8BB52D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4693-03A7-4B24-A554-DD70D83BBB4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3CFA-7931-415B-A2DF-2D3D497AA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B5AD-A5C2-4EB6-92BA-C5C04F90E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28F7-F694-4AA9-A0C6-D7CB9683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0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8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vshukla@amityuniversity.ae" TargetMode="External"/><Relationship Id="rId2" Type="http://schemas.openxmlformats.org/officeDocument/2006/relationships/hyperlink" Target="mailto:lekhaA@amitydubai.a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jay_rana@amity.edu" TargetMode="External"/><Relationship Id="rId4" Type="http://schemas.openxmlformats.org/officeDocument/2006/relationships/hyperlink" Target="mailto:npandey@amity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lth_care" TargetMode="External"/><Relationship Id="rId2" Type="http://schemas.openxmlformats.org/officeDocument/2006/relationships/hyperlink" Target="https://en.wikipedia.org/wiki/Chatb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44983576_Chatbot_for_Healthcare_System_Using_Artificial_Intellig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D6F560-EC42-4A6B-BBED-833942F0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PIP-102: UNIVERSITY PROJECT-II (PROJECT)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Healthcare Chatbot powered by Artificial Intelligence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5E3902-4322-4CF6-890D-7470FBA6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230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of the requirements for the PIP-102: PROFESSIONAL PRACTICE-II (PROJECT)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No: 80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Sapna R	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 , 2022</a:t>
            </a: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397E9D-C59A-4524-BDAD-E685B30D8C7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C8DD61-AFBF-47C6-95C9-B32F3A31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78205"/>
              </p:ext>
            </p:extLst>
          </p:nvPr>
        </p:nvGraphicFramePr>
        <p:xfrm>
          <a:off x="1320801" y="2421865"/>
          <a:ext cx="9639299" cy="199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12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1785787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43064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8805064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540606322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780362029"/>
                    </a:ext>
                  </a:extLst>
                </a:gridCol>
              </a:tblGrid>
              <a:tr h="30734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53785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FURQAN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MOHAMED FAHAD IDREES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ABDUL WAHAB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NALLAGARI UDAY KUMAR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VASEEM BASHA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53785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20181CSE0430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20181CSE0422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20181CSE0425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20181CSE0464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20181CSE0458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0734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8CSE7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8CSE7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8CSE7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8CSE7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8CSE7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0734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179423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93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FF2A-F0D4-46CA-A852-5E68D67C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929AAB"/>
                </a:solidFill>
                <a:latin typeface="Open Sans Condensed SemiBold" pitchFamily="2" charset="0"/>
                <a:ea typeface="Open Sans Condensed SemiBold" pitchFamily="2" charset="0"/>
                <a:cs typeface="Open Sans Condensed SemiBold" pitchFamily="2" charset="0"/>
              </a:rPr>
              <a:t>CHATBOT </a:t>
            </a:r>
            <a:r>
              <a:rPr lang="en-US" sz="2000" dirty="0">
                <a:solidFill>
                  <a:srgbClr val="EEEEEE"/>
                </a:solidFill>
                <a:latin typeface="Open Sans Condensed SemiBold" pitchFamily="2" charset="0"/>
                <a:ea typeface="Open Sans Condensed SemiBold" pitchFamily="2" charset="0"/>
                <a:cs typeface="Open Sans Condensed SemiBold" pitchFamily="2" charset="0"/>
              </a:rPr>
              <a:t>(</a:t>
            </a:r>
            <a:r>
              <a:rPr lang="en-US" sz="2000" i="1" dirty="0">
                <a:solidFill>
                  <a:srgbClr val="EEEEE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a.k.a. chatter bot</a:t>
            </a:r>
            <a:r>
              <a:rPr lang="en-US" sz="2000" dirty="0">
                <a:solidFill>
                  <a:srgbClr val="EEEEEE"/>
                </a:solidFill>
                <a:latin typeface="Open Sans Condensed SemiBold" pitchFamily="2" charset="0"/>
                <a:ea typeface="Open Sans Condensed SemiBold" pitchFamily="2" charset="0"/>
                <a:cs typeface="Open Sans Condensed SemiBold" pitchFamily="2" charset="0"/>
              </a:rPr>
              <a:t>)</a:t>
            </a:r>
            <a:endParaRPr lang="en-IN" sz="2000" dirty="0">
              <a:solidFill>
                <a:srgbClr val="EEEEEE"/>
              </a:solidFill>
              <a:latin typeface="Open Sans Condensed SemiBold" pitchFamily="2" charset="0"/>
              <a:ea typeface="Open Sans Condensed SemiBold" pitchFamily="2" charset="0"/>
              <a:cs typeface="Open Sans Condensed SemiBold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B19F3-C970-488A-997C-0B7DBD9D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0935F-04A7-4AB2-97D6-97E5C39B74E8}"/>
              </a:ext>
            </a:extLst>
          </p:cNvPr>
          <p:cNvSpPr txBox="1"/>
          <p:nvPr/>
        </p:nvSpPr>
        <p:spPr>
          <a:xfrm>
            <a:off x="838199" y="1690688"/>
            <a:ext cx="105155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 </a:t>
            </a:r>
            <a:r>
              <a:rPr lang="en-US" sz="20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chatbot</a:t>
            </a: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is a type of software that can help customers by </a:t>
            </a:r>
            <a:r>
              <a:rPr lang="en-US" sz="2000" b="1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automating conversations </a:t>
            </a: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and </a:t>
            </a:r>
            <a:r>
              <a:rPr lang="en-US" sz="2000" b="1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interact</a:t>
            </a: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with them through messaging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The term "</a:t>
            </a:r>
            <a:r>
              <a:rPr lang="en-US" sz="2000" dirty="0" err="1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ChatterBot</a:t>
            </a: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" was originally coined by Michael Mauldin (creator of the first </a:t>
            </a:r>
            <a:r>
              <a:rPr lang="en-US" sz="2000" dirty="0" err="1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Verbot</a:t>
            </a: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) in 1994 to describe these conversational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There are </a:t>
            </a:r>
            <a:r>
              <a:rPr lang="en-US" sz="2000" b="1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two</a:t>
            </a: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basic types of chatbot models;</a:t>
            </a:r>
            <a:b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endParaRPr lang="en-US" sz="2000" dirty="0">
              <a:solidFill>
                <a:srgbClr val="F7F7F7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Retrieval based </a:t>
            </a: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(Rule based)</a:t>
            </a:r>
            <a:b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 retrieval-based chatbot uses </a:t>
            </a:r>
            <a:r>
              <a:rPr lang="en-US" sz="2000" b="1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predefined input</a:t>
            </a: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patterns and </a:t>
            </a:r>
            <a:r>
              <a:rPr lang="en-US" sz="2000" b="1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responses</a:t>
            </a: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.</a:t>
            </a:r>
            <a:b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It is widely used in the industry to make goal-oriented chatbots.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solidFill>
                <a:srgbClr val="F7F7F7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Generative based </a:t>
            </a:r>
            <a:r>
              <a:rPr lang="en-IN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(Self Learning)</a:t>
            </a:r>
            <a:br>
              <a:rPr lang="en-IN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IN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Here, chatbots are trained to learn and generate </a:t>
            </a:r>
            <a:r>
              <a:rPr lang="en-IN" sz="2000" b="1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new dialogue</a:t>
            </a:r>
            <a:r>
              <a:rPr lang="en-IN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depending on the situation.</a:t>
            </a:r>
            <a:br>
              <a:rPr lang="en-IN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IN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Although the domain is unrestricted, it may </a:t>
            </a:r>
            <a:r>
              <a:rPr lang="en-US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sound repetitive and cannot promote stable human conversation.</a:t>
            </a:r>
            <a:br>
              <a:rPr lang="en-IN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IN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	</a:t>
            </a:r>
            <a:br>
              <a:rPr lang="en-IN" sz="20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endParaRPr lang="en-IN" sz="2000" dirty="0">
              <a:solidFill>
                <a:srgbClr val="F7F7F7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28669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369143-6B78-40BA-A158-2905CD927B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393E46"/>
                </a:solidFill>
                <a:effectLst/>
                <a:latin typeface="Open Sans Condensed SemiBold" pitchFamily="2" charset="0"/>
                <a:ea typeface="Open Sans Condensed SemiBold" pitchFamily="2" charset="0"/>
                <a:cs typeface="Open Sans Condensed SemiBold" pitchFamily="2" charset="0"/>
              </a:rPr>
              <a:t>ABSTRACT</a:t>
            </a:r>
            <a:endParaRPr lang="en-IN" sz="6000" b="1" dirty="0">
              <a:solidFill>
                <a:srgbClr val="393E46"/>
              </a:solidFill>
              <a:latin typeface="Open Sans Condensed SemiBold" pitchFamily="2" charset="0"/>
              <a:ea typeface="Open Sans Condensed SemiBold" pitchFamily="2" charset="0"/>
              <a:cs typeface="Open Sans Condensed SemiBold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18663C-B13B-4F57-85E7-C74674EE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93E46"/>
                </a:solidFill>
                <a:effectLst/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 chatbot for interacting with users as the first layer of communication.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93E46"/>
                </a:solidFill>
                <a:effectLst/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Virtual assistants can help doctors and sometime even patients with a host skilled with medical-related tasks.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93E46"/>
                </a:solidFill>
                <a:effectLst/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The chatbot will be trained to recognize the symptoms and provide diagnosis based on that particular symptom.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93E46"/>
                </a:solidFill>
                <a:effectLst/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It can also determine the severity of the </a:t>
            </a:r>
            <a:r>
              <a:rPr lang="en-US" sz="2000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disease</a:t>
            </a:r>
            <a:r>
              <a:rPr lang="en-US" sz="2000" dirty="0">
                <a:solidFill>
                  <a:srgbClr val="393E46"/>
                </a:solidFill>
                <a:effectLst/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based on the symptoms.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solidFill>
                <a:srgbClr val="393E46"/>
              </a:solidFill>
              <a:effectLst/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393E46"/>
                </a:solidFill>
                <a:effectLst/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6073-8FB2-44E7-B661-CC662118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n w="28575">
                  <a:solidFill>
                    <a:srgbClr val="393E46"/>
                  </a:solidFill>
                </a:ln>
                <a:solidFill>
                  <a:srgbClr val="F7F7F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LITERATURE SURVEY </a:t>
            </a:r>
            <a:endParaRPr lang="en-IN" sz="6000" b="1" dirty="0">
              <a:ln w="28575">
                <a:solidFill>
                  <a:srgbClr val="393E46"/>
                </a:solidFill>
              </a:ln>
              <a:solidFill>
                <a:srgbClr val="F7F7F7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0383-C834-404F-B1FE-139E8E87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382005"/>
          </a:xfrm>
        </p:spPr>
        <p:txBody>
          <a:bodyPr numCol="4" spcCol="0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Lekha Athota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Bachelor of Science Information Technology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Amity University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Dubai, UAE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  <a:hlinkClick r:id="rId2"/>
              </a:rPr>
              <a:t>lekhaA@amitydubai.ae</a:t>
            </a: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Vinod Kumar Shukla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Department of Engineering and Architecture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Amity University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Dubai, UAE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  <a:hlinkClick r:id="rId3"/>
              </a:rPr>
              <a:t>vshukla@amityuniversity.ae</a:t>
            </a: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Nitin Pandey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Amity Institute of Information Technology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Amity University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Noida, UP, India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  <a:hlinkClick r:id="rId4"/>
              </a:rPr>
              <a:t>npandey@amity.edu</a:t>
            </a: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Ajay Rana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AIIT 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Amity University 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Uttar Pradesh, Noida, India</a:t>
            </a:r>
            <a:b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US" sz="18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  <a:hlinkClick r:id="rId5"/>
              </a:rPr>
              <a:t>ajay_rana@amity.edu</a:t>
            </a: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C3493-C8D8-FFF3-CA2C-AC92D58AE470}"/>
              </a:ext>
            </a:extLst>
          </p:cNvPr>
          <p:cNvSpPr txBox="1"/>
          <p:nvPr/>
        </p:nvSpPr>
        <p:spPr>
          <a:xfrm>
            <a:off x="2464279" y="2359789"/>
            <a:ext cx="7263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Chatbot for Healthcare System Using Artificial Intelligence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901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E169-23AE-4EB1-9685-4C2A8D29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F7F7F7"/>
                </a:solidFill>
                <a:effectLst/>
                <a:latin typeface="Open Sans" pitchFamily="2" charset="0"/>
                <a:ea typeface="Times New Roman" panose="02020603050405020304" pitchFamily="18" charset="0"/>
              </a:rPr>
              <a:t>OBJECTIVES</a:t>
            </a:r>
            <a:r>
              <a:rPr lang="en-IN" sz="6000" b="1" dirty="0">
                <a:effectLst/>
                <a:latin typeface="Open Sans" pitchFamily="2" charset="0"/>
                <a:ea typeface="Times New Roman" panose="02020603050405020304" pitchFamily="18" charset="0"/>
              </a:rPr>
              <a:t> 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5D9A-C48D-4D14-92A2-1A5ED241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To provide healthcare via prevention, diagnosis or cure of disease, illness, injury to patients.</a:t>
            </a:r>
          </a:p>
          <a:p>
            <a:pPr marL="0" indent="0">
              <a:buNone/>
            </a:pPr>
            <a:endParaRPr lang="en-US" sz="20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Government agencies can use them in health care field especially for poor people as it is easy to scale up and is inexpensive.</a:t>
            </a:r>
          </a:p>
          <a:p>
            <a:pPr marL="0" indent="0">
              <a:buNone/>
            </a:pPr>
            <a:endParaRPr lang="en-US" sz="20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Hospitals and healthcare professionals can use them to save time and money, making doctor appointments convenient.</a:t>
            </a:r>
          </a:p>
          <a:p>
            <a:pPr marL="0" indent="0">
              <a:buNone/>
            </a:pPr>
            <a:endParaRPr lang="en-US" sz="2000" dirty="0">
              <a:solidFill>
                <a:srgbClr val="929AAB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929AAB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Our area of focus would be around building a healthcare chatbot to improve the overall system.</a:t>
            </a:r>
          </a:p>
        </p:txBody>
      </p:sp>
    </p:spTree>
    <p:extLst>
      <p:ext uri="{BB962C8B-B14F-4D97-AF65-F5344CB8AC3E}">
        <p14:creationId xmlns:p14="http://schemas.microsoft.com/office/powerpoint/2010/main" val="178468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EAB6-A0A6-4707-B6F3-F80D085E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929AAB"/>
                </a:solidFill>
                <a:effectLst/>
                <a:latin typeface="Open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METHODS </a:t>
            </a:r>
            <a:br>
              <a:rPr lang="en-IN" sz="6000" b="1" dirty="0">
                <a:solidFill>
                  <a:srgbClr val="929AAB"/>
                </a:solidFill>
                <a:effectLst/>
                <a:latin typeface="Open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929AAB"/>
                </a:solidFill>
                <a:effectLst/>
                <a:latin typeface="Open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(DRAWBACKS) </a:t>
            </a:r>
            <a:endParaRPr lang="en-IN" sz="2000" dirty="0">
              <a:solidFill>
                <a:srgbClr val="929AA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83F7-E052-4F27-B4E4-7254A45E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Seeking doctor appointments and visiting the qualified medical practitioner is very time-consuming process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Late responses as the queue times are long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Diagnosis results are delayed due to complex operations</a:t>
            </a:r>
            <a:endParaRPr lang="en-IN" dirty="0">
              <a:solidFill>
                <a:srgbClr val="393E46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B773-D39D-4B8A-91E5-491828BB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b="1" dirty="0">
                <a:solidFill>
                  <a:srgbClr val="393E4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PROPOSED METHOD </a:t>
            </a:r>
            <a:endParaRPr lang="en-IN" sz="6000" b="1" dirty="0">
              <a:solidFill>
                <a:srgbClr val="393E46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380D-BF06-459C-8AEB-E5D09802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Instant access to a knowledgeable medical assistant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Quick responses with no waiting times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7F7F7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Self diagnosis with severity checker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800" dirty="0">
              <a:solidFill>
                <a:srgbClr val="F7F7F7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endParaRPr lang="en-IN" dirty="0">
              <a:solidFill>
                <a:srgbClr val="F7F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7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A8ED6A-5DD7-40D7-A2F5-BC38E1F63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4EDEA4-6733-4CFA-BA0D-11254FC94C9C}"/>
              </a:ext>
            </a:extLst>
          </p:cNvPr>
          <p:cNvSpPr txBox="1"/>
          <p:nvPr/>
        </p:nvSpPr>
        <p:spPr>
          <a:xfrm>
            <a:off x="698500" y="342900"/>
            <a:ext cx="1079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929AA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ARCHITECTURE DIAGRAM</a:t>
            </a:r>
            <a:endParaRPr lang="en-IN" sz="6000" b="1" dirty="0">
              <a:solidFill>
                <a:srgbClr val="929AAB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6314-78A6-4D4C-9C55-5C8469AE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>
                <a:ln w="28575">
                  <a:solidFill>
                    <a:srgbClr val="F7F7F7"/>
                  </a:solidFill>
                </a:ln>
                <a:noFill/>
                <a:effectLst/>
                <a:latin typeface="Open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sz="1800" b="1" dirty="0">
                <a:effectLst/>
                <a:latin typeface="Open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EF23-F28D-4CFB-8FBB-F65CBF89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Wiki</a:t>
            </a:r>
            <a:br>
              <a:rPr lang="en-IN" sz="2000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IN" sz="2000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  <a:hlinkClick r:id="rId2"/>
              </a:rPr>
              <a:t>https://en.wikipedia.org/wiki/Chatbot</a:t>
            </a:r>
            <a:br>
              <a:rPr lang="en-IN" sz="2000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IN" sz="2000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  <a:hlinkClick r:id="rId3"/>
              </a:rPr>
              <a:t>https://en.wikipedia.org/wiki/Health_care</a:t>
            </a:r>
            <a:br>
              <a:rPr lang="en-IN" sz="2000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endParaRPr lang="en-IN" sz="2000" dirty="0">
              <a:solidFill>
                <a:srgbClr val="393E46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r>
              <a:rPr lang="en-IN" sz="2000" b="1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Papers</a:t>
            </a:r>
            <a:br>
              <a:rPr lang="en-IN" sz="2000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</a:br>
            <a:r>
              <a:rPr lang="en-IN" sz="2000" dirty="0">
                <a:solidFill>
                  <a:srgbClr val="393E4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  <a:hlinkClick r:id="rId4"/>
              </a:rPr>
              <a:t>https://www.researchgate.net/publication/344983576_Chatbot_for_Healthcare_System_Using_Artificial_Intelligence</a:t>
            </a:r>
            <a:endParaRPr lang="en-IN" sz="2000" dirty="0">
              <a:solidFill>
                <a:srgbClr val="393E46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614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Open Sans</vt:lpstr>
      <vt:lpstr>Open Sans Condensed</vt:lpstr>
      <vt:lpstr>Open Sans Condensed SemiBold</vt:lpstr>
      <vt:lpstr>Open Sans SemiBold</vt:lpstr>
      <vt:lpstr>Times New Roman</vt:lpstr>
      <vt:lpstr>Wingdings</vt:lpstr>
      <vt:lpstr>Office Theme</vt:lpstr>
      <vt:lpstr>1_Office Theme</vt:lpstr>
      <vt:lpstr>PIP-102: UNIVERSITY PROJECT-II (PROJECT) Review-1 Presentation  Healthcare Chatbot powered by Artificial Intelligence </vt:lpstr>
      <vt:lpstr>CHATBOT (a.k.a. chatter bot)</vt:lpstr>
      <vt:lpstr>ABSTRACT</vt:lpstr>
      <vt:lpstr>LITERATURE SURVEY </vt:lpstr>
      <vt:lpstr>OBJECTIVES </vt:lpstr>
      <vt:lpstr>EXISTING METHODS  (DRAWBACKS) </vt:lpstr>
      <vt:lpstr>PROPOSED METHOD </vt:lpstr>
      <vt:lpstr>PowerPoint Presentation</vt:lpstr>
      <vt:lpstr>References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Idrees</dc:creator>
  <cp:lastModifiedBy>Mohamed Idrees</cp:lastModifiedBy>
  <cp:revision>5</cp:revision>
  <dcterms:created xsi:type="dcterms:W3CDTF">2022-04-08T20:37:48Z</dcterms:created>
  <dcterms:modified xsi:type="dcterms:W3CDTF">2022-05-15T17:33:18Z</dcterms:modified>
</cp:coreProperties>
</file>