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77" r:id="rId6"/>
    <p:sldId id="278" r:id="rId7"/>
    <p:sldId id="279" r:id="rId8"/>
    <p:sldId id="271" r:id="rId9"/>
    <p:sldId id="273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70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0346" autoAdjust="0"/>
  </p:normalViewPr>
  <p:slideViewPr>
    <p:cSldViewPr snapToGrid="0">
      <p:cViewPr varScale="1">
        <p:scale>
          <a:sx n="74" d="100"/>
          <a:sy n="74" d="100"/>
        </p:scale>
        <p:origin x="534" y="66"/>
      </p:cViewPr>
      <p:guideLst/>
    </p:cSldViewPr>
  </p:slideViewPr>
  <p:outlineViewPr>
    <p:cViewPr>
      <p:scale>
        <a:sx n="33" d="100"/>
        <a:sy n="33" d="100"/>
      </p:scale>
      <p:origin x="0" y="-4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2D91-32E2-41E3-9B6D-62D4F907382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7271-3AE3-483D-AC20-1CD0D320A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7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37271-3AE3-483D-AC20-1CD0D320AB0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3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5E5C-A710-C854-CF57-236264402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9D8C3-741E-C114-3994-AFFEA1E7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4813-77CC-1089-6AF0-6EBF99B3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61E-DB24-4E60-8739-9843B8F46B5F}" type="datetime1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B9CC-30C7-1F7F-79F5-3A1ECAC7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3525-817F-7A35-56B4-5D50F852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122B-8E51-EA75-EEE0-25BF904C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7E400-A8B1-D067-6A7C-DDF6FD842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6F88-C6EA-F53C-B70D-9156353A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6EE4-4A8F-493D-8664-3ECB4B31A0E8}" type="datetime1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AAE5D-A5B9-78D7-91E8-22EFD0BD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6446-3044-9C19-399F-803F19D2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63A37-15A3-FA29-E2D6-8820D206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0F32-EFB3-A96C-CDA4-632B04E38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D118-4B0E-CCD5-746A-5BF0D1E9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D52E-9057-4D38-89F8-27E8A6E930E2}" type="datetime1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993D-5EF9-0C7B-7CBC-6A7DF2C6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0E59-DADB-49EF-DFBC-47AA6044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D99E-6DDF-A984-B7B0-C5A9F8D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4530-6352-7C61-F707-83E9F821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31216-4B65-71CC-3B62-26F1BB8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09-6F4C-4224-856D-4BC29CFDDEBF}" type="datetime1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25A2-0B84-2E1B-98C4-94FF3CD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9830-8064-2F0F-58CD-6AE2C29D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A254-FCC1-46EC-E564-9CC2E5D6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826E-A4E3-4E04-8158-A40BD92A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9019-0F88-FC86-9ED0-1A8F882C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6F70-C39D-4CAE-9507-92B7CE683C11}" type="datetime1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B465-F439-28DC-ECBB-783D1818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127A-086D-89DE-FE67-E3F9744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2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AD4A-72DD-5FAB-6E11-AB276B9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AD3A-B98A-7B2C-1F3D-4A798EB5D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5C46-407B-50B3-605F-5CE97DCF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4BD4B-E8BE-7B49-2AF3-C7B4B0D7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122-5F0A-4758-882C-E5B23E69E8E5}" type="datetime1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3B06-AD88-E433-70F8-6AD0694C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112C-D2E3-298B-6D44-213C63C1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7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0305-A607-1F2D-8C74-214E6A10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4E41-84FC-166F-BA61-51FDB162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8506D-33EE-6A97-9182-B9445E17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E9634-3D38-B2BF-1A6D-47481AA1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4DCDB-2735-216C-54DF-B71CFF81E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9F624-7ABE-C0EE-455E-9354E107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AC3-BDA2-4F2E-A46C-681C1BFE01E1}" type="datetime1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E8E15-5725-46B6-2F53-9FD9B4B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FF9CA-19AF-226A-4F10-1A8B20FC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1AED-862D-E235-7776-C91B784E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1CA02-76C3-0647-8A88-7F466A5D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6BDA-3D2D-411C-AD26-54FBB2E99ADB}" type="datetime1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2806B-7A17-9E0C-BF5F-ECF0642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4129-EE76-CBB1-FAE3-CF517842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42544-7A5F-F761-276D-24665953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004C-1786-43F9-9275-2814F9D867FD}" type="datetime1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F9C1C-625C-FD16-B8B0-68585860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1A7B8-751B-F2F9-933A-B7C3C28C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2668-1E99-5850-7C45-4BB42304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EA0E-1E6F-C868-70F5-3B162152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6B25-E41C-5ACF-DE74-6A2FD2B2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0DA0-8834-DA00-FB4F-BCCF2998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088A-C289-4F6B-A063-C67922A2EA4B}" type="datetime1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C00A-9D5F-8B64-9CD4-502BD75E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A89F-1F9D-0277-131D-E4BF9AB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94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7DDC-8B9C-5A5C-8B52-2865CD83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E5349-C2A5-0FE4-C3A4-704D12303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8508E-78FC-746C-1300-4A284BFD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87F9-E72D-7319-E90F-87627CE3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595B-FC1B-408B-84F8-8B55D0AB20FB}" type="datetime1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BDA0-9149-FD1F-75BC-855F906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CA66-CE25-54C8-BF37-99215FF1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E3781-1BC7-EA38-8788-B4049054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6C15-5F67-E352-776B-5EE21272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C46BA-533F-4D7D-C652-B2BF434CF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55A6F-E226-444F-AF47-BDF57887E077}" type="datetime1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5D7E-DB96-0F50-D0EC-DD5B1D4DB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E27C-2B09-1866-FAB2-922B68743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496AB-83D9-4B1B-BEB3-84BFC5FB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CB72-67ED-BDCF-B4C5-F31BDCEF7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172" y="471799"/>
            <a:ext cx="9144000" cy="1718961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 COLLEGE OF TECHNOLOGY (AUTONOMOUS), TRICHY</a:t>
            </a:r>
            <a:br>
              <a:rPr lang="en-I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br>
              <a:rPr lang="en-I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VOICE TRANSACTIONS USING 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IOT</a:t>
            </a:r>
            <a:endParaRPr lang="en-IN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4E9A1-1297-7566-ABD0-19D196DB6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010" y="2567310"/>
            <a:ext cx="8419361" cy="2453773"/>
          </a:xfrm>
        </p:spPr>
        <p:txBody>
          <a:bodyPr>
            <a:norm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IN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</a:t>
            </a:r>
            <a:r>
              <a:rPr lang="en-IN" sz="2000" b="1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RESENTED BY,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lang="en-IN" sz="2000" b="1" u="none" strike="noStrike" cap="none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IN" sz="2000" b="1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KABILESHWARAN K (811721243022)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IN" sz="2000" b="1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MELWIN AB (811721243027)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IN" sz="2000" b="1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MOHAMED FAIZUL S (811721243030)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IN" sz="2000" b="1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RAVIDHARSHEN MK (811721243043)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25972-2612-61E7-84E2-B5D1AF37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59470A2-0DBA-C059-68BF-35F40A32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C66B9-A1E9-89F8-C789-FBADD18B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D7DE5-1607-5F69-2D8E-B526692FBDD8}"/>
              </a:ext>
            </a:extLst>
          </p:cNvPr>
          <p:cNvSpPr txBox="1"/>
          <p:nvPr/>
        </p:nvSpPr>
        <p:spPr>
          <a:xfrm>
            <a:off x="7174606" y="4871485"/>
            <a:ext cx="3849710" cy="126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Mrs.P.JASMINE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JOSE M.E.,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PROFESSOR/ 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10FE8-4ED9-0090-67AF-FEBEB40A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7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D67D-71FA-5A77-563A-9EB566C6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8D63-72E4-DEE5-CDE1-AF655469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8B9EA-5577-F0D0-2293-6F3549B4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F8C39-E0A5-FA47-1623-175A931C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0338E1-3DF7-88F1-1EF1-792C21C48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970468"/>
            <a:ext cx="9423816" cy="395711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PIN Verification Module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Authentication Module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Authentication Module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Shop Name Input Module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Payment Input Module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Response and Payment Confirmation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D8ACB-9D9F-0331-A763-323F7B9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F462-2949-7F31-5A81-772E25779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88CF-93C2-EE9A-8545-C4AD9A0F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PIN Verification Module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94872-BB74-193D-A0CC-42D24DD0C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0B94A-2503-D59A-9DD0-12A655A9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EC131-3380-5304-E270-28562DF2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819178"/>
            <a:ext cx="9423816" cy="410840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initiates the first level of security by prompting the user to speak a predefined voice-based PIN to begin the authentication process.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and authenticates the user's voice using voice biometrics to verify identity.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converts the spoken input into text to extract relevant commands or credentials, such as the PIN or transaction details.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analyzes the voice command to identify transaction-specific information like payment amount or recipient.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verifies the transaction through additional security steps such as PIN verification, and proceeds to process the payment securely through a linked gateway.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EF631-A188-2E1F-76BC-3F52D9FA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59D1-1802-03B9-C8D2-791A6671E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5542-2CA9-90EF-60E5-64612F3C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PIN Verification Module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4A8E4-8797-F2EC-3043-4143A853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477AF-E58D-5A90-215C-44F4820A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24C22A-5219-B1BA-F467-7DFB57E4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8"/>
            <a:ext cx="9423816" cy="423689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user’s voice is recorded using the device’s built-in microphone and digitized into a format suitable for processing.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speech signal are extracted using Mel-Frequency Cepstral Coefficients (MFCC), which capture important characteristics of human speech.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passed into a Hidden Markov Model (HMM)-based Automatic Speech Recognition (ASR) system, which models the temporal sequence of sounds to recognize spoken words accurately.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Android’s built-in speech recognition API may also be used to convert speech into text for direct command interpretation.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step involves matching the recognized voice PIN with stored data and, if correct, securely forwarding the processed transaction to the payment gateway for execution.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F343F-AD33-B0DA-BD59-78E6817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68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EF193-A064-87C7-D862-2EB20102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379E-B400-C380-BBCB-EC9412FD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Authentication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21311-93BA-9B2A-2B05-C53D7BCAD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EB7B8-4538-9C1A-CDA9-D643C2F6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5E7B0F-6BDE-5929-1D87-3E196C0B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verification of the voice-based PIN, the system transitions to the second level of authentication using RFID technology.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RFID authentication module is activated to initiate the identification process through a contactless medium.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reads data from a user's RFID tag, which holds a unique identifier linked to their credentials.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cross-references this unique RFID identifier with entries stored in a secure internal database to validate the user's identity.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additional layer of contactless verification enhances overall system security and is particularly effective in fast-paced or high-security environments.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82517-5AAE-3A1B-F580-E339B1D9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5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E5EF4-460D-B704-6AD6-65BAF1F3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385A-6606-95EA-F8B6-553E923F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Authentication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36E46-173C-FFC2-7CC0-2C9A0145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4C32D-4943-BA46-D757-720EF11D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52A987-2E81-3ECE-2134-5B9A1944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connects with an external RFID reader through USB or Bluetooth, enabling hardware-level communication between the device and the RFID module.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brings their RFID tag near the reader, the tag transmits its unique identifier wirelessly to the device.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RFID reader captures this identifier and sends it to the application for processing.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module then queries the internal database to search for a match with the received RFID value.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identifier matches an authorized entry, the system confirms the user’s identity and allows access to proceed to the next stage of authentication or transaction.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882C5-0CF8-45A8-3826-4F81869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0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21CD-8F47-16F5-D04B-015132EB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F11E-B66F-E3AC-C8BF-A50D14BD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Authentication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C312-6426-75F0-9625-F7DEA5D0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498E8-BBBD-DC99-F5CD-5BF4E554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AC99F-D790-372E-31ED-51124B52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third and final layer of authentication before allowing access to payment functions.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the user to scan their fingerprint using the device’s built-in biometric sensor.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the scanned fingerprint against a pre-registered biometric profile linked to the user's account.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only the legitimate owner of the application can proceed to authorize any transactions.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overall security and privacy by combining fingerprint scanning with previous voice and RFID verifications.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2F85C-72E0-B2DB-66B0-022C8A16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9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9DC76-2286-5A40-484C-2F676F2ED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C0C-418D-88C2-9E6F-F9317CDA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Authentication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FEEC7-CD2A-521E-9982-AFD11FCC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5CCB5-7318-B3AC-5691-D3FCC8EA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E1D3C7-D866-3351-213D-385D3189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registration, the user's fingerprint is scanned and converted into a unique set of biometric features which are securely stored in the device or app database.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authentication, the fingerprint sensor captures a fresh image and extracts features for comparison.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processed using a Support Vector Machine (SVM) algorithm, which is trained to classify fingerprint patterns accurately.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SVM identifies the fingerprint by finding the optimal hyperplane that distinguishes the user’s fingerprint features from others.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match is successful, access is granted; otherwise, the transaction is blocked, ensuring a high-security threshold through fast and forgery-resistant biometric verification.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049CC-880F-C639-5AED-4A26DDE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5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25952-4021-6355-D18E-11B35266A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06A7-A94D-34EF-AC48-BC2CF58A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Shop Name Input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873CA-9551-C1E9-BE39-54EE9D56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E6763-6013-F7AC-7149-90C1E915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F4A68C-0A44-1F2A-879D-873CA47A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819178"/>
            <a:ext cx="9423816" cy="410840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Initiates the transaction phase after all prior authentication steps (voice PIN, RFID, fingerprint) are successfully completed.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the user to provide the name of the shop where the payment is to be made.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hands-free interaction by accepting the shop name via voice input instead of manual typing.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chance of user input errors by allowing natural speech input.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convenience and speed by streamlining the initial transaction detail entry process.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0400F-9FB2-E5ED-4094-30C62EC3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3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4AFF7-F755-4C2B-BBC9-B0DB8DE2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84FB-F7B2-8088-9E67-2D86A6C9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Shop Name Input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C75C-FB29-3541-230F-DBC5B592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7C1CD-9277-1AFB-177E-D4FB42B7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81766C-058A-2119-0BEB-D3363F13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819178"/>
            <a:ext cx="9423816" cy="410840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activates the microphone to capture the user’s spoken shop name.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Android’s built-in speech recognition API to convert the voice input into corresponding text.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and extracts the relevant keywords or shop name from the converted text.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interpreted shop name on the screen for the user to verify and confirm.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confirms the accuracy of the text, the system proceeds to the next phase of the payment workflow.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17366-1D57-C29F-AF57-9A97D3F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5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551E-2D9C-36A7-A829-81FDE5010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9D71-6CD1-9CA4-775F-8CDC23B5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Payment Input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93AEE-7128-BDA4-D44A-F748AF78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1B30C-40CB-BC67-1A8B-B9860D93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E9AE14-1443-D480-2BA1-271621BC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the user to speak the payment amount after the shop name has been confirmed.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 hands-free method for entering the payment value, enhancing accessibility and speed.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user's spoken amount into a numerical format suitable for transaction processing.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extracted amount to ensure it adheres to acceptable financial formats and system-defined limits.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interpreted amount back to the user for final confirmation before initiating the transaction.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01DF9-9B69-D9E2-951D-E47D8E9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4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4372-490C-1B13-6846-DEA4A2F60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4D4E-14A2-CC54-1BDD-826CF0D0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73" y="257223"/>
            <a:ext cx="9394608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OBJECTIVE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D58F-AA4F-ADE1-930E-6FC2603B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582786"/>
            <a:ext cx="9628263" cy="39544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secure and accessible voice-guided Android application for digital payments that integrates multi-layered user authentication—using voice recognition, RFID, and fingerprint verification—to ensure fraud prevention, hands-free convenience, and enhanced usability for all users, including those with disabilities.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A62E9-391A-DD20-1D89-FF5CA067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A16E4-D185-5516-5D19-7FD37EF4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FD87D-777C-C9AC-B8FF-0AAF8DDF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40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C7E8B-3EE9-5F13-2703-38E6622A1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98D7-4201-D104-26C6-89D5CC4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Payment Input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24096-8394-D100-5C70-89B12C96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33EA5-6F60-C4EF-690C-E2D584D4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5162CF-91AA-418B-F1A7-712E9043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voice input through the device’s microphone using speech recognition APIs.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unique features of the spoken amount such as pitch, cadence, and tone for accurate recognition.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Dynamic Time Warping (DTW) to align and compare the spoken input with standard numeric patterns, correcting for variations in speech speed and accent.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matched voice pattern into numeric form, then validates it for correctness and transaction limits.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the converted amount to the user for confirmation; if confirmed, the system proceeds with secure payment processing.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1FF25-54FE-4ED7-92B5-A57AC458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2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B5583-391D-B49E-D58D-725A4BDFB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09E0-894C-EDB9-BECE-B4759A80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Response and Payment Confirmation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520BA-C98C-4366-41F9-EFA49B86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63FC6-FE19-AE2D-1CC6-2CA89C3B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C6B17-D00E-7F89-7561-66099145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Finalizes the transaction process by confirming the payment outcome to the user.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voice-based feedback to deliver a clear status message, such as "Payment successful" or "Transaction failed.“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Reassures the user with a verbal confirmation, enhancing trust and closing the transaction loop effectively.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optionally include additional information such as transaction summaries or error details via voice.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user confidence and satisfaction by providing clear, immediate feedback on the transaction status.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FFD3F-50F8-C3FF-B80B-286693E5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1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C4D36-8062-7FE9-397D-9CC30906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71AE-FF03-5914-C6D8-1985669F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Response and Payment Confirmation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17AD9-6097-AA26-C4A4-DFB8B1F3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C4944-8CE9-D766-C073-F6A08679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AA581D-2DF1-2C47-EAA8-5091B45E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690687"/>
            <a:ext cx="9423816" cy="42368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verifies all transaction details before initiating the final confirmation process.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validated data securely to the backend or integrated payment gateway using encrypted channels.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Text-to-Speech (TTS) technology to convert system-generated messages into audible voice output.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the voice message through the device’s speaker to notify the user of the transaction result.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both successful and failed payment scenarios, ensuring the user is promptly and clearly informed in either case.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890FB-3549-D94D-A2A3-643A4EC2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0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8334A-BDBF-9119-2917-6078B990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F2C9-3F02-BDF7-9DFD-2E62D2D9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4" y="365125"/>
            <a:ext cx="9423817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6D8C-7238-A772-0EE8-19E3B2AC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819178"/>
            <a:ext cx="9423817" cy="4357785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with multi-layer authentication.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Convenient and hands-free user experience.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fraud with biometric and voice PIN verification.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for users with disabilities.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transaction processing and immediate feedback.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B4D3-8D0B-E145-5BDD-FFACB5C7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60ECB-D1F2-D9ED-2B36-762C1FD8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8DF65-46ED-8A95-71B1-4D90852B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89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E8ECC-A273-C9AB-1A18-3A8FD58C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64FA-926C-2006-3E40-E00C4FDF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4" y="365125"/>
            <a:ext cx="9423817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E347-51E1-B61C-FEF1-6A901818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 secure and convenient voice-activated payments on mobile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Allowing users to authenticate and approve transactions using voice and biometric security.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 users to make secure purchases by confirming payments with voice commands and biometric verification.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voice authentication for secure access to accounts, balance checks, and transactions.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voice and biometric authentication for secure access and payment approval in digital wallet apps.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B93CC-1CEE-F315-8B7D-6AEFC1A0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CFFEA-3E07-937B-2AA0-C5E3FA04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D3C0B-34DB-CD01-D386-D022381C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745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B2642-F93B-CFBE-08A8-5B9E9A8E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B630-547C-A55B-E8C5-9BD18187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4" y="365125"/>
            <a:ext cx="9563868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1818-C780-6D44-93F7-8208AA62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596980"/>
            <a:ext cx="9563868" cy="43625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voice-based transactions revolutionizes the way users interact with digital payment platforms, making payments more efficient and user-friendly.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and voice recognition, the system significantly enhances security, reducing the risk of fraudulent activities in financial transactions.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provides greater accessibility, enabling users with disabilities or those unfamiliar with traditional payment methods to perform transactions easily.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demonstrates a step forward in digital payment innovation, offering a convenient, secure, and inclusive alternative to conventional methods.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20CF2-5613-22FB-A0D7-DDF92BA0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285A2-1403-4DDF-D00C-6F2610C8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A81CA-5D29-BA75-E9FD-E55C85DF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7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A849C-D775-308C-1A78-B3E1BA37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60CE-4967-F1B0-E417-19691E60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4" y="365125"/>
            <a:ext cx="9563868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1EC8-8E6A-44D6-0DFF-A888CF69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468437"/>
            <a:ext cx="9657472" cy="449113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Guravaiah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Bhavadeesh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Shwejan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H. Vardhan, and S. Lavanya, “Third Eye: Object recognition and speech generation for visually impaired,” Procedia Computer Science, vol. 218, pp. 1144–1155, 2023.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Desai, A.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Rajadhyaksha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Shetty, and S. Gharat, “CNN based counterfeit Indian currency recognition using generative adversarial network,” in Proc. Int. Conf. on Artificial Intelligence and Smart Systems (ICAIS), pp. 626–631, 2021.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Y. Gamage, J. R. M.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Bogahawatte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K. T.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Prasadika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Sumathipala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“DNN based currency recognition system for visually impaired in Sinhala,” in Proc. 2nd Int. Conf. on Advancements in Computing (ICAC), pp. 422–427, 2020.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1667D-7D50-CC90-00D9-6D3EB149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4246B-ADD3-C0AA-C04F-AC62723B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5F5A-58CE-4A48-753E-017862D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7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C28D4-ADD2-AEEB-3FE9-89530F438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2CD6-5025-95BE-3633-19095D5E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3" y="365125"/>
            <a:ext cx="9423817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382F-B7CE-9828-3549-76787613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468437"/>
            <a:ext cx="9657473" cy="43399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rely heavily on manual input methods like PINs and touchscreens, which are time-consuming and difficult for users with visual or physical impairments.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authentication is prone to risks such as phishing, skimming, shoulder surfing, and unauthorized access due to reliance on PINs and passwords.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do not support secure, voice-enabled transactions or automated features like currency verification, limiting convenience and user experience.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D41E8-FD4A-9254-4D19-946BE626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EF4AE-FAFB-F23E-0978-EFE90584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6A034-CDCB-B484-519C-2C3BCC83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0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9BC8E-79E7-1137-5930-0EC534A8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1884-3C95-E52C-A2F0-B73DB0F4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5C7E-9E28-BDB7-1A93-383B4659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4" y="1596981"/>
            <a:ext cx="9563868" cy="45799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secure, hands-free digital transactions by integrating voice-based commands for authentication and payment processing, enhancing speed and usability.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incorporates multi-layered authentication—voice PIN, RFID, and fingerprint verification—to ensure robust security and user-specific access.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accessibility, the application offers a fully voice-guided interface, making it ideal for users with disabilities and touch-restricted environments.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B4D25-575C-43DC-F38B-80DA2452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0676DD-3B47-5706-D143-4BFDC5CD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54A12-EC7F-6825-4885-27A7C50E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CD64BC-FE9B-874F-7805-B6BCDA12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4" y="81197"/>
            <a:ext cx="9423817" cy="128089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82528BE-0903-589A-DA48-028B54753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28905"/>
              </p:ext>
            </p:extLst>
          </p:nvPr>
        </p:nvGraphicFramePr>
        <p:xfrm>
          <a:off x="425003" y="1362088"/>
          <a:ext cx="11420188" cy="4690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1717015606"/>
                    </a:ext>
                  </a:extLst>
                </a:gridCol>
                <a:gridCol w="97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3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11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voice transaction system using multi-factor authentication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 Babakhani, D. Sacker, F.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Sivrikaya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S. Albayrak</a:t>
                      </a:r>
                    </a:p>
                    <a:p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uses Whisper, BERT, and voice biometrics for secure speech-based authentication and processes transactions through secure banking APIs.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Opinerium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boosts engagement by prompting users to share personal opinions through subjective questions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excels with news but needs fine-tuning to perform well in other domains like social media or academia.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0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against ai-synthesized voice attacks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S.Rathi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Spectrograms extract features to spot synthetic voice artifacts, while GANs with CNNs classify and detect AI-generated voices more accurately.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Effectively counters state-of-the-art voice synthesis tools through adversarial training.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Prone to a high false-positive rate with low-quality recordings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802C-6275-CE39-4C43-FFDF0EBA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E7FC-21FF-74F5-826F-9646FD0D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0A400-E3E5-683C-0DFA-D2DB7CFB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25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0178B-0644-DB33-2BEF-EE99C30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469" y="1089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81CEB68-0B75-D9DF-DBBC-14BF2F355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436121"/>
              </p:ext>
            </p:extLst>
          </p:nvPr>
        </p:nvGraphicFramePr>
        <p:xfrm>
          <a:off x="399245" y="1389845"/>
          <a:ext cx="11243258" cy="4990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495">
                  <a:extLst>
                    <a:ext uri="{9D8B030D-6E8A-4147-A177-3AD203B41FA5}">
                      <a16:colId xmlns:a16="http://schemas.microsoft.com/office/drawing/2014/main" val="1060507194"/>
                    </a:ext>
                  </a:extLst>
                </a:gridCol>
                <a:gridCol w="799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2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6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54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719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Notepal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 currency detector application for visually impaired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G. Kranthi Kumar,  V. L. Durga Keerthi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Pampani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uses Random Forest for currency classification, OpenCV for image processing, and TTS for user-friendly audio output.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offers a practical currency recognition solution for visually impaired users.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accuracy may drop due to poor lighting or low camera quality.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87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Innovative currency identifier for the blind through audio output using deep learning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R. Maganti, J.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Gutla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Y.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Mallimpalli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S.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Yellisetti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uses CNN and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selecting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deployment due to its 90% accuracy and ability to overcome vanishing gradient issues.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achieves 90% accuracy using deep learning for robust currency recognition.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demands substantial computational resources for model training, which may not be feasible for all developers.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3B3B0-51A7-AD42-BB35-D8D4EB13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7FD2C-AAB9-8B29-4E66-7FEEF2A1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919C7-A013-33F6-3EE3-4C5AA807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11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ADB9AC-A534-AD76-1784-313A5FEF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154" y="59305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B52735-80A3-C859-F575-6CD293842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1147"/>
              </p:ext>
            </p:extLst>
          </p:nvPr>
        </p:nvGraphicFramePr>
        <p:xfrm>
          <a:off x="425004" y="1609859"/>
          <a:ext cx="11256134" cy="4007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647">
                  <a:extLst>
                    <a:ext uri="{9D8B030D-6E8A-4147-A177-3AD203B41FA5}">
                      <a16:colId xmlns:a16="http://schemas.microsoft.com/office/drawing/2014/main" val="306737561"/>
                    </a:ext>
                  </a:extLst>
                </a:gridCol>
                <a:gridCol w="81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02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12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the voice-based control and detection of the currency in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transaction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N. Tejashwini</a:t>
                      </a:r>
                    </a:p>
                    <a:p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uses Speech Recognition algorithms, like Google Speech-to-Text or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DeepSpeech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to convert spoken commands. For currency detection, machine learning techniques, such as CNN or OCR, classify and identify currency notes.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enhances accessibility for visually impaired users, enabling hands-free ATM transactions via voice commands.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major drawback is that background noise can reduce voice recognition accuracy, causing transaction errors.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CF2ED-ECFE-FECF-77C3-3E62E9C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225AA-2D03-3902-9F40-D8A02679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67E4A-8547-22FC-89BD-8CDEB07F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3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053F-EE77-D83C-F75F-8AB0A053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4" y="365125"/>
            <a:ext cx="9423817" cy="1154209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1FC42-E014-C605-1F88-96F5AC72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E1D2-7ED3-90B3-3644-B2EBFDE4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90298-4663-A46F-6D62-78C81DCF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F12232-1BC2-2126-A7C4-3D6FE4FC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6" y="1339947"/>
            <a:ext cx="8139447" cy="48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1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68221-AA8B-88BD-2D69-41C36767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F211-239F-72DB-38E0-72DAA61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65" y="365125"/>
            <a:ext cx="942381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SPECIFICATION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0E6AF-C11F-8AC8-7288-5AD4B16B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3663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E3C5D-0F72-25F4-6132-580D6B26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1A8A9E-AE24-6F40-9763-74A22FA3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63" y="1576243"/>
            <a:ext cx="100008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1.ESP8266-IoT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2.Power Supply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3.RFID Reader Fingerprint Module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4.Bluetooth Module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5.LCD Display
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             1.Programming Language: JAVA,XML
              2.Operating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System:Windows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10/11
              3.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ARDUINO IDE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15DC7-3D96-21D6-9F8D-DE56D993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96AB-83D9-4B1B-BEB3-84BFC5FB02D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8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2339</Words>
  <Application>Microsoft Office PowerPoint</Application>
  <PresentationFormat>Widescreen</PresentationFormat>
  <Paragraphs>222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Century Gothic</vt:lpstr>
      <vt:lpstr>Times New Roman</vt:lpstr>
      <vt:lpstr>Office Theme</vt:lpstr>
      <vt:lpstr>     K.RAMAKRISHNAN COLLEGE OF TECHNOLOGY (AUTONOMOUS), TRICHY                SECURE VOICE TRANSACTIONS USING  MACHINE LEARNING AND IOT</vt:lpstr>
      <vt:lpstr>    OBJECTIVE</vt:lpstr>
      <vt:lpstr>    EXISTING SYSTEM</vt:lpstr>
      <vt:lpstr>  PROPOSED SYSTEM</vt:lpstr>
      <vt:lpstr>LITERATURE SURVEY</vt:lpstr>
      <vt:lpstr>LITERATURE SURVEY</vt:lpstr>
      <vt:lpstr>LITERATURE SURVEY</vt:lpstr>
      <vt:lpstr>SYSTEM DESIGN</vt:lpstr>
      <vt:lpstr>SYSTEM AND SOFTWARE SPECIFICATION</vt:lpstr>
      <vt:lpstr>MODULES</vt:lpstr>
      <vt:lpstr>Voice-Based PIN Verification Module</vt:lpstr>
      <vt:lpstr>Voice-Based PIN Verification Module</vt:lpstr>
      <vt:lpstr>RFID Authentication Module</vt:lpstr>
      <vt:lpstr>RFID Authentication Module</vt:lpstr>
      <vt:lpstr>Fingerprint Authentication Module</vt:lpstr>
      <vt:lpstr>Fingerprint Authentication Module</vt:lpstr>
      <vt:lpstr>Voice-Based Shop Name Input Module</vt:lpstr>
      <vt:lpstr>Voice-Based Shop Name Input Module</vt:lpstr>
      <vt:lpstr>Voice-Based Payment Input Module</vt:lpstr>
      <vt:lpstr>Voice-Based Payment Input Module</vt:lpstr>
      <vt:lpstr>Voice Response and Payment Confirmation Module</vt:lpstr>
      <vt:lpstr>Voice Response and Payment Confirmation Module</vt:lpstr>
      <vt:lpstr>ADVANTAGES</vt:lpstr>
      <vt:lpstr>APPLICATION</vt:lpstr>
      <vt:lpstr>        CONCLUSION</vt:lpstr>
      <vt:lpstr>     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                 VoicePay: Secure Voice Transactions Using Machine Learning</dc:title>
  <dc:creator>MOHAMED FAIZUL S</dc:creator>
  <cp:lastModifiedBy>MOHAMED FAIZUL S</cp:lastModifiedBy>
  <cp:revision>43</cp:revision>
  <dcterms:created xsi:type="dcterms:W3CDTF">2024-11-03T12:18:52Z</dcterms:created>
  <dcterms:modified xsi:type="dcterms:W3CDTF">2025-05-08T12:31:52Z</dcterms:modified>
</cp:coreProperties>
</file>