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85;g667fea0ac14dbbf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186;g667fea0ac14dbbf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1;g5a5fa2ab859b57b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192;g5a5fa2ab859b57b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96;g5a5fa2ab859b57b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197;g5a5fa2ab859b57b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36;g4bdd6e4e786a7887_3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137;g4bdd6e4e786a7887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41;g57b1442e1e3bb572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42;g57b1442e1e3bb572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8;g57b1442e1e3bb572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49;g57b1442e1e3bb572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g57b1442e1e3bb57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54;g57b1442e1e3bb57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g57b1442e1e3bb57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60;g57b1442e1e3bb57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65;g1f6034af08035ae5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166;g1f6034af08035ae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72;g667fea0ac14dbbf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173;g667fea0ac14dbbf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79;g667fea0ac14dbbf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180;g667fea0ac14dbbf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7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81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5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86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87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9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8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6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7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8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586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7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8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9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0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1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2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3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4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5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6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7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8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9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0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1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2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3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04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05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4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2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2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6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09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0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1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2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4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2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8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0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1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2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3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7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1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2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19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21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2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23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4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6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97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34;p13"/>
          <p:cNvSpPr txBox="1"/>
          <p:nvPr>
            <p:ph type="title"/>
          </p:nvPr>
        </p:nvSpPr>
        <p:spPr>
          <a:xfrm>
            <a:off x="1297500" y="393750"/>
            <a:ext cx="7056900" cy="21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Digital Portfolio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</a:t>
            </a:r>
            <a:r>
              <a:rPr lang="en-US"/>
              <a:t> Mohammed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n </a:t>
            </a:r>
            <a:r>
              <a:rPr lang="en-GB"/>
              <a:t>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NO AND NMID:212405</a:t>
            </a:r>
            <a:r>
              <a:rPr lang="en-US"/>
              <a:t>6</a:t>
            </a:r>
            <a:r>
              <a:rPr lang="en-US"/>
              <a:t>4</a:t>
            </a:r>
            <a:r>
              <a:rPr lang="en-US"/>
              <a:t>3</a:t>
            </a:r>
            <a:r>
              <a:rPr lang="en-GB"/>
              <a:t> and asunm1719212405</a:t>
            </a:r>
            <a:r>
              <a:rPr lang="en-US"/>
              <a:t>6</a:t>
            </a:r>
            <a:r>
              <a:rPr lang="en-US"/>
              <a:t>4</a:t>
            </a:r>
            <a:r>
              <a:rPr lang="en-US"/>
              <a:t>3</a:t>
            </a:r>
            <a:r>
              <a:rPr lang="en-US"/>
              <a:t> 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DEPARTMENT:BCA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:Peri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Results And Screenshots</a:t>
            </a:r>
            <a:endParaRPr sz="3600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05566" y="1533464"/>
            <a:ext cx="1476433" cy="323104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61081" y="1533463"/>
            <a:ext cx="1511736" cy="330830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9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GitHub link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</a:t>
            </a:r>
            <a:r>
              <a:rPr sz="1400" lang="en-US"/>
              <a:t>https://github.com/mohamedfousan0912-tech/Mohamed-Fousan.git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Conclusion </a:t>
            </a:r>
            <a:endParaRPr sz="3600"/>
          </a:p>
        </p:txBody>
      </p:sp>
      <p:sp>
        <p:nvSpPr>
          <p:cNvPr id="1048677" name="Google Shape;200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This portfolio highlights my growth, skills, and creativity as a learner. It reflects my progress so far and my commitment to keep learning, improving, and taking on new challenges in the future.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PROJECT TITLE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STUDENT DIGITAL PORTFOLIO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AGENDA </a:t>
            </a:r>
            <a:endParaRPr sz="4800"/>
          </a:p>
        </p:txBody>
      </p:sp>
      <p:sp>
        <p:nvSpPr>
          <p:cNvPr id="1048616" name="Google Shape;145;p1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1. Problem Statement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2.Project Overview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3.End Users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4.Tools and Technologies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2400" lang="en-GB"/>
              <a:t>5.Portfolio design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Layout </a:t>
            </a:r>
            <a:endParaRPr sz="2400"/>
          </a:p>
        </p:txBody>
      </p:sp>
      <p:sp>
        <p:nvSpPr>
          <p:cNvPr id="1048617" name="Google Shape;146;p1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6.Feautures</a:t>
            </a:r>
            <a:r>
              <a:rPr sz="2400" lang="en-US"/>
              <a:t>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GB"/>
              <a:t>Functionality.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7.Results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Screensh</a:t>
            </a:r>
            <a:r>
              <a:rPr sz="2400" lang="en-US"/>
              <a:t>o</a:t>
            </a:r>
            <a:r>
              <a:rPr sz="2400" lang="en-GB"/>
              <a:t>t 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8.Conclusion.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9</a:t>
            </a:r>
            <a:r>
              <a:rPr sz="2800" lang="en-GB"/>
              <a:t>.Github Link</a:t>
            </a:r>
            <a:endParaRPr sz="28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51;p16"/>
          <p:cNvSpPr txBox="1"/>
          <p:nvPr>
            <p:ph type="title"/>
          </p:nvPr>
        </p:nvSpPr>
        <p:spPr>
          <a:xfrm>
            <a:off x="1771625" y="402398"/>
            <a:ext cx="5605800" cy="4099800"/>
          </a:xfrm>
          <a:prstGeom prst="rect"/>
        </p:spPr>
        <p:txBody>
          <a:bodyPr anchor="t" anchorCtr="0" bIns="91425" lIns="91425" rIns="91425" spcFirstLastPara="1" tIns="91425" wrap="square">
            <a:normAutofit fontScale="96154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Problem Statement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   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</a:t>
            </a:r>
            <a:r>
              <a:rPr sz="2600" lang="en-GB"/>
              <a:t>Without a structured digital portfolio system: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Students struggle to demonstrate their competencies beyond grades and certificates.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Teachers and mentors lack a centralized tool to evaluate student progress over time.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Project Overview </a:t>
            </a:r>
            <a:endParaRPr sz="3600"/>
          </a:p>
        </p:txBody>
      </p:sp>
      <p:sp>
        <p:nvSpPr>
          <p:cNvPr id="1048629" name="Google Shape;157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 lang="en-GB"/>
              <a:t>“The Student Digital Portfolio is a dynamic platform that empowers learners to showcase their academic achievements, skills, and personal growth in an interactive and professional way, bridging the gap between traditional records and modern digital presentation.”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Who Are The End Users?</a:t>
            </a:r>
            <a:endParaRPr sz="3600"/>
          </a:p>
        </p:txBody>
      </p:sp>
      <p:sp>
        <p:nvSpPr>
          <p:cNvPr id="1048633" name="Google Shape;163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Designed for students to showcase growth, educators to track progress, and parents to witness achievements—all in one seamless platform.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8;p19"/>
          <p:cNvSpPr txBox="1"/>
          <p:nvPr>
            <p:ph type="title"/>
          </p:nvPr>
        </p:nvSpPr>
        <p:spPr>
          <a:xfrm>
            <a:off x="1269125" y="456525"/>
            <a:ext cx="6808200" cy="700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Tools And Techniques </a:t>
            </a:r>
            <a:endParaRPr sz="3600"/>
          </a:p>
        </p:txBody>
      </p:sp>
      <p:sp>
        <p:nvSpPr>
          <p:cNvPr id="1048637" name="Google Shape;169;p19"/>
          <p:cNvSpPr txBox="1"/>
          <p:nvPr>
            <p:ph type="body" idx="1"/>
          </p:nvPr>
        </p:nvSpPr>
        <p:spPr>
          <a:xfrm>
            <a:off x="1168793" y="1567552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🛠 Tools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1. CodePen – For building and showcasing small front-end projects (HTML, CSS, JS).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GitHub – For storing code, tracking versions, and sharing projects.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GitHub Pages – Free hosting service to publish a personal portfolio website.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4. Google Drive / OneDrive – To store certificates, documents, and project reports.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38" name="Google Shape;170;p19"/>
          <p:cNvSpPr txBox="1"/>
          <p:nvPr>
            <p:ph type="body" idx="2"/>
          </p:nvPr>
        </p:nvSpPr>
        <p:spPr>
          <a:xfrm>
            <a:off x="5179625" y="1567553"/>
            <a:ext cx="3403200" cy="35760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Techni</a:t>
            </a:r>
            <a:r>
              <a:rPr lang="en-GB"/>
              <a:t>ques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Organize Projects Clearly – Showcase work by category with short descriptions.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Showcase Live Demos – Embed CodePen projects or use GitHub Pages for previews.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Maintain Consistency – Use a clean, uniform design (fonts, colors, layout).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Skills &amp; Reflections – Link projects to skills and share learning outcomes.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Keep it Updated – Add new projects, achievements, and improvements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🎨 Portfolio Design And Layout </a:t>
            </a:r>
            <a:endParaRPr sz="3600"/>
          </a:p>
        </p:txBody>
      </p:sp>
      <p:sp>
        <p:nvSpPr>
          <p:cNvPr id="1048642" name="Google Shape;176;p20"/>
          <p:cNvSpPr txBox="1"/>
          <p:nvPr>
            <p:ph type="body" idx="1"/>
          </p:nvPr>
        </p:nvSpPr>
        <p:spPr>
          <a:xfrm>
            <a:off x="1297500" y="1567550"/>
            <a:ext cx="3274500" cy="36597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&amp; Clean Layout – Avoid clutter; use whitespace for readability.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Consistent Theme – Stick to a limited set of colors, fonts, and styles.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Clear Navigation – Use a top menu or sidebar (About, Projects, Skills, Contact).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Projects First – Make the portfolio project-centered with thumbnails or cards.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Responsive Design – Ensure it looks good on mobile, tablet, and desktop.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43" name="Google Shape;177;p20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GB"/>
              <a:t>6. Readable Typography – Use easy-to-read fonts and maintain proper hierarchy (headings vs. body text).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7. Visual Balance – Use grids or sections to align text, images, and code embeds.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8. Interactive Elements – Add buttons, hover effects, or project previews for engagement.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9. Personal Branding – Include a logo, photo, or tagline to make it unique.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1200" lang="en-GB"/>
              <a:t>10. Quick Access to Contact Info – Place links to email, LinkedIn, or resume in a visible spot.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Features And Functionality </a:t>
            </a:r>
            <a:endParaRPr sz="3600"/>
          </a:p>
        </p:txBody>
      </p:sp>
      <p:sp>
        <p:nvSpPr>
          <p:cNvPr id="1048647" name="Google Shape;183;p21"/>
          <p:cNvSpPr txBox="1"/>
          <p:nvPr>
            <p:ph type="body" idx="1"/>
          </p:nvPr>
        </p:nvSpPr>
        <p:spPr>
          <a:xfrm>
            <a:off x="2939263" y="1650921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1. Project Showcase – Ability to display projects with descriptions, images, live demos, and links to source code.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Interactive &amp; Accessible – Responsive design, easy navigation, and multimedia support (videos, embeds, documents).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Professional Connectivity – Integrated contact section with links to email, LinkedIn, GitHub, or resume.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25053PC47I</dc:creator>
  <dcterms:created xsi:type="dcterms:W3CDTF">2025-09-04T20:18:22Z</dcterms:created>
  <dcterms:modified xsi:type="dcterms:W3CDTF">2025-09-10T07:57:00Z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3d9baa8262d24ceb936880f155723bba</vt:lpwstr>
  </property>
</Properties>
</file>