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Done </a:t>
            </a:r>
            <a:r>
              <a:rPr lang="en-US" sz="2400" dirty="0" err="1" smtClean="0"/>
              <a:t>by:Mohamed</a:t>
            </a:r>
            <a:r>
              <a:rPr lang="en-US" sz="2400" dirty="0" smtClean="0"/>
              <a:t> Gamal</a:t>
            </a:r>
          </a:p>
          <a:p>
            <a:r>
              <a:rPr lang="en-US" sz="2400" dirty="0" smtClean="0"/>
              <a:t>Group:Q10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Amit Graduation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this project is to understand the communication protocols and to be able to use them to send and receive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Use UART communication to receive data from Virtual terminal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 the received data from one microcontroller to another using SPI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received data is used to operate a 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6008327" cy="31005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689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</TotalTime>
  <Words>63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Composite</vt:lpstr>
      <vt:lpstr>Amit Graduation Project</vt:lpstr>
      <vt:lpstr>Objective </vt:lpstr>
      <vt:lpstr>Method</vt:lpstr>
      <vt:lpstr>Simulation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Graduation Project</dc:title>
  <dc:creator>Abdelrahman G.Habib</dc:creator>
  <cp:lastModifiedBy>Dell</cp:lastModifiedBy>
  <cp:revision>3</cp:revision>
  <dcterms:created xsi:type="dcterms:W3CDTF">2006-08-16T00:00:00Z</dcterms:created>
  <dcterms:modified xsi:type="dcterms:W3CDTF">2021-07-03T22:02:36Z</dcterms:modified>
</cp:coreProperties>
</file>