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894b19c05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894b19c05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894b19c0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894b19c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894b19c0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894b19c0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894b19c0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894b19c0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894b19c0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894b19c0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894b19c0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894b19c0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894b19c0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894b19c0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894b19c0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894b19c0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894b19c05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894b19c05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1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67"/>
              <a:t>Use OSPF as routing protocol on routers and L3 switches to </a:t>
            </a:r>
            <a:r>
              <a:rPr lang="en" sz="6467"/>
              <a:t>advertise</a:t>
            </a:r>
            <a:r>
              <a:rPr lang="en" sz="6467"/>
              <a:t> routes</a:t>
            </a:r>
            <a:endParaRPr sz="6467"/>
          </a:p>
          <a:p>
            <a:pPr indent="-331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67"/>
              <a:t>Each department have wireless network for users</a:t>
            </a:r>
            <a:endParaRPr sz="6467"/>
          </a:p>
          <a:p>
            <a:pPr indent="-331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67"/>
              <a:t>Static IP address to ServerRoom devices</a:t>
            </a:r>
            <a:endParaRPr sz="6467"/>
          </a:p>
          <a:p>
            <a:pPr indent="-331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67"/>
              <a:t>DHCP server devices configuration and ip helper addresses because all devices take IP address dynamically</a:t>
            </a:r>
            <a:endParaRPr sz="6467"/>
          </a:p>
          <a:p>
            <a:pPr indent="-331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67"/>
              <a:t>Inter-Vlan routing to allow all devices in all departments to communicate with each other</a:t>
            </a:r>
            <a:endParaRPr sz="6467"/>
          </a:p>
          <a:p>
            <a:pPr indent="-331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67"/>
              <a:t>Test configuration</a:t>
            </a:r>
            <a:endParaRPr sz="64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Design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Use hierarchical Network  Design With Redundancy included :</a:t>
            </a:r>
            <a:endParaRPr b="1" sz="2100"/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Having core 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Distribution Layers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Access Layers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We have 4 floors ,each of them has 3 department </a:t>
            </a:r>
            <a:endParaRPr b="1"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Floor (Management , Research , Human Resources 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Second Floor (Marketing , Accounts , Finance 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Third Floor (Logistics , Customer , Guest 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Fourth Floor (Admin, ICT ,ServerRoom)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92175" y="794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Each Department is in different VLAN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VLANs including 10,20,30….etc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VLAN has different subnetwork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Access and trunk ports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903825" y="712425"/>
            <a:ext cx="7505700" cy="3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Configure the basic configuration of the devices: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Hostnames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Line Console and VTY passwords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Banner message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Disable domain IP lookup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64050" y="50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Planning of IP Addresses: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25" y="1115474"/>
            <a:ext cx="6716800" cy="36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25" y="1058350"/>
            <a:ext cx="7768151" cy="32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75" y="219075"/>
            <a:ext cx="8252876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Port-Security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Sticky command to obtain MAC </a:t>
            </a:r>
            <a:r>
              <a:rPr lang="en"/>
              <a:t>address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Violation mode of the shutdown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