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061556" y="1418449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The customer that spent the most is Helena </a:t>
            </a:r>
            <a:r>
              <a:rPr lang="en-GB" dirty="0" err="1"/>
              <a:t>Holý</a:t>
            </a:r>
            <a:r>
              <a:rPr lang="en-GB" dirty="0"/>
              <a:t> from CZECH REPUBLIC that total spent is equal  49.62.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27593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Whic</a:t>
            </a:r>
            <a:r>
              <a:rPr lang="en-GB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customer spent most ?</a:t>
            </a:r>
            <a:r>
              <a:rPr lang="en-GB" dirty="0"/>
              <a:t>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0B0F6-7D8F-49AE-8522-817949D5F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92" y="1425883"/>
            <a:ext cx="4550700" cy="3072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DD086C-67BF-47BD-AA50-D9A160555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58" y="1427544"/>
            <a:ext cx="4549534" cy="30635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The most popular genre in the USA is ‘’ROCK’’ that the total  is  157 purchase.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What is the number of Purchases for the most popular music Genre ?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89DCD-3154-4FE8-9ABC-0AFB4BA67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66" y="1418450"/>
            <a:ext cx="4549534" cy="3063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024385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The most tracks sold for Genre is the Rock that the total sales is 1297 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The least tracks sold for Genre is Opera that the total sales 1 .</a:t>
            </a: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The Total number Of Genre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C52B6-D3BD-42E5-9418-84C9B70B8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1" y="1418450"/>
            <a:ext cx="4550700" cy="3072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CB151E-D988-4DF1-BE6A-04EA51F03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99" y="1418450"/>
            <a:ext cx="4549534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artist that produced the most number of tracks in the Rock genre is Led Zeppelin with a total of 114 tracks.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945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Top 10 artists that have produced the most number of tracks in the Rock genre?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1AC5DA-1D38-4FC2-9AB1-48F230B11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66" y="1419924"/>
            <a:ext cx="4549534" cy="30711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139</Words>
  <Application>Microsoft Office PowerPoint</Application>
  <PresentationFormat>On-screen Show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  Which customer spent most ? </vt:lpstr>
      <vt:lpstr>  What is the number of Purchases for the most popular music Genre ? </vt:lpstr>
      <vt:lpstr> The Total number Of Genre</vt:lpstr>
      <vt:lpstr>Top 10 artists that have produced the most number of tracks in the Rock genre?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Which customer spent most ? </dc:title>
  <cp:lastModifiedBy>mohamed mostafa mostafa</cp:lastModifiedBy>
  <cp:revision>3</cp:revision>
  <dcterms:modified xsi:type="dcterms:W3CDTF">2022-03-26T23:48:48Z</dcterms:modified>
</cp:coreProperties>
</file>