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80" d="100"/>
          <a:sy n="80" d="100"/>
        </p:scale>
        <p:origin x="31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8EAC-A9EF-4874-861D-18727CB48049}" type="datetimeFigureOut">
              <a:rPr lang="ar-EG" smtClean="0"/>
              <a:t>22/02/1436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D90-6756-4C08-9561-A34EBB2AEDC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4797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8EAC-A9EF-4874-861D-18727CB48049}" type="datetimeFigureOut">
              <a:rPr lang="ar-EG" smtClean="0"/>
              <a:t>22/02/1436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D90-6756-4C08-9561-A34EBB2AEDC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8040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8EAC-A9EF-4874-861D-18727CB48049}" type="datetimeFigureOut">
              <a:rPr lang="ar-EG" smtClean="0"/>
              <a:t>22/02/1436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D90-6756-4C08-9561-A34EBB2AEDC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6346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8EAC-A9EF-4874-861D-18727CB48049}" type="datetimeFigureOut">
              <a:rPr lang="ar-EG" smtClean="0"/>
              <a:t>22/02/1436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D90-6756-4C08-9561-A34EBB2AEDC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9859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8EAC-A9EF-4874-861D-18727CB48049}" type="datetimeFigureOut">
              <a:rPr lang="ar-EG" smtClean="0"/>
              <a:t>22/02/1436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D90-6756-4C08-9561-A34EBB2AEDC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106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8EAC-A9EF-4874-861D-18727CB48049}" type="datetimeFigureOut">
              <a:rPr lang="ar-EG" smtClean="0"/>
              <a:t>22/02/1436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D90-6756-4C08-9561-A34EBB2AEDC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6397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8EAC-A9EF-4874-861D-18727CB48049}" type="datetimeFigureOut">
              <a:rPr lang="ar-EG" smtClean="0"/>
              <a:t>22/02/1436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D90-6756-4C08-9561-A34EBB2AEDC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918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8EAC-A9EF-4874-861D-18727CB48049}" type="datetimeFigureOut">
              <a:rPr lang="ar-EG" smtClean="0"/>
              <a:t>22/02/1436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D90-6756-4C08-9561-A34EBB2AEDC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349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8EAC-A9EF-4874-861D-18727CB48049}" type="datetimeFigureOut">
              <a:rPr lang="ar-EG" smtClean="0"/>
              <a:t>22/02/1436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D90-6756-4C08-9561-A34EBB2AEDC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2143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8EAC-A9EF-4874-861D-18727CB48049}" type="datetimeFigureOut">
              <a:rPr lang="ar-EG" smtClean="0"/>
              <a:t>22/02/1436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D90-6756-4C08-9561-A34EBB2AEDC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0827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8EAC-A9EF-4874-861D-18727CB48049}" type="datetimeFigureOut">
              <a:rPr lang="ar-EG" smtClean="0"/>
              <a:t>22/02/1436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CD90-6756-4C08-9561-A34EBB2AEDC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715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8EAC-A9EF-4874-861D-18727CB48049}" type="datetimeFigureOut">
              <a:rPr lang="ar-EG" smtClean="0"/>
              <a:t>22/02/1436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CD90-6756-4C08-9561-A34EBB2AEDC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101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599284" y="912604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	</a:t>
            </a:r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580725" y="921390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647142" y="994071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`</a:t>
            </a:r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hape 8"/>
          <p:cNvCxnSpPr>
            <a:stCxn id="6" idx="6"/>
            <a:endCxn id="7" idx="2"/>
          </p:cNvCxnSpPr>
          <p:nvPr/>
        </p:nvCxnSpPr>
        <p:spPr>
          <a:xfrm>
            <a:off x="5010764" y="1118344"/>
            <a:ext cx="1569961" cy="87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0" idx="0"/>
            <a:endCxn id="6" idx="2"/>
          </p:cNvCxnSpPr>
          <p:nvPr/>
        </p:nvCxnSpPr>
        <p:spPr>
          <a:xfrm flipV="1">
            <a:off x="1775483" y="1118344"/>
            <a:ext cx="2823801" cy="1790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hape 8"/>
          <p:cNvCxnSpPr>
            <a:stCxn id="7" idx="1"/>
            <a:endCxn id="7" idx="7"/>
          </p:cNvCxnSpPr>
          <p:nvPr/>
        </p:nvCxnSpPr>
        <p:spPr>
          <a:xfrm rot="5400000" flipH="1" flipV="1">
            <a:off x="6786465" y="836170"/>
            <a:ext cx="12700" cy="290960"/>
          </a:xfrm>
          <a:prstGeom prst="curvedConnector3">
            <a:avLst>
              <a:gd name="adj1" fmla="val 227448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47326" y="877052"/>
            <a:ext cx="6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Letter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7028" y="428661"/>
            <a:ext cx="1358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Letter|Digit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598238" y="1677940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786983" y="1673990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hape 8"/>
          <p:cNvCxnSpPr>
            <a:stCxn id="19" idx="6"/>
            <a:endCxn id="20" idx="2"/>
          </p:cNvCxnSpPr>
          <p:nvPr/>
        </p:nvCxnSpPr>
        <p:spPr>
          <a:xfrm flipV="1">
            <a:off x="5009718" y="1879730"/>
            <a:ext cx="777265" cy="39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0" idx="7"/>
            <a:endCxn id="19" idx="2"/>
          </p:cNvCxnSpPr>
          <p:nvPr/>
        </p:nvCxnSpPr>
        <p:spPr>
          <a:xfrm flipV="1">
            <a:off x="1920963" y="1883680"/>
            <a:ext cx="2677275" cy="10857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15"/>
          <p:cNvSpPr txBox="1"/>
          <p:nvPr/>
        </p:nvSpPr>
        <p:spPr>
          <a:xfrm>
            <a:off x="5075771" y="165532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9493300" y="1743453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hape 8"/>
          <p:cNvCxnSpPr>
            <a:stCxn id="31" idx="4"/>
            <a:endCxn id="26" idx="4"/>
          </p:cNvCxnSpPr>
          <p:nvPr/>
        </p:nvCxnSpPr>
        <p:spPr>
          <a:xfrm rot="5400000">
            <a:off x="7846247" y="1490722"/>
            <a:ext cx="12700" cy="118949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045758" y="1673990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hape 8"/>
          <p:cNvCxnSpPr>
            <a:stCxn id="20" idx="6"/>
            <a:endCxn id="26" idx="2"/>
          </p:cNvCxnSpPr>
          <p:nvPr/>
        </p:nvCxnSpPr>
        <p:spPr>
          <a:xfrm>
            <a:off x="6198463" y="1879730"/>
            <a:ext cx="84729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hape 8"/>
          <p:cNvCxnSpPr>
            <a:stCxn id="26" idx="1"/>
            <a:endCxn id="26" idx="7"/>
          </p:cNvCxnSpPr>
          <p:nvPr/>
        </p:nvCxnSpPr>
        <p:spPr>
          <a:xfrm rot="5400000" flipH="1" flipV="1">
            <a:off x="7251498" y="1588770"/>
            <a:ext cx="12700" cy="290960"/>
          </a:xfrm>
          <a:prstGeom prst="curvedConnector3">
            <a:avLst>
              <a:gd name="adj1" fmla="val 362448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0"/>
          <p:cNvSpPr txBox="1"/>
          <p:nvPr/>
        </p:nvSpPr>
        <p:spPr>
          <a:xfrm>
            <a:off x="6375979" y="169558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1"/>
          <p:cNvSpPr txBox="1"/>
          <p:nvPr/>
        </p:nvSpPr>
        <p:spPr>
          <a:xfrm>
            <a:off x="6782527" y="1313052"/>
            <a:ext cx="97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235255" y="1673990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hape 8"/>
          <p:cNvCxnSpPr>
            <a:stCxn id="26" idx="6"/>
            <a:endCxn id="31" idx="2"/>
          </p:cNvCxnSpPr>
          <p:nvPr/>
        </p:nvCxnSpPr>
        <p:spPr>
          <a:xfrm>
            <a:off x="7457238" y="1879730"/>
            <a:ext cx="77801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hape 8"/>
          <p:cNvCxnSpPr>
            <a:stCxn id="31" idx="1"/>
            <a:endCxn id="31" idx="7"/>
          </p:cNvCxnSpPr>
          <p:nvPr/>
        </p:nvCxnSpPr>
        <p:spPr>
          <a:xfrm rot="5400000" flipH="1" flipV="1">
            <a:off x="8440995" y="1588770"/>
            <a:ext cx="12700" cy="290960"/>
          </a:xfrm>
          <a:prstGeom prst="curvedConnector3">
            <a:avLst>
              <a:gd name="adj1" fmla="val 302448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26"/>
          <p:cNvSpPr txBox="1"/>
          <p:nvPr/>
        </p:nvSpPr>
        <p:spPr>
          <a:xfrm>
            <a:off x="7581664" y="168212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27"/>
          <p:cNvSpPr txBox="1"/>
          <p:nvPr/>
        </p:nvSpPr>
        <p:spPr>
          <a:xfrm>
            <a:off x="8157948" y="1336506"/>
            <a:ext cx="578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9422022" y="1673990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hape 8"/>
          <p:cNvCxnSpPr>
            <a:stCxn id="31" idx="6"/>
            <a:endCxn id="36" idx="2"/>
          </p:cNvCxnSpPr>
          <p:nvPr/>
        </p:nvCxnSpPr>
        <p:spPr>
          <a:xfrm>
            <a:off x="8646735" y="1879730"/>
            <a:ext cx="7752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3"/>
          <p:cNvSpPr txBox="1"/>
          <p:nvPr/>
        </p:nvSpPr>
        <p:spPr>
          <a:xfrm>
            <a:off x="8750581" y="162026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7329960" y="2069174"/>
            <a:ext cx="97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297202" y="2888463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9372045" y="2961056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hape 8"/>
          <p:cNvCxnSpPr>
            <a:stCxn id="40" idx="1"/>
            <a:endCxn id="40" idx="7"/>
          </p:cNvCxnSpPr>
          <p:nvPr/>
        </p:nvCxnSpPr>
        <p:spPr>
          <a:xfrm rot="5400000" flipH="1" flipV="1">
            <a:off x="9502942" y="2803243"/>
            <a:ext cx="12700" cy="290960"/>
          </a:xfrm>
          <a:prstGeom prst="curvedConnector3">
            <a:avLst>
              <a:gd name="adj1" fmla="val 332448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7919862" y="2888463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hape 8"/>
          <p:cNvCxnSpPr>
            <a:stCxn id="43" idx="6"/>
            <a:endCxn id="40" idx="2"/>
          </p:cNvCxnSpPr>
          <p:nvPr/>
        </p:nvCxnSpPr>
        <p:spPr>
          <a:xfrm>
            <a:off x="8331342" y="3094203"/>
            <a:ext cx="96586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84"/>
          <p:cNvSpPr txBox="1"/>
          <p:nvPr/>
        </p:nvSpPr>
        <p:spPr>
          <a:xfrm>
            <a:off x="8331481" y="285812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hape 8"/>
          <p:cNvCxnSpPr>
            <a:stCxn id="58" idx="6"/>
            <a:endCxn id="43" idx="2"/>
          </p:cNvCxnSpPr>
          <p:nvPr/>
        </p:nvCxnSpPr>
        <p:spPr>
          <a:xfrm>
            <a:off x="7251222" y="3092087"/>
            <a:ext cx="668640" cy="2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86"/>
          <p:cNvSpPr txBox="1"/>
          <p:nvPr/>
        </p:nvSpPr>
        <p:spPr>
          <a:xfrm>
            <a:off x="7113459" y="284839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87"/>
          <p:cNvSpPr txBox="1"/>
          <p:nvPr/>
        </p:nvSpPr>
        <p:spPr>
          <a:xfrm>
            <a:off x="9041240" y="256684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464230" y="2882159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hape 8"/>
          <p:cNvCxnSpPr>
            <a:stCxn id="49" idx="6"/>
            <a:endCxn id="53" idx="2"/>
          </p:cNvCxnSpPr>
          <p:nvPr/>
        </p:nvCxnSpPr>
        <p:spPr>
          <a:xfrm>
            <a:off x="4875710" y="3087899"/>
            <a:ext cx="741769" cy="2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0" idx="6"/>
            <a:endCxn id="49" idx="2"/>
          </p:cNvCxnSpPr>
          <p:nvPr/>
        </p:nvCxnSpPr>
        <p:spPr>
          <a:xfrm flipV="1">
            <a:off x="1981223" y="3087899"/>
            <a:ext cx="2483007" cy="270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91"/>
          <p:cNvSpPr txBox="1"/>
          <p:nvPr/>
        </p:nvSpPr>
        <p:spPr>
          <a:xfrm>
            <a:off x="4917015" y="2850105"/>
            <a:ext cx="66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+|-</a:t>
            </a:r>
            <a:endParaRPr lang="en-US" sz="12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5617479" y="2884275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hape 8"/>
          <p:cNvCxnSpPr>
            <a:stCxn id="53" idx="6"/>
            <a:endCxn id="58" idx="2"/>
          </p:cNvCxnSpPr>
          <p:nvPr/>
        </p:nvCxnSpPr>
        <p:spPr>
          <a:xfrm>
            <a:off x="6028959" y="3090015"/>
            <a:ext cx="810783" cy="2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hape 8"/>
          <p:cNvCxnSpPr>
            <a:stCxn id="49" idx="5"/>
            <a:endCxn id="58" idx="3"/>
          </p:cNvCxnSpPr>
          <p:nvPr/>
        </p:nvCxnSpPr>
        <p:spPr>
          <a:xfrm rot="16200000" flipH="1">
            <a:off x="5855632" y="2193197"/>
            <a:ext cx="4188" cy="2084552"/>
          </a:xfrm>
          <a:prstGeom prst="curvedConnector3">
            <a:avLst>
              <a:gd name="adj1" fmla="val 699732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95"/>
          <p:cNvSpPr txBox="1"/>
          <p:nvPr/>
        </p:nvSpPr>
        <p:spPr>
          <a:xfrm>
            <a:off x="5957465" y="285812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96"/>
          <p:cNvSpPr txBox="1"/>
          <p:nvPr/>
        </p:nvSpPr>
        <p:spPr>
          <a:xfrm>
            <a:off x="5355167" y="330967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6839742" y="2886347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6914585" y="2956868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Shape 8"/>
          <p:cNvCxnSpPr>
            <a:stCxn id="58" idx="1"/>
            <a:endCxn id="58" idx="7"/>
          </p:cNvCxnSpPr>
          <p:nvPr/>
        </p:nvCxnSpPr>
        <p:spPr>
          <a:xfrm rot="5400000" flipH="1" flipV="1">
            <a:off x="7045482" y="2801127"/>
            <a:ext cx="12700" cy="290960"/>
          </a:xfrm>
          <a:prstGeom prst="curvedConnector3">
            <a:avLst>
              <a:gd name="adj1" fmla="val 354948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100"/>
          <p:cNvSpPr txBox="1"/>
          <p:nvPr/>
        </p:nvSpPr>
        <p:spPr>
          <a:xfrm>
            <a:off x="6583780" y="254147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10476654" y="3618192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10551497" y="3690785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hape 8"/>
          <p:cNvCxnSpPr>
            <a:stCxn id="62" idx="1"/>
            <a:endCxn id="62" idx="7"/>
          </p:cNvCxnSpPr>
          <p:nvPr/>
        </p:nvCxnSpPr>
        <p:spPr>
          <a:xfrm rot="5400000" flipH="1" flipV="1">
            <a:off x="10682394" y="3532972"/>
            <a:ext cx="12700" cy="290960"/>
          </a:xfrm>
          <a:prstGeom prst="curvedConnector3">
            <a:avLst>
              <a:gd name="adj1" fmla="val 227448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7997936" y="3605180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Shape 8"/>
          <p:cNvCxnSpPr>
            <a:stCxn id="65" idx="6"/>
            <a:endCxn id="68" idx="2"/>
          </p:cNvCxnSpPr>
          <p:nvPr/>
        </p:nvCxnSpPr>
        <p:spPr>
          <a:xfrm>
            <a:off x="8409416" y="3810920"/>
            <a:ext cx="933426" cy="61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hape 8"/>
          <p:cNvCxnSpPr>
            <a:stCxn id="65" idx="4"/>
            <a:endCxn id="62" idx="4"/>
          </p:cNvCxnSpPr>
          <p:nvPr/>
        </p:nvCxnSpPr>
        <p:spPr>
          <a:xfrm rot="16200000" flipH="1">
            <a:off x="9436529" y="2783807"/>
            <a:ext cx="13012" cy="2478718"/>
          </a:xfrm>
          <a:prstGeom prst="curvedConnector3">
            <a:avLst>
              <a:gd name="adj1" fmla="val 185684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9342842" y="3611281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hape 8"/>
          <p:cNvCxnSpPr>
            <a:stCxn id="68" idx="6"/>
            <a:endCxn id="62" idx="2"/>
          </p:cNvCxnSpPr>
          <p:nvPr/>
        </p:nvCxnSpPr>
        <p:spPr>
          <a:xfrm>
            <a:off x="9754322" y="3817021"/>
            <a:ext cx="722332" cy="69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109"/>
          <p:cNvSpPr txBox="1"/>
          <p:nvPr/>
        </p:nvSpPr>
        <p:spPr>
          <a:xfrm>
            <a:off x="7030056" y="326693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110"/>
          <p:cNvSpPr txBox="1"/>
          <p:nvPr/>
        </p:nvSpPr>
        <p:spPr>
          <a:xfrm>
            <a:off x="8514122" y="3570386"/>
            <a:ext cx="666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+|-</a:t>
            </a:r>
            <a:endParaRPr lang="en-US" sz="12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111"/>
          <p:cNvSpPr txBox="1"/>
          <p:nvPr/>
        </p:nvSpPr>
        <p:spPr>
          <a:xfrm>
            <a:off x="9001759" y="403113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112"/>
          <p:cNvSpPr txBox="1"/>
          <p:nvPr/>
        </p:nvSpPr>
        <p:spPr>
          <a:xfrm>
            <a:off x="9598753" y="359278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113"/>
          <p:cNvSpPr txBox="1"/>
          <p:nvPr/>
        </p:nvSpPr>
        <p:spPr>
          <a:xfrm>
            <a:off x="10332638" y="299994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hape 8"/>
          <p:cNvCxnSpPr>
            <a:stCxn id="40" idx="4"/>
            <a:endCxn id="65" idx="7"/>
          </p:cNvCxnSpPr>
          <p:nvPr/>
        </p:nvCxnSpPr>
        <p:spPr>
          <a:xfrm rot="5400000">
            <a:off x="8743301" y="2905798"/>
            <a:ext cx="365497" cy="11537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hape 8"/>
          <p:cNvCxnSpPr>
            <a:stCxn id="58" idx="4"/>
            <a:endCxn id="65" idx="1"/>
          </p:cNvCxnSpPr>
          <p:nvPr/>
        </p:nvCxnSpPr>
        <p:spPr>
          <a:xfrm rot="16200000" flipH="1">
            <a:off x="7368033" y="2975276"/>
            <a:ext cx="367613" cy="10127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116"/>
          <p:cNvSpPr txBox="1"/>
          <p:nvPr/>
        </p:nvSpPr>
        <p:spPr>
          <a:xfrm>
            <a:off x="8516996" y="326706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4435125" y="4287183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5587253" y="4287183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Shape 8"/>
          <p:cNvCxnSpPr>
            <a:stCxn id="97" idx="6"/>
            <a:endCxn id="98" idx="2"/>
          </p:cNvCxnSpPr>
          <p:nvPr/>
        </p:nvCxnSpPr>
        <p:spPr>
          <a:xfrm>
            <a:off x="4846605" y="4492923"/>
            <a:ext cx="74064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121"/>
          <p:cNvSpPr txBox="1"/>
          <p:nvPr/>
        </p:nvSpPr>
        <p:spPr>
          <a:xfrm>
            <a:off x="4981498" y="4228784"/>
            <a:ext cx="45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| !</a:t>
            </a:r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6844400" y="4353017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6775998" y="4287183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3" name="Shape 8"/>
          <p:cNvCxnSpPr>
            <a:stCxn id="98" idx="6"/>
            <a:endCxn id="102" idx="2"/>
          </p:cNvCxnSpPr>
          <p:nvPr/>
        </p:nvCxnSpPr>
        <p:spPr>
          <a:xfrm>
            <a:off x="5998733" y="4492923"/>
            <a:ext cx="77726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TextBox 125"/>
          <p:cNvSpPr txBox="1"/>
          <p:nvPr/>
        </p:nvSpPr>
        <p:spPr>
          <a:xfrm>
            <a:off x="6235325" y="4269957"/>
            <a:ext cx="45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4425600" y="4770279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5614345" y="4770279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7" name="Shape 8"/>
          <p:cNvCxnSpPr>
            <a:stCxn id="105" idx="6"/>
            <a:endCxn id="106" idx="2"/>
          </p:cNvCxnSpPr>
          <p:nvPr/>
        </p:nvCxnSpPr>
        <p:spPr>
          <a:xfrm>
            <a:off x="4837080" y="4976019"/>
            <a:ext cx="77726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30"/>
          <p:cNvSpPr txBox="1"/>
          <p:nvPr/>
        </p:nvSpPr>
        <p:spPr>
          <a:xfrm>
            <a:off x="4971376" y="4770279"/>
            <a:ext cx="45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Oval 109"/>
          <p:cNvSpPr>
            <a:spLocks noChangeArrowheads="1"/>
          </p:cNvSpPr>
          <p:nvPr/>
        </p:nvSpPr>
        <p:spPr bwMode="auto">
          <a:xfrm>
            <a:off x="6834875" y="4836113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6766473" y="4770279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hape 8"/>
          <p:cNvCxnSpPr>
            <a:stCxn id="106" idx="6"/>
            <a:endCxn id="111" idx="2"/>
          </p:cNvCxnSpPr>
          <p:nvPr/>
        </p:nvCxnSpPr>
        <p:spPr>
          <a:xfrm>
            <a:off x="6025825" y="4976019"/>
            <a:ext cx="74064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TextBox 134"/>
          <p:cNvSpPr txBox="1"/>
          <p:nvPr/>
        </p:nvSpPr>
        <p:spPr>
          <a:xfrm>
            <a:off x="6225800" y="4753053"/>
            <a:ext cx="45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4425600" y="5695327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5" name="Shape 8"/>
          <p:cNvCxnSpPr>
            <a:stCxn id="114" idx="6"/>
            <a:endCxn id="118" idx="2"/>
          </p:cNvCxnSpPr>
          <p:nvPr/>
        </p:nvCxnSpPr>
        <p:spPr>
          <a:xfrm>
            <a:off x="4837080" y="5901067"/>
            <a:ext cx="100586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38"/>
          <p:cNvSpPr txBox="1"/>
          <p:nvPr/>
        </p:nvSpPr>
        <p:spPr>
          <a:xfrm>
            <a:off x="4786573" y="5655826"/>
            <a:ext cx="102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| ( | ) | ; | =</a:t>
            </a:r>
          </a:p>
          <a:p>
            <a:pPr algn="ctr"/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5901822" y="5770686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5842945" y="5695327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2" name="Shape 8"/>
          <p:cNvCxnSpPr>
            <a:stCxn id="150" idx="3"/>
            <a:endCxn id="114" idx="2"/>
          </p:cNvCxnSpPr>
          <p:nvPr/>
        </p:nvCxnSpPr>
        <p:spPr>
          <a:xfrm rot="16200000" flipH="1">
            <a:off x="1707486" y="3182953"/>
            <a:ext cx="2640630" cy="279559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TextBox 147"/>
          <p:cNvSpPr txBox="1"/>
          <p:nvPr/>
        </p:nvSpPr>
        <p:spPr>
          <a:xfrm>
            <a:off x="2834229" y="4351734"/>
            <a:ext cx="45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endParaRPr lang="en-US" sz="1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53"/>
          <p:cNvSpPr txBox="1"/>
          <p:nvPr/>
        </p:nvSpPr>
        <p:spPr>
          <a:xfrm>
            <a:off x="2797315" y="5219778"/>
            <a:ext cx="45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endParaRPr lang="en-US" sz="1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54"/>
          <p:cNvSpPr txBox="1"/>
          <p:nvPr/>
        </p:nvSpPr>
        <p:spPr>
          <a:xfrm>
            <a:off x="2844031" y="4000356"/>
            <a:ext cx="45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endParaRPr lang="en-US" sz="1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Oval 126"/>
          <p:cNvSpPr>
            <a:spLocks noChangeArrowheads="1"/>
          </p:cNvSpPr>
          <p:nvPr/>
        </p:nvSpPr>
        <p:spPr bwMode="auto">
          <a:xfrm>
            <a:off x="4416075" y="5237004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5604820" y="5237004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9" name="Shape 8"/>
          <p:cNvCxnSpPr>
            <a:stCxn id="127" idx="6"/>
            <a:endCxn id="128" idx="2"/>
          </p:cNvCxnSpPr>
          <p:nvPr/>
        </p:nvCxnSpPr>
        <p:spPr>
          <a:xfrm>
            <a:off x="4827555" y="5442744"/>
            <a:ext cx="77726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961851" y="5237004"/>
            <a:ext cx="45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6825350" y="5302838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6756948" y="5237004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lang="ar-EG" sz="1200" b="1" baseline="-250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Shape 8"/>
          <p:cNvCxnSpPr>
            <a:stCxn id="128" idx="6"/>
            <a:endCxn id="133" idx="2"/>
          </p:cNvCxnSpPr>
          <p:nvPr/>
        </p:nvCxnSpPr>
        <p:spPr>
          <a:xfrm>
            <a:off x="6016300" y="5442744"/>
            <a:ext cx="74064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216275" y="5219778"/>
            <a:ext cx="45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47"/>
          <p:cNvSpPr txBox="1"/>
          <p:nvPr/>
        </p:nvSpPr>
        <p:spPr>
          <a:xfrm>
            <a:off x="2809375" y="4760637"/>
            <a:ext cx="45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endParaRPr lang="en-US" sz="1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Oval 137"/>
          <p:cNvSpPr>
            <a:spLocks noChangeArrowheads="1"/>
          </p:cNvSpPr>
          <p:nvPr/>
        </p:nvSpPr>
        <p:spPr bwMode="auto">
          <a:xfrm>
            <a:off x="5682747" y="4845716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Oval 138"/>
          <p:cNvSpPr>
            <a:spLocks noChangeArrowheads="1"/>
          </p:cNvSpPr>
          <p:nvPr/>
        </p:nvSpPr>
        <p:spPr bwMode="auto">
          <a:xfrm>
            <a:off x="5666749" y="5309255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Oval 147"/>
          <p:cNvSpPr>
            <a:spLocks noChangeArrowheads="1"/>
          </p:cNvSpPr>
          <p:nvPr/>
        </p:nvSpPr>
        <p:spPr bwMode="auto">
          <a:xfrm>
            <a:off x="5855201" y="1748817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Oval 148"/>
          <p:cNvSpPr>
            <a:spLocks noChangeArrowheads="1"/>
          </p:cNvSpPr>
          <p:nvPr/>
        </p:nvSpPr>
        <p:spPr bwMode="auto">
          <a:xfrm>
            <a:off x="5686493" y="2966877"/>
            <a:ext cx="274320" cy="27432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Oval 149"/>
          <p:cNvSpPr>
            <a:spLocks noChangeArrowheads="1"/>
          </p:cNvSpPr>
          <p:nvPr/>
        </p:nvSpPr>
        <p:spPr bwMode="auto">
          <a:xfrm>
            <a:off x="1569743" y="2909217"/>
            <a:ext cx="411480" cy="41148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sz="1200" b="1" baseline="-25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ar-EG" sz="1200" b="1" baseline="-25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2" name="Shape 8"/>
          <p:cNvCxnSpPr>
            <a:stCxn id="150" idx="4"/>
            <a:endCxn id="127" idx="2"/>
          </p:cNvCxnSpPr>
          <p:nvPr/>
        </p:nvCxnSpPr>
        <p:spPr>
          <a:xfrm rot="16200000" flipH="1">
            <a:off x="2034756" y="3061424"/>
            <a:ext cx="2122047" cy="264059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hape 8"/>
          <p:cNvCxnSpPr>
            <a:stCxn id="150" idx="5"/>
            <a:endCxn id="105" idx="2"/>
          </p:cNvCxnSpPr>
          <p:nvPr/>
        </p:nvCxnSpPr>
        <p:spPr>
          <a:xfrm rot="16200000" flipH="1">
            <a:off x="2315490" y="2865909"/>
            <a:ext cx="1715582" cy="250463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hape 8"/>
          <p:cNvCxnSpPr>
            <a:stCxn id="150" idx="5"/>
            <a:endCxn id="97" idx="2"/>
          </p:cNvCxnSpPr>
          <p:nvPr/>
        </p:nvCxnSpPr>
        <p:spPr>
          <a:xfrm rot="16200000" flipH="1">
            <a:off x="2561801" y="2619599"/>
            <a:ext cx="1232486" cy="251416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5" name="TextBox 154"/>
          <p:cNvSpPr txBox="1"/>
          <p:nvPr/>
        </p:nvSpPr>
        <p:spPr>
          <a:xfrm>
            <a:off x="2864753" y="2685534"/>
            <a:ext cx="45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endParaRPr lang="en-US" sz="1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TextBox 154"/>
          <p:cNvSpPr txBox="1"/>
          <p:nvPr/>
        </p:nvSpPr>
        <p:spPr>
          <a:xfrm>
            <a:off x="2878830" y="2232277"/>
            <a:ext cx="45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endParaRPr lang="en-US" sz="1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TextBox 154"/>
          <p:cNvSpPr txBox="1"/>
          <p:nvPr/>
        </p:nvSpPr>
        <p:spPr>
          <a:xfrm>
            <a:off x="2906583" y="1758768"/>
            <a:ext cx="45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endParaRPr lang="en-US" sz="1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1" name="Shape 8"/>
          <p:cNvCxnSpPr>
            <a:endCxn id="150" idx="2"/>
          </p:cNvCxnSpPr>
          <p:nvPr/>
        </p:nvCxnSpPr>
        <p:spPr>
          <a:xfrm>
            <a:off x="773581" y="3106903"/>
            <a:ext cx="796162" cy="80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2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74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Ali</dc:creator>
  <cp:lastModifiedBy>Mohamed Ali</cp:lastModifiedBy>
  <cp:revision>5</cp:revision>
  <dcterms:created xsi:type="dcterms:W3CDTF">2014-12-14T10:18:55Z</dcterms:created>
  <dcterms:modified xsi:type="dcterms:W3CDTF">2014-12-14T11:06:29Z</dcterms:modified>
</cp:coreProperties>
</file>