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71F12FD-CC5E-ABD3-EA1C-8703127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2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5BAB9-A02D-78B5-1B43-92595AEF5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10F2-0509-6DCF-75ED-F67AC797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1924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6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Sabon Next LT</vt:lpstr>
      <vt:lpstr>DappledVTI</vt:lpstr>
      <vt:lpstr>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Mohammed 20210728</dc:creator>
  <cp:lastModifiedBy>Mohammed 20210728</cp:lastModifiedBy>
  <cp:revision>1</cp:revision>
  <dcterms:created xsi:type="dcterms:W3CDTF">2023-12-17T16:54:31Z</dcterms:created>
  <dcterms:modified xsi:type="dcterms:W3CDTF">2023-12-17T21:17:36Z</dcterms:modified>
</cp:coreProperties>
</file>