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Enhancing INP Insights for Developers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Google Summer of Code 2025</a:t>
            </a:r>
          </a:p>
          <a:p>
            <a:r>
              <a:t>Mohamed Hany Youns – Chromium Project</a:t>
            </a:r>
          </a:p>
          <a:p>
            <a:r>
              <a:t>Mentors: Michal Mocny, Annie Sullivan, Johannes Henkel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INP = Core Web Vital (responsiveness)</a:t>
            </a:r>
          </a:p>
          <a:p>
            <a:pPr/>
            <a:r>
              <a:t>Impacts search ranking, UX, site success</a:t>
            </a:r>
          </a:p>
          <a:p>
            <a:pPr/>
            <a:r>
              <a:t>Developers lacked visibility into slow interactions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Improved EventTiming API</a:t>
            </a:r>
          </a:p>
          <a:p>
            <a:pPr/>
            <a:r>
              <a:t>Added fallback reason &amp; timing</a:t>
            </a:r>
          </a:p>
          <a:p>
            <a:pPr/>
            <a:r>
              <a:t>New MeasurementComplete event</a:t>
            </a:r>
          </a:p>
          <a:p>
            <a:pPr/>
            <a:r>
              <a:t>Simplified click tracking</a:t>
            </a:r>
          </a:p>
          <a:p>
            <a:pPr/>
            <a:r>
              <a:t>Removed unused code paths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For Developers: Debug INP in DevTools, Lighthouse, Perfetto</a:t>
            </a:r>
          </a:p>
          <a:p>
            <a:pPr/>
            <a:r>
              <a:t>Pinpoint input delay vs. processing vs. rendering</a:t>
            </a:r>
          </a:p>
          <a:p>
            <a:pPr/>
            <a:r>
              <a:t>For Users: Faster, smoother, more responsive sites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Lessons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Huge Chromium codebase (C++/Blink)</a:t>
            </a:r>
          </a:p>
          <a:p>
            <a:pPr/>
            <a:r>
              <a:t>Balancing precision vs. performance</a:t>
            </a:r>
          </a:p>
          <a:p>
            <a:pPr/>
            <a:r>
              <a:t>Learned browser internals + open-source collaboration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All work merged into Chromium 🎉</a:t>
            </a:r>
          </a:p>
          <a:p>
            <a:pPr/>
            <a:r>
              <a:t>Helps billions of users via Chrome, Edge, Opera…</a:t>
            </a:r>
          </a:p>
          <a:p>
            <a:pPr/>
            <a:r>
              <a:t>Thanks to mentors &amp; GSoC team 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