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M</a:t>
            </a:r>
            <a:r>
              <a:rPr altLang="en-IN" sz="2400" lang="en-US"/>
              <a:t> </a:t>
            </a:r>
            <a:r>
              <a:rPr altLang="en-IN" sz="2400" lang="en-US"/>
              <a:t>M</a:t>
            </a:r>
            <a:r>
              <a:rPr altLang="en-IN" sz="2400" lang="en-US"/>
              <a:t>O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r>
              <a:rPr altLang="en-IN" sz="2400" lang="en-US"/>
              <a:t>M</a:t>
            </a:r>
            <a:r>
              <a:rPr altLang="en-IN" sz="2400" lang="en-US"/>
              <a:t>E</a:t>
            </a:r>
            <a:r>
              <a:rPr altLang="en-IN" sz="2400" lang="en-US"/>
              <a:t>D</a:t>
            </a:r>
            <a:r>
              <a:rPr altLang="en-IN" sz="2400" lang="en-US"/>
              <a:t> 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r>
              <a:rPr altLang="en-IN" sz="2400" lang="en-US"/>
              <a:t>S</a:t>
            </a:r>
            <a:r>
              <a:rPr altLang="en-IN" sz="2400" lang="en-US"/>
              <a:t>A</a:t>
            </a:r>
            <a:r>
              <a:rPr altLang="en-IN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3</a:t>
            </a:r>
            <a:r>
              <a:rPr altLang="en-IN" dirty="0" sz="2400" lang="en-US"/>
              <a:t>7</a:t>
            </a:r>
            <a:r>
              <a:rPr altLang="en-IN" dirty="0" sz="2400" lang="en-US"/>
              <a:t>9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asunm1455312213379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 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T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E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AI </a:t>
            </a:r>
            <a:r>
              <a:rPr altLang="en-IN" dirty="0" sz="2400" lang="en-US"/>
              <a:t>-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dirty="0" sz="2400" lang="en-US"/>
              <a:t>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739774" y="1623060"/>
            <a:ext cx="4526579" cy="1805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Descriptive analytics 
2. Inferential analytics 
3. Predictive analytics 
4. Correlation analytics 
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5167" y="1020687"/>
            <a:ext cx="7381065" cy="481662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375357" y="1623059"/>
            <a:ext cx="4923006" cy="2491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employee performance analysis using Excel has provided valuable insights into the relationship between performance ratings, sales target, employee satisfaction,and other key metrics.the findings suggest that 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810000" y="3251200"/>
            <a:ext cx="4572000" cy="3520439"/>
          </a:xfrm>
          <a:prstGeom prst="rect"/>
        </p:spPr>
        <p:txBody>
          <a:bodyPr rtlCol="0" wrap="square">
            <a:spAutoFit/>
          </a:bodyPr>
          <a:p>
            <a:r>
              <a:rPr altLang="en-IN" sz="3200" lang="en-US">
                <a:solidFill>
                  <a:srgbClr val="000000"/>
                </a:solidFill>
              </a:rPr>
              <a:t>A</a:t>
            </a:r>
            <a:r>
              <a:rPr altLang="en-IN" sz="3200" lang="en-US">
                <a:solidFill>
                  <a:srgbClr val="000000"/>
                </a:solidFill>
              </a:rPr>
              <a:t>s</a:t>
            </a:r>
            <a:r>
              <a:rPr altLang="en-IN" sz="3200" lang="en-US">
                <a:solidFill>
                  <a:srgbClr val="000000"/>
                </a:solidFill>
              </a:rPr>
              <a:t> </a:t>
            </a:r>
            <a:r>
              <a:rPr altLang="en-IN" sz="3200" lang="en-US">
                <a:solidFill>
                  <a:srgbClr val="000000"/>
                </a:solidFill>
              </a:rPr>
              <a:t>a</a:t>
            </a:r>
            <a:r>
              <a:rPr altLang="en-IN" sz="3200" lang="en-US">
                <a:solidFill>
                  <a:srgbClr val="000000"/>
                </a:solidFill>
              </a:rPr>
              <a:t>n</a:t>
            </a:r>
            <a:r>
              <a:rPr altLang="en-IN" sz="3200" lang="en-US">
                <a:solidFill>
                  <a:srgbClr val="000000"/>
                </a:solidFill>
              </a:rPr>
              <a:t> </a:t>
            </a:r>
            <a:r>
              <a:rPr altLang="en-IN" sz="3200" lang="en-US">
                <a:solidFill>
                  <a:srgbClr val="000000"/>
                </a:solidFill>
              </a:rPr>
              <a:t>H</a:t>
            </a:r>
            <a:r>
              <a:rPr altLang="en-IN" sz="3200" lang="en-US">
                <a:solidFill>
                  <a:srgbClr val="000000"/>
                </a:solidFill>
              </a:rPr>
              <a:t>R</a:t>
            </a:r>
            <a:r>
              <a:rPr altLang="en-IN" sz="3200" lang="en-US">
                <a:solidFill>
                  <a:srgbClr val="000000"/>
                </a:solidFill>
              </a:rPr>
              <a:t> </a:t>
            </a:r>
            <a:r>
              <a:rPr altLang="en-IN" sz="3200" lang="en-US">
                <a:solidFill>
                  <a:srgbClr val="000000"/>
                </a:solidFill>
              </a:rPr>
              <a:t>M</a:t>
            </a:r>
            <a:r>
              <a:rPr altLang="en-IN" sz="3200" lang="en-US">
                <a:solidFill>
                  <a:srgbClr val="000000"/>
                </a:solidFill>
              </a:rPr>
              <a:t>a</a:t>
            </a:r>
            <a:r>
              <a:rPr altLang="en-IN" sz="3200" lang="en-US">
                <a:solidFill>
                  <a:srgbClr val="000000"/>
                </a:solidFill>
              </a:rPr>
              <a:t>nager</a:t>
            </a:r>
            <a:r>
              <a:rPr altLang="en-IN" sz="3200" lang="en-US">
                <a:solidFill>
                  <a:srgbClr val="000000"/>
                </a:solidFill>
              </a:rPr>
              <a:t>,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d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lyse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h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f</a:t>
            </a:r>
            <a:r>
              <a:rPr altLang="en-IN" b="1" sz="3200" lang="en-US">
                <a:solidFill>
                  <a:srgbClr val="000000"/>
                </a:solidFill>
              </a:rPr>
              <a:t>ormance 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f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m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l</a:t>
            </a:r>
            <a:r>
              <a:rPr altLang="en-IN" b="1" sz="3200" lang="en-US">
                <a:solidFill>
                  <a:srgbClr val="000000"/>
                </a:solidFill>
              </a:rPr>
              <a:t>oyees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u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ganisation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d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ntify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h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former</a:t>
            </a:r>
            <a:r>
              <a:rPr altLang="en-IN" b="1" sz="3200" lang="en-US">
                <a:solidFill>
                  <a:srgbClr val="000000"/>
                </a:solidFill>
              </a:rPr>
              <a:t>s</a:t>
            </a:r>
            <a:r>
              <a:rPr altLang="en-IN" b="1" sz="3200" lang="en-US">
                <a:solidFill>
                  <a:srgbClr val="000000"/>
                </a:solidFill>
              </a:rPr>
              <a:t>,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s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f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mprovement</a:t>
            </a:r>
            <a:r>
              <a:rPr altLang="en-IN" b="1" sz="3200" lang="en-US">
                <a:solidFill>
                  <a:srgbClr val="000000"/>
                </a:solidFill>
              </a:rPr>
              <a:t>,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d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ds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n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f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rmance </a:t>
            </a:r>
            <a:r>
              <a:rPr altLang="en-IN" b="1" sz="3200" lang="en-US">
                <a:solidFill>
                  <a:srgbClr val="000000"/>
                </a:solidFill>
              </a:rPr>
              <a:t>o</a:t>
            </a:r>
            <a:r>
              <a:rPr altLang="en-IN" b="1" sz="3200" lang="en-US">
                <a:solidFill>
                  <a:srgbClr val="000000"/>
                </a:solidFill>
              </a:rPr>
              <a:t>v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r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me </a:t>
            </a:r>
            <a:r>
              <a:rPr altLang="en-IN" b="1" sz="3200" lang="en-US">
                <a:solidFill>
                  <a:srgbClr val="000000"/>
                </a:solidFill>
              </a:rPr>
              <a:t>.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I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h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v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 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c</a:t>
            </a:r>
            <a:r>
              <a:rPr altLang="en-IN" b="1" sz="3200" lang="en-US">
                <a:solidFill>
                  <a:srgbClr val="000000"/>
                </a:solidFill>
              </a:rPr>
              <a:t>cess </a:t>
            </a:r>
            <a:r>
              <a:rPr altLang="en-IN" b="1" sz="3200" lang="en-US">
                <a:solidFill>
                  <a:srgbClr val="000000"/>
                </a:solidFill>
              </a:rPr>
              <a:t>e</a:t>
            </a:r>
            <a:r>
              <a:rPr altLang="en-IN" b="1" sz="3200" lang="en-US">
                <a:solidFill>
                  <a:srgbClr val="000000"/>
                </a:solidFill>
              </a:rPr>
              <a:t>m</a:t>
            </a:r>
            <a:r>
              <a:rPr altLang="en-IN" b="1" sz="3200" lang="en-US">
                <a:solidFill>
                  <a:srgbClr val="000000"/>
                </a:solidFill>
              </a:rPr>
              <a:t>p</a:t>
            </a:r>
            <a:r>
              <a:rPr altLang="en-IN" b="1" sz="3200" lang="en-US">
                <a:solidFill>
                  <a:srgbClr val="000000"/>
                </a:solidFill>
              </a:rPr>
              <a:t>loyee </a:t>
            </a:r>
            <a:r>
              <a:rPr altLang="en-IN" b="1" sz="3200" lang="en-US">
                <a:solidFill>
                  <a:srgbClr val="000000"/>
                </a:solidFill>
              </a:rPr>
              <a:t>d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t</a:t>
            </a:r>
            <a:r>
              <a:rPr altLang="en-IN" b="1" sz="3200" lang="en-US">
                <a:solidFill>
                  <a:srgbClr val="000000"/>
                </a:solidFill>
              </a:rPr>
              <a:t>a</a:t>
            </a:r>
            <a:r>
              <a:rPr altLang="en-IN" b="1" sz="32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739775" y="2647950"/>
            <a:ext cx="7417396" cy="1463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 analyse employees performance data using Excel and provide insights to inform talent development programs, improve team performance,and enhance the overall employee experience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723899" y="2019300"/>
            <a:ext cx="4641897" cy="1805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HR Manager,
Supervisor 
Department heads 
Operation manager 
Business analyst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3795064" y="2183130"/>
            <a:ext cx="4601873" cy="2491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Solutions:
  Collect and clean 
  Create a customizable excel Analyse performance identify top performance development recommendations for improvement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0" name=""/>
          <p:cNvSpPr txBox="1"/>
          <p:nvPr/>
        </p:nvSpPr>
        <p:spPr>
          <a:xfrm rot="27308">
            <a:off x="1008297" y="1325880"/>
            <a:ext cx="5071076" cy="4206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date set contains employee performance data for (company name) employees, collected over a period of (time frame).
The data includes:
1.Employee id 
2.Name
3.Department 
4.Job title 
Performance rating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ture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2024-08-30T13:53:10Z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b284de358838468ebd0fb5fc53b411f2</vt:lpwstr>
  </property>
</Properties>
</file>