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8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5"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6"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7"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C025F324-E77E-40C0-9F77-EAC6ADD6421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1143000" y="685800"/>
            <a:ext cx="4571280" cy="3428280"/>
          </a:xfrm>
          <a:prstGeom prst="rect">
            <a:avLst/>
          </a:prstGeom>
        </p:spPr>
      </p:sp>
      <p:sp>
        <p:nvSpPr>
          <p:cNvPr id="157"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15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310BB7C-5776-43E2-B6B4-5EC2A107990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9b9b9"/>
            </a:gs>
            <a:gs pos="100000">
              <a:srgbClr val="f5f5f5"/>
            </a:gs>
          </a:gsLst>
          <a:lin ang="5400000"/>
        </a:gradFill>
      </p:bgPr>
    </p:bg>
    <p:spTree>
      <p:nvGrpSpPr>
        <p:cNvPr id="1" name=""/>
        <p:cNvGrpSpPr/>
        <p:nvPr/>
      </p:nvGrpSpPr>
      <p:grpSpPr>
        <a:xfrm>
          <a:off x="0" y="0"/>
          <a:ext cx="0" cy="0"/>
          <a:chOff x="0" y="0"/>
          <a:chExt cx="0" cy="0"/>
        </a:xfrm>
      </p:grpSpPr>
      <p:sp>
        <p:nvSpPr>
          <p:cNvPr id="0" name="CustomShape 1"/>
          <p:cNvSpPr/>
          <p:nvPr/>
        </p:nvSpPr>
        <p:spPr>
          <a:xfrm>
            <a:off x="7200" y="14040"/>
            <a:ext cx="9129240" cy="6836040"/>
          </a:xfrm>
          <a:prstGeom prst="rtTriangle">
            <a:avLst/>
          </a:prstGeom>
          <a:gradFill rotWithShape="0">
            <a:gsLst>
              <a:gs pos="0">
                <a:srgbClr val="666666">
                  <a:alpha val="10196"/>
                </a:srgbClr>
              </a:gs>
              <a:gs pos="100000">
                <a:srgbClr val="666666">
                  <a:alpha val="8235"/>
                </a:srgbClr>
              </a:gs>
            </a:gsLst>
            <a:lin ang="7998000"/>
          </a:gradFill>
          <a:ln>
            <a:noFill/>
          </a:ln>
          <a:effectLst>
            <a:outerShdw algn="t" blurRad="63500" dir="14693110" dist="25445" rotWithShape="0">
              <a:srgbClr val="000000">
                <a:alpha val="50000"/>
              </a:srgbClr>
            </a:outerShdw>
          </a:effectLst>
        </p:spPr>
        <p:style>
          <a:lnRef idx="3">
            <a:schemeClr val="lt1"/>
          </a:lnRef>
          <a:fillRef idx="1">
            <a:schemeClr val="accent1"/>
          </a:fillRef>
          <a:effectRef idx="1">
            <a:schemeClr val="accent1"/>
          </a:effectRef>
          <a:fontRef idx="minor"/>
        </p:style>
      </p:sp>
      <p:sp>
        <p:nvSpPr>
          <p:cNvPr id="1" name="Line 2"/>
          <p:cNvSpPr/>
          <p:nvPr/>
        </p:nvSpPr>
        <p:spPr>
          <a:xfrm>
            <a:off x="0" y="6840"/>
            <a:ext cx="9136800" cy="6843960"/>
          </a:xfrm>
          <a:prstGeom prst="line">
            <a:avLst/>
          </a:prstGeom>
          <a:ln cap="rnd" w="5040">
            <a:solidFill>
              <a:schemeClr val="bg2">
                <a:tint val="55000"/>
                <a:satMod val="200000"/>
                <a:alpha val="3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6468480" y="4948200"/>
            <a:ext cx="2673000" cy="1900080"/>
          </a:xfrm>
          <a:prstGeom prst="line">
            <a:avLst/>
          </a:prstGeom>
          <a:ln cap="rnd" w="6120">
            <a:solidFill>
              <a:schemeClr val="bg2">
                <a:tint val="50000"/>
                <a:satMod val="200000"/>
                <a:alpha val="4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rot="16200000">
            <a:off x="7554240" y="5254920"/>
            <a:ext cx="1892160" cy="1293480"/>
          </a:xfrm>
          <a:prstGeom prst="triangle">
            <a:avLst>
              <a:gd name="adj" fmla="val 51323"/>
            </a:avLst>
          </a:prstGeom>
          <a:gradFill rotWithShape="0">
            <a:gsLst>
              <a:gs pos="0">
                <a:srgbClr val="b7014c"/>
              </a:gs>
              <a:gs pos="100000">
                <a:srgbClr val="ff388c"/>
              </a:gs>
            </a:gsLst>
            <a:lin ang="10098000"/>
          </a:gradFill>
          <a:ln>
            <a:noFill/>
          </a:ln>
          <a:effectLst>
            <a:outerShdw algn="t" blurRad="63500" dir="14693110" dist="25445" rotWithShape="0">
              <a:srgbClr val="000000">
                <a:alpha val="50000"/>
              </a:srgbClr>
            </a:outerShdw>
          </a:effectLst>
        </p:spPr>
        <p:style>
          <a:lnRef idx="3">
            <a:schemeClr val="lt1"/>
          </a:lnRef>
          <a:fillRef idx="1">
            <a:schemeClr val="accent1"/>
          </a:fillRef>
          <a:effectRef idx="1">
            <a:schemeClr val="accent1"/>
          </a:effectRef>
          <a:fontRef idx="minor"/>
        </p:style>
      </p:sp>
      <p:sp>
        <p:nvSpPr>
          <p:cNvPr id="4" name="PlaceHolder 5"/>
          <p:cNvSpPr>
            <a:spLocks noGrp="1"/>
          </p:cNvSpPr>
          <p:nvPr>
            <p:ph type="title"/>
          </p:nvPr>
        </p:nvSpPr>
        <p:spPr>
          <a:xfrm>
            <a:off x="457200" y="267480"/>
            <a:ext cx="8228880" cy="13982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9b9b9"/>
            </a:gs>
            <a:gs pos="100000">
              <a:srgbClr val="f5f5f5"/>
            </a:gs>
          </a:gsLst>
          <a:lin ang="5400000"/>
        </a:gradFill>
      </p:bgPr>
    </p:bg>
    <p:spTree>
      <p:nvGrpSpPr>
        <p:cNvPr id="1" name=""/>
        <p:cNvGrpSpPr/>
        <p:nvPr/>
      </p:nvGrpSpPr>
      <p:grpSpPr>
        <a:xfrm>
          <a:off x="0" y="0"/>
          <a:ext cx="0" cy="0"/>
          <a:chOff x="0" y="0"/>
          <a:chExt cx="0" cy="0"/>
        </a:xfrm>
      </p:grpSpPr>
      <p:sp>
        <p:nvSpPr>
          <p:cNvPr id="42" name="CustomShape 1"/>
          <p:cNvSpPr/>
          <p:nvPr/>
        </p:nvSpPr>
        <p:spPr>
          <a:xfrm>
            <a:off x="7200" y="14040"/>
            <a:ext cx="9129240" cy="6836040"/>
          </a:xfrm>
          <a:prstGeom prst="rtTriangle">
            <a:avLst/>
          </a:prstGeom>
          <a:gradFill rotWithShape="0">
            <a:gsLst>
              <a:gs pos="0">
                <a:srgbClr val="666666">
                  <a:alpha val="10196"/>
                </a:srgbClr>
              </a:gs>
              <a:gs pos="100000">
                <a:srgbClr val="666666">
                  <a:alpha val="8235"/>
                </a:srgbClr>
              </a:gs>
            </a:gsLst>
            <a:lin ang="7998000"/>
          </a:gradFill>
          <a:ln>
            <a:noFill/>
          </a:ln>
          <a:effectLst>
            <a:outerShdw algn="t" blurRad="63500" dir="14693110" dist="25445" rotWithShape="0">
              <a:srgbClr val="000000">
                <a:alpha val="50000"/>
              </a:srgbClr>
            </a:outerShdw>
          </a:effectLst>
        </p:spPr>
        <p:style>
          <a:lnRef idx="3">
            <a:schemeClr val="lt1"/>
          </a:lnRef>
          <a:fillRef idx="1">
            <a:schemeClr val="accent1"/>
          </a:fillRef>
          <a:effectRef idx="1">
            <a:schemeClr val="accent1"/>
          </a:effectRef>
          <a:fontRef idx="minor"/>
        </p:style>
      </p:sp>
      <p:sp>
        <p:nvSpPr>
          <p:cNvPr id="43" name="Line 2"/>
          <p:cNvSpPr/>
          <p:nvPr/>
        </p:nvSpPr>
        <p:spPr>
          <a:xfrm>
            <a:off x="0" y="6840"/>
            <a:ext cx="9136800" cy="6843960"/>
          </a:xfrm>
          <a:prstGeom prst="line">
            <a:avLst/>
          </a:prstGeom>
          <a:ln cap="rnd" w="5040">
            <a:solidFill>
              <a:schemeClr val="bg2">
                <a:tint val="55000"/>
                <a:satMod val="200000"/>
                <a:alpha val="35000"/>
              </a:schemeClr>
            </a:solidFill>
            <a:round/>
          </a:ln>
        </p:spPr>
        <p:style>
          <a:lnRef idx="2">
            <a:schemeClr val="accent1"/>
          </a:lnRef>
          <a:fillRef idx="0">
            <a:schemeClr val="accent1"/>
          </a:fillRef>
          <a:effectRef idx="1">
            <a:schemeClr val="accent1"/>
          </a:effectRef>
          <a:fontRef idx="minor"/>
        </p:style>
      </p:sp>
      <p:sp>
        <p:nvSpPr>
          <p:cNvPr id="44" name="Line 3"/>
          <p:cNvSpPr/>
          <p:nvPr/>
        </p:nvSpPr>
        <p:spPr>
          <a:xfrm flipH="1">
            <a:off x="6468480" y="4948200"/>
            <a:ext cx="2673000" cy="1900080"/>
          </a:xfrm>
          <a:prstGeom prst="line">
            <a:avLst/>
          </a:prstGeom>
          <a:ln cap="rnd" w="6120">
            <a:solidFill>
              <a:schemeClr val="bg2">
                <a:tint val="50000"/>
                <a:satMod val="200000"/>
                <a:alpha val="45000"/>
              </a:schemeClr>
            </a:solidFill>
            <a:round/>
          </a:ln>
        </p:spPr>
        <p:style>
          <a:lnRef idx="2">
            <a:schemeClr val="accent1"/>
          </a:lnRef>
          <a:fillRef idx="0">
            <a:schemeClr val="accent1"/>
          </a:fillRef>
          <a:effectRef idx="1">
            <a:schemeClr val="accent1"/>
          </a:effectRef>
          <a:fontRef idx="minor"/>
        </p:style>
      </p:sp>
      <p:sp>
        <p:nvSpPr>
          <p:cNvPr id="45"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tgstelhai.000webhostapp.com/" TargetMode="External"/><Relationship Id="rId2" Type="http://schemas.openxmlformats.org/officeDocument/2006/relationships/hyperlink" Target="http://tgstelhai.000webhostapp.com/" TargetMode="External"/><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2699640" y="188640"/>
            <a:ext cx="3599640" cy="699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he-IL" sz="2000" spc="-1" strike="noStrike">
                <a:solidFill>
                  <a:srgbClr val="00b050"/>
                </a:solidFill>
                <a:latin typeface="David"/>
                <a:cs typeface="David"/>
              </a:rPr>
              <a:t>המכללה האקדמית תל-חי</a:t>
            </a:r>
            <a:endParaRPr b="0" lang="en-US" sz="2000" spc="-1" strike="noStrike">
              <a:latin typeface="Arial"/>
            </a:endParaRPr>
          </a:p>
          <a:p>
            <a:pPr algn="ctr">
              <a:lnSpc>
                <a:spcPct val="100000"/>
              </a:lnSpc>
            </a:pPr>
            <a:r>
              <a:rPr b="0" lang="he-IL" sz="2000" spc="-1" strike="noStrike">
                <a:solidFill>
                  <a:srgbClr val="00b050"/>
                </a:solidFill>
                <a:latin typeface="David"/>
                <a:cs typeface="David"/>
              </a:rPr>
              <a:t>החוג למדע המחשב</a:t>
            </a:r>
            <a:endParaRPr b="0" lang="en-US" sz="2000" spc="-1" strike="noStrike">
              <a:latin typeface="Arial"/>
            </a:endParaRPr>
          </a:p>
        </p:txBody>
      </p:sp>
      <p:sp>
        <p:nvSpPr>
          <p:cNvPr id="90" name="CustomShape 2"/>
          <p:cNvSpPr/>
          <p:nvPr/>
        </p:nvSpPr>
        <p:spPr>
          <a:xfrm>
            <a:off x="8392320" y="5752440"/>
            <a:ext cx="50220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fld id="{0EDAF6A8-4470-4C18-A99F-E3EDA0B095DB}" type="slidenum">
              <a:rPr b="0" lang="en-US" sz="1300" spc="-1" strike="noStrike">
                <a:solidFill>
                  <a:srgbClr val="ffffff"/>
                </a:solidFill>
                <a:latin typeface="Century Gothic"/>
              </a:rPr>
              <a:t>&lt;number&gt;</a:t>
            </a:fld>
            <a:endParaRPr b="0" lang="en-US" sz="1300" spc="-1" strike="noStrike">
              <a:latin typeface="Arial"/>
            </a:endParaRPr>
          </a:p>
        </p:txBody>
      </p:sp>
      <p:sp>
        <p:nvSpPr>
          <p:cNvPr id="91" name="CustomShape 3"/>
          <p:cNvSpPr/>
          <p:nvPr/>
        </p:nvSpPr>
        <p:spPr>
          <a:xfrm>
            <a:off x="1547640" y="953640"/>
            <a:ext cx="5904000" cy="2224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he-IL" sz="2000" spc="-1" strike="noStrike">
                <a:solidFill>
                  <a:srgbClr val="000000"/>
                </a:solidFill>
                <a:latin typeface="David"/>
                <a:cs typeface="David"/>
              </a:rPr>
              <a:t>הצגת פרויקט סוף</a:t>
            </a:r>
            <a:endParaRPr b="0" lang="en-US" sz="2000" spc="-1" strike="noStrike">
              <a:latin typeface="Arial"/>
            </a:endParaRPr>
          </a:p>
          <a:p>
            <a:pPr algn="ctr">
              <a:lnSpc>
                <a:spcPct val="100000"/>
              </a:lnSpc>
            </a:pPr>
            <a:r>
              <a:rPr b="0" lang="he-IL" sz="2000" spc="-1" strike="noStrike">
                <a:solidFill>
                  <a:srgbClr val="000000"/>
                </a:solidFill>
                <a:latin typeface="David"/>
                <a:cs typeface="David"/>
              </a:rPr>
              <a:t>בנושא</a:t>
            </a:r>
            <a:r>
              <a:rPr b="0" lang="en-US" sz="2000" spc="-1" strike="noStrike">
                <a:solidFill>
                  <a:srgbClr val="000000"/>
                </a:solidFill>
                <a:latin typeface="David"/>
                <a:ea typeface="DejaVu Sans"/>
              </a:rPr>
              <a:t>:</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he-IL" sz="2000" spc="-1" strike="noStrike">
                <a:solidFill>
                  <a:srgbClr val="000000"/>
                </a:solidFill>
                <a:latin typeface="David"/>
                <a:cs typeface="David"/>
              </a:rPr>
              <a:t>אתר ליצרת מבחנים/שאלונים ושיתופם עם סטודנטים/אנשים</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p:txBody>
      </p:sp>
      <p:sp>
        <p:nvSpPr>
          <p:cNvPr id="92" name="CustomShape 4"/>
          <p:cNvSpPr/>
          <p:nvPr/>
        </p:nvSpPr>
        <p:spPr>
          <a:xfrm>
            <a:off x="5303520" y="2709000"/>
            <a:ext cx="3533040" cy="7002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he-IL" sz="2000" spc="-1" strike="noStrike" u="sng">
                <a:solidFill>
                  <a:srgbClr val="000000"/>
                </a:solidFill>
                <a:uFillTx/>
                <a:latin typeface="David"/>
                <a:cs typeface="David"/>
              </a:rPr>
              <a:t>מבצעים</a:t>
            </a:r>
            <a:r>
              <a:rPr b="0" lang="en-US" sz="2000" spc="-1" strike="noStrike">
                <a:solidFill>
                  <a:srgbClr val="000000"/>
                </a:solidFill>
                <a:latin typeface="David"/>
                <a:ea typeface="DejaVu Sans"/>
              </a:rPr>
              <a:t>:</a:t>
            </a:r>
            <a:endParaRPr b="0" lang="en-US" sz="2000" spc="-1" strike="noStrike">
              <a:latin typeface="Arial"/>
            </a:endParaRPr>
          </a:p>
          <a:p>
            <a:pPr algn="r">
              <a:lnSpc>
                <a:spcPct val="100000"/>
              </a:lnSpc>
            </a:pPr>
            <a:r>
              <a:rPr b="0" lang="en-US" sz="2000" spc="-1" strike="noStrike">
                <a:solidFill>
                  <a:srgbClr val="000000"/>
                </a:solidFill>
                <a:latin typeface="David"/>
                <a:ea typeface="DejaVu Sans"/>
              </a:rPr>
              <a:t> </a:t>
            </a:r>
            <a:r>
              <a:rPr b="0" lang="en-US" sz="2000" spc="-1" strike="noStrike">
                <a:solidFill>
                  <a:srgbClr val="000000"/>
                </a:solidFill>
                <a:latin typeface="David"/>
                <a:ea typeface="DejaVu Sans"/>
              </a:rPr>
              <a:t>316 373</a:t>
            </a:r>
            <a:r>
              <a:rPr b="0" lang="he-IL" sz="2000" spc="-1" strike="noStrike">
                <a:solidFill>
                  <a:srgbClr val="000000"/>
                </a:solidFill>
                <a:latin typeface="David"/>
                <a:cs typeface="DejaVu Sans"/>
              </a:rPr>
              <a:t>הייב מוחמד תז  </a:t>
            </a:r>
            <a:r>
              <a:rPr b="0" lang="en-US" sz="2000" spc="-1" strike="noStrike">
                <a:solidFill>
                  <a:srgbClr val="000000"/>
                </a:solidFill>
                <a:latin typeface="David"/>
                <a:ea typeface="DejaVu Sans"/>
              </a:rPr>
              <a:t>562</a:t>
            </a:r>
            <a:endParaRPr b="0" lang="en-US" sz="2000" spc="-1" strike="noStrike">
              <a:latin typeface="Arial"/>
            </a:endParaRPr>
          </a:p>
        </p:txBody>
      </p:sp>
      <p:sp>
        <p:nvSpPr>
          <p:cNvPr id="93" name="CustomShape 5"/>
          <p:cNvSpPr/>
          <p:nvPr/>
        </p:nvSpPr>
        <p:spPr>
          <a:xfrm>
            <a:off x="4279320" y="3531600"/>
            <a:ext cx="4571280" cy="638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he-IL" sz="1800" spc="-1" strike="noStrike" u="sng">
                <a:solidFill>
                  <a:srgbClr val="000000"/>
                </a:solidFill>
                <a:uFillTx/>
                <a:latin typeface="David"/>
                <a:cs typeface="David"/>
              </a:rPr>
              <a:t>מנחה</a:t>
            </a:r>
            <a:r>
              <a:rPr b="0" lang="en-US" sz="1800" spc="-1" strike="noStrike">
                <a:solidFill>
                  <a:srgbClr val="000000"/>
                </a:solidFill>
                <a:latin typeface="David"/>
                <a:ea typeface="DejaVu Sans"/>
              </a:rPr>
              <a:t>:</a:t>
            </a:r>
            <a:endParaRPr b="0" lang="en-US" sz="1800" spc="-1" strike="noStrike">
              <a:latin typeface="Arial"/>
            </a:endParaRPr>
          </a:p>
          <a:p>
            <a:pPr marL="457200" algn="r">
              <a:lnSpc>
                <a:spcPct val="100000"/>
              </a:lnSpc>
            </a:pPr>
            <a:r>
              <a:rPr b="0" lang="en-US" sz="1800" spc="-1" strike="noStrike">
                <a:solidFill>
                  <a:srgbClr val="000000"/>
                </a:solidFill>
                <a:latin typeface="David"/>
                <a:ea typeface="DejaVu Sans"/>
              </a:rPr>
              <a:t>	</a:t>
            </a:r>
            <a:r>
              <a:rPr b="0" lang="en-US" sz="1800" spc="-1" strike="noStrike">
                <a:solidFill>
                  <a:srgbClr val="000000"/>
                </a:solidFill>
                <a:latin typeface="David"/>
                <a:ea typeface="DejaVu Sans"/>
              </a:rPr>
              <a:t>    </a:t>
            </a:r>
            <a:r>
              <a:rPr b="0" lang="he-IL" sz="1800" spc="-1" strike="noStrike">
                <a:solidFill>
                  <a:srgbClr val="000000"/>
                </a:solidFill>
                <a:latin typeface="David"/>
                <a:cs typeface="David"/>
              </a:rPr>
              <a:t>מר גדי שור</a:t>
            </a:r>
            <a:endParaRPr b="0" lang="en-US" sz="1800" spc="-1" strike="noStrike">
              <a:latin typeface="Arial"/>
            </a:endParaRPr>
          </a:p>
        </p:txBody>
      </p:sp>
      <p:sp>
        <p:nvSpPr>
          <p:cNvPr id="94" name="CustomShape 6"/>
          <p:cNvSpPr/>
          <p:nvPr/>
        </p:nvSpPr>
        <p:spPr>
          <a:xfrm>
            <a:off x="2267640" y="5120640"/>
            <a:ext cx="55965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entury Gothic"/>
                <a:ea typeface="DejaVu Sans"/>
              </a:rPr>
              <a:t> </a:t>
            </a:r>
            <a:r>
              <a:rPr b="0" lang="en-US" sz="1800" spc="-1" strike="noStrike">
                <a:solidFill>
                  <a:srgbClr val="000000"/>
                </a:solidFill>
                <a:latin typeface="Century Gothic"/>
                <a:ea typeface="DejaVu Sans"/>
              </a:rPr>
              <a:t>(</a:t>
            </a:r>
            <a:r>
              <a:rPr b="0" lang="en-US" sz="1800" spc="-1" strike="noStrike">
                <a:solidFill>
                  <a:srgbClr val="ff0000"/>
                </a:solidFill>
                <a:latin typeface="Century Gothic"/>
                <a:ea typeface="DejaVu Sans"/>
              </a:rPr>
              <a:t>COVID</a:t>
            </a:r>
            <a:r>
              <a:rPr b="0" lang="he-IL" sz="1800" spc="-1" strike="noStrike">
                <a:solidFill>
                  <a:srgbClr val="000000"/>
                </a:solidFill>
                <a:latin typeface="Century Gothic"/>
                <a:cs typeface="DejaVu Sans"/>
              </a:rPr>
              <a:t>סמסטר אביב תשף </a:t>
            </a:r>
            <a:r>
              <a:rPr b="0" lang="en-US" sz="1800" spc="-1" strike="noStrike">
                <a:solidFill>
                  <a:srgbClr val="000000"/>
                </a:solidFill>
                <a:latin typeface="Century Gothic"/>
                <a:ea typeface="DejaVu Sans"/>
              </a:rPr>
              <a:t>2020</a:t>
            </a:r>
            <a:r>
              <a:rPr b="0" lang="en-US" sz="1800" spc="-1" strike="noStrike">
                <a:solidFill>
                  <a:srgbClr val="000000"/>
                </a:solidFill>
                <a:latin typeface="Century Gothic"/>
                <a:ea typeface="DejaVu Sans"/>
              </a:rPr>
              <a:t> – (שנת</a:t>
            </a:r>
            <a:r>
              <a:rPr b="0" lang="en-US" sz="1800" spc="-1" strike="noStrike">
                <a:solidFill>
                  <a:srgbClr val="000000"/>
                </a:solidFill>
                <a:latin typeface="Century Gothic"/>
                <a:ea typeface="DejaVu Sans"/>
              </a:rPr>
              <a:t> </a:t>
            </a:r>
            <a:endParaRPr b="0" lang="en-US" sz="1800" spc="-1" strike="noStrike">
              <a:latin typeface="Arial"/>
            </a:endParaRPr>
          </a:p>
        </p:txBody>
      </p:sp>
      <p:pic>
        <p:nvPicPr>
          <p:cNvPr id="95" name="Picture 14" descr=""/>
          <p:cNvPicPr/>
          <p:nvPr/>
        </p:nvPicPr>
        <p:blipFill>
          <a:blip r:embed="rId1"/>
          <a:stretch/>
        </p:blipFill>
        <p:spPr>
          <a:xfrm>
            <a:off x="395640" y="4410360"/>
            <a:ext cx="1718280" cy="1718280"/>
          </a:xfrm>
          <a:prstGeom prst="rect">
            <a:avLst/>
          </a:prstGeom>
          <a:ln>
            <a:noFill/>
          </a:ln>
        </p:spPr>
      </p:pic>
      <p:sp>
        <p:nvSpPr>
          <p:cNvPr id="96" name="CustomShape 7"/>
          <p:cNvSpPr/>
          <p:nvPr/>
        </p:nvSpPr>
        <p:spPr>
          <a:xfrm>
            <a:off x="1907640" y="2349000"/>
            <a:ext cx="5832000" cy="394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David"/>
                <a:ea typeface="DejaVu Sans"/>
              </a:rPr>
              <a:t>TGS: test generator site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Main modules </a:t>
            </a:r>
            <a:endParaRPr b="0" lang="en-US" sz="4200" spc="-1" strike="noStrike">
              <a:latin typeface="Arial"/>
            </a:endParaRPr>
          </a:p>
        </p:txBody>
      </p:sp>
      <p:sp>
        <p:nvSpPr>
          <p:cNvPr id="128" name="CustomShape 2"/>
          <p:cNvSpPr/>
          <p:nvPr/>
        </p:nvSpPr>
        <p:spPr>
          <a:xfrm>
            <a:off x="457200" y="1882800"/>
            <a:ext cx="8228880" cy="4571280"/>
          </a:xfrm>
          <a:prstGeom prst="rect">
            <a:avLst/>
          </a:prstGeom>
          <a:noFill/>
          <a:ln>
            <a:noFill/>
          </a:ln>
        </p:spPr>
        <p:style>
          <a:lnRef idx="0"/>
          <a:fillRef idx="0"/>
          <a:effectRef idx="0"/>
          <a:fontRef idx="minor"/>
        </p:style>
        <p:txBody>
          <a:bodyPr lIns="90000" rIns="90000" tIns="45000" bIns="45000">
            <a:noAutofit/>
          </a:bodyPr>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Century Gothic"/>
              </a:rPr>
              <a:t>TGS  divided into two Main modules:</a:t>
            </a:r>
            <a:endParaRPr b="0" lang="en-US" sz="3000" spc="-1" strike="noStrike">
              <a:latin typeface="Arial"/>
            </a:endParaRPr>
          </a:p>
          <a:p>
            <a:pPr lvl="1" marL="1051560" indent="-513720">
              <a:lnSpc>
                <a:spcPct val="100000"/>
              </a:lnSpc>
              <a:spcBef>
                <a:spcPts val="519"/>
              </a:spcBef>
              <a:buClr>
                <a:srgbClr val="ff388c"/>
              </a:buClr>
              <a:buSzPct val="95000"/>
              <a:buFont typeface="Century Gothic"/>
              <a:buAutoNum type="arabicPeriod"/>
            </a:pPr>
            <a:r>
              <a:rPr b="0" lang="en-US" sz="2600" spc="-1" strike="noStrike">
                <a:solidFill>
                  <a:srgbClr val="000000"/>
                </a:solidFill>
                <a:latin typeface="Century Gothic"/>
              </a:rPr>
              <a:t>Super user module:</a:t>
            </a:r>
            <a:endParaRPr b="0" lang="en-US" sz="2600" spc="-1" strike="noStrike">
              <a:latin typeface="Arial"/>
            </a:endParaRPr>
          </a:p>
          <a:p>
            <a:pPr lvl="2" marL="1334880" indent="-513720">
              <a:lnSpc>
                <a:spcPct val="100000"/>
              </a:lnSpc>
              <a:spcBef>
                <a:spcPts val="479"/>
              </a:spcBef>
              <a:buClr>
                <a:srgbClr val="ff388c"/>
              </a:buClr>
              <a:buFont typeface="Century Gothic"/>
              <a:buAutoNum type="arabicPeriod"/>
            </a:pPr>
            <a:r>
              <a:rPr b="0" lang="en-US" sz="2400" spc="-1" strike="noStrike">
                <a:solidFill>
                  <a:srgbClr val="000000"/>
                </a:solidFill>
                <a:latin typeface="Century Gothic"/>
              </a:rPr>
              <a:t>Super user module gives users the ability to</a:t>
            </a:r>
            <a:endParaRPr b="0" lang="en-US" sz="2400" spc="-1" strike="noStrike">
              <a:latin typeface="Arial"/>
            </a:endParaRPr>
          </a:p>
          <a:p>
            <a:pPr marL="1085760">
              <a:lnSpc>
                <a:spcPct val="100000"/>
              </a:lnSpc>
              <a:spcBef>
                <a:spcPts val="400"/>
              </a:spcBef>
              <a:tabLst>
                <a:tab algn="l" pos="0"/>
              </a:tabLst>
            </a:pPr>
            <a:r>
              <a:rPr b="0" lang="en-US" sz="2000" spc="-1" strike="noStrike">
                <a:solidFill>
                  <a:srgbClr val="000000"/>
                </a:solidFill>
                <a:latin typeface="Century Gothic"/>
              </a:rPr>
              <a:t>Create exams, and answer exams that crated by them or by another users, in additional super user can add new users and see users recant grades.</a:t>
            </a:r>
            <a:endParaRPr b="0" lang="en-US" sz="2000" spc="-1" strike="noStrike">
              <a:latin typeface="Arial"/>
            </a:endParaRPr>
          </a:p>
          <a:p>
            <a:pPr marL="1085760">
              <a:lnSpc>
                <a:spcPct val="100000"/>
              </a:lnSpc>
              <a:spcBef>
                <a:spcPts val="400"/>
              </a:spcBef>
              <a:tabLst>
                <a:tab algn="l" pos="0"/>
              </a:tabLst>
            </a:pPr>
            <a:r>
              <a:rPr b="0" lang="en-US" sz="2000" spc="-1" strike="noStrike">
                <a:solidFill>
                  <a:srgbClr val="000000"/>
                </a:solidFill>
                <a:latin typeface="Century Gothic"/>
              </a:rPr>
              <a:t> </a:t>
            </a:r>
            <a:endParaRPr b="0" lang="en-US" sz="2000" spc="-1" strike="noStrike">
              <a:latin typeface="Arial"/>
            </a:endParaRPr>
          </a:p>
          <a:p>
            <a:pPr marL="1085760">
              <a:lnSpc>
                <a:spcPct val="100000"/>
              </a:lnSpc>
              <a:tabLst>
                <a:tab algn="l" pos="0"/>
              </a:tabLst>
            </a:pPr>
            <a:endParaRPr b="0" lang="en-US" sz="2000" spc="-1" strike="noStrike">
              <a:latin typeface="Arial"/>
            </a:endParaRPr>
          </a:p>
          <a:p>
            <a:pPr marL="1085760">
              <a:lnSpc>
                <a:spcPct val="100000"/>
              </a:lnSpc>
              <a:tabLst>
                <a:tab algn="l" pos="0"/>
              </a:tabLst>
            </a:pPr>
            <a:endParaRPr b="0" lang="en-US" sz="2000" spc="-1" strike="noStrike">
              <a:latin typeface="Arial"/>
            </a:endParaRPr>
          </a:p>
        </p:txBody>
      </p:sp>
      <p:sp>
        <p:nvSpPr>
          <p:cNvPr id="129"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5954CD42-E926-4466-8BFC-F81CD574F27C}" type="slidenum">
              <a:rPr b="0" lang="en-US" sz="1200" spc="-1" strike="noStrike">
                <a:solidFill>
                  <a:srgbClr val="000000"/>
                </a:solidFill>
                <a:latin typeface="Century Gothic"/>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Database schema </a:t>
            </a:r>
            <a:endParaRPr b="0" lang="en-US" sz="4200" spc="-1" strike="noStrike">
              <a:latin typeface="Arial"/>
            </a:endParaRPr>
          </a:p>
        </p:txBody>
      </p:sp>
      <p:sp>
        <p:nvSpPr>
          <p:cNvPr id="131" name="CustomShape 2"/>
          <p:cNvSpPr/>
          <p:nvPr/>
        </p:nvSpPr>
        <p:spPr>
          <a:xfrm>
            <a:off x="457200" y="1882800"/>
            <a:ext cx="8228880" cy="4571280"/>
          </a:xfrm>
          <a:prstGeom prst="rect">
            <a:avLst/>
          </a:prstGeom>
          <a:noFill/>
          <a:ln>
            <a:noFill/>
          </a:ln>
        </p:spPr>
        <p:style>
          <a:lnRef idx="0"/>
          <a:fillRef idx="0"/>
          <a:effectRef idx="0"/>
          <a:fontRef idx="minor"/>
        </p:style>
        <p:txBody>
          <a:bodyPr lIns="90000" rIns="90000" tIns="45000" bIns="45000">
            <a:noAutofit/>
          </a:bodyPr>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Century Gothic"/>
              </a:rPr>
              <a:t>TGS Database Tables:</a:t>
            </a:r>
            <a:endParaRPr b="0" lang="en-US" sz="3000" spc="-1" strike="noStrike">
              <a:latin typeface="Arial"/>
            </a:endParaRPr>
          </a:p>
          <a:p>
            <a:pPr>
              <a:lnSpc>
                <a:spcPct val="100000"/>
              </a:lnSpc>
            </a:pPr>
            <a:endParaRPr b="0" lang="en-US" sz="3000" spc="-1" strike="noStrike">
              <a:latin typeface="Arial"/>
            </a:endParaRPr>
          </a:p>
          <a:p>
            <a:pPr lvl="1" marL="822960" indent="-285120">
              <a:lnSpc>
                <a:spcPct val="100000"/>
              </a:lnSpc>
              <a:spcBef>
                <a:spcPts val="519"/>
              </a:spcBef>
              <a:buClr>
                <a:srgbClr val="ff388c"/>
              </a:buClr>
              <a:buSzPct val="95000"/>
              <a:buFont typeface="Verdana"/>
              <a:buChar char="›"/>
            </a:pPr>
            <a:r>
              <a:rPr b="0" lang="en-US" sz="2600" spc="-1" strike="noStrike">
                <a:solidFill>
                  <a:srgbClr val="000000"/>
                </a:solidFill>
                <a:latin typeface="Century Gothic"/>
              </a:rPr>
              <a:t>Users Table:</a:t>
            </a:r>
            <a:endParaRPr b="0" lang="en-US" sz="2600" spc="-1" strike="noStrike">
              <a:latin typeface="Arial"/>
            </a:endParaRPr>
          </a:p>
          <a:p>
            <a:pPr>
              <a:lnSpc>
                <a:spcPct val="100000"/>
              </a:lnSpc>
            </a:pPr>
            <a:endParaRPr b="0" lang="en-US" sz="2600" spc="-1" strike="noStrike">
              <a:latin typeface="Arial"/>
            </a:endParaRPr>
          </a:p>
        </p:txBody>
      </p:sp>
      <p:sp>
        <p:nvSpPr>
          <p:cNvPr id="132"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F4414966-9FDF-49AB-9965-97556D047643}" type="slidenum">
              <a:rPr b="0" lang="en-US" sz="1200" spc="-1" strike="noStrike">
                <a:solidFill>
                  <a:srgbClr val="000000"/>
                </a:solidFill>
                <a:latin typeface="Century Gothic"/>
              </a:rPr>
              <a:t>&lt;number&gt;</a:t>
            </a:fld>
            <a:endParaRPr b="0" lang="en-US" sz="1200" spc="-1" strike="noStrike">
              <a:latin typeface="Arial"/>
            </a:endParaRPr>
          </a:p>
        </p:txBody>
      </p:sp>
      <p:graphicFrame>
        <p:nvGraphicFramePr>
          <p:cNvPr id="133" name="Table 4"/>
          <p:cNvGraphicFramePr/>
          <p:nvPr/>
        </p:nvGraphicFramePr>
        <p:xfrm>
          <a:off x="1115640" y="3933000"/>
          <a:ext cx="6095160" cy="1418760"/>
        </p:xfrm>
        <a:graphic>
          <a:graphicData uri="http://schemas.openxmlformats.org/drawingml/2006/table">
            <a:tbl>
              <a:tblPr/>
              <a:tblGrid>
                <a:gridCol w="2031840"/>
                <a:gridCol w="2031840"/>
                <a:gridCol w="2031840"/>
              </a:tblGrid>
              <a:tr h="357120">
                <a:tc>
                  <a:txBody>
                    <a:bodyPr>
                      <a:noAutofit/>
                    </a:bodyPr>
                    <a:p>
                      <a:pPr>
                        <a:lnSpc>
                          <a:spcPct val="100000"/>
                        </a:lnSpc>
                      </a:pPr>
                      <a:r>
                        <a:rPr b="1" lang="en-US" sz="1800" spc="-1" strike="noStrike">
                          <a:solidFill>
                            <a:srgbClr val="ffffff"/>
                          </a:solidFill>
                          <a:latin typeface="Century Gothic"/>
                        </a:rPr>
                        <a:t>Username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c>
                  <a:txBody>
                    <a:bodyPr>
                      <a:noAutofit/>
                    </a:bodyPr>
                    <a:p>
                      <a:pPr>
                        <a:lnSpc>
                          <a:spcPct val="100000"/>
                        </a:lnSpc>
                      </a:pPr>
                      <a:r>
                        <a:rPr b="1" lang="en-US" sz="1800" spc="-1" strike="noStrike">
                          <a:solidFill>
                            <a:srgbClr val="ffffff"/>
                          </a:solidFill>
                          <a:latin typeface="Century Gothic"/>
                        </a:rPr>
                        <a:t>Password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c>
                  <a:txBody>
                    <a:bodyPr>
                      <a:noAutofit/>
                    </a:bodyPr>
                    <a:p>
                      <a:pPr>
                        <a:lnSpc>
                          <a:spcPct val="100000"/>
                        </a:lnSpc>
                      </a:pPr>
                      <a:r>
                        <a:rPr b="1" lang="en-US" sz="1800" spc="-1" strike="noStrike">
                          <a:solidFill>
                            <a:srgbClr val="ffffff"/>
                          </a:solidFill>
                          <a:latin typeface="Century Gothic"/>
                        </a:rPr>
                        <a:t>Isadmin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r>
              <a:tr h="357120">
                <a:tc>
                  <a:txBody>
                    <a:bodyPr>
                      <a:noAutofit/>
                    </a:bodyPr>
                    <a:p>
                      <a:pPr>
                        <a:lnSpc>
                          <a:spcPct val="100000"/>
                        </a:lnSpc>
                      </a:pPr>
                      <a:r>
                        <a:rPr b="0" lang="en-US" sz="1800" spc="-1" strike="noStrike">
                          <a:solidFill>
                            <a:srgbClr val="000000"/>
                          </a:solidFill>
                          <a:latin typeface="Century Gothic"/>
                        </a:rPr>
                        <a:t>Admin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noAutofit/>
                    </a:bodyPr>
                    <a:p>
                      <a:pPr>
                        <a:lnSpc>
                          <a:spcPct val="100000"/>
                        </a:lnSpc>
                      </a:pPr>
                      <a:r>
                        <a:rPr b="0" lang="en-US" sz="1800" spc="-1" strike="noStrike">
                          <a:solidFill>
                            <a:srgbClr val="000000"/>
                          </a:solidFill>
                          <a:latin typeface="Century Gothic"/>
                        </a:rPr>
                        <a:t>Admin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noAutofit/>
                    </a:bodyPr>
                    <a:p>
                      <a:pPr>
                        <a:lnSpc>
                          <a:spcPct val="100000"/>
                        </a:lnSpc>
                      </a:pPr>
                      <a:r>
                        <a:rPr b="0" lang="en-US" sz="1800" spc="-1" strike="noStrike">
                          <a:solidFill>
                            <a:srgbClr val="000000"/>
                          </a:solidFill>
                          <a:latin typeface="Century Gothic"/>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357120">
                <a:tc>
                  <a:txBody>
                    <a:bodyPr>
                      <a:noAutofit/>
                    </a:bodyPr>
                    <a:p>
                      <a:pPr>
                        <a:lnSpc>
                          <a:spcPct val="100000"/>
                        </a:lnSpc>
                      </a:pPr>
                      <a:r>
                        <a:rPr b="0" lang="en-US" sz="1800" spc="-1" strike="noStrike">
                          <a:solidFill>
                            <a:srgbClr val="000000"/>
                          </a:solidFill>
                          <a:latin typeface="Century Gothic"/>
                        </a:rPr>
                        <a:t>Telhai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noAutofit/>
                    </a:bodyPr>
                    <a:p>
                      <a:pPr>
                        <a:lnSpc>
                          <a:spcPct val="100000"/>
                        </a:lnSpc>
                      </a:pPr>
                      <a:r>
                        <a:rPr b="0" lang="en-US" sz="1800" spc="-1" strike="noStrike">
                          <a:solidFill>
                            <a:srgbClr val="000000"/>
                          </a:solidFill>
                          <a:latin typeface="Century Gothic"/>
                        </a:rPr>
                        <a:t>Telhai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noAutofit/>
                    </a:bodyPr>
                    <a:p>
                      <a:pPr>
                        <a:lnSpc>
                          <a:spcPct val="100000"/>
                        </a:lnSpc>
                      </a:pPr>
                      <a:r>
                        <a:rPr b="0" lang="en-US" sz="1800" spc="-1" strike="noStrike">
                          <a:solidFill>
                            <a:srgbClr val="000000"/>
                          </a:solidFill>
                          <a:latin typeface="Century Gothic"/>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Database schema </a:t>
            </a:r>
            <a:endParaRPr b="0" lang="en-US" sz="4200" spc="-1" strike="noStrike">
              <a:latin typeface="Arial"/>
            </a:endParaRPr>
          </a:p>
        </p:txBody>
      </p:sp>
      <p:sp>
        <p:nvSpPr>
          <p:cNvPr id="135" name="CustomShape 2"/>
          <p:cNvSpPr/>
          <p:nvPr/>
        </p:nvSpPr>
        <p:spPr>
          <a:xfrm>
            <a:off x="457200" y="1882800"/>
            <a:ext cx="8228880" cy="4571280"/>
          </a:xfrm>
          <a:prstGeom prst="rect">
            <a:avLst/>
          </a:prstGeom>
          <a:noFill/>
          <a:ln>
            <a:noFill/>
          </a:ln>
        </p:spPr>
        <p:style>
          <a:lnRef idx="0"/>
          <a:fillRef idx="0"/>
          <a:effectRef idx="0"/>
          <a:fontRef idx="minor"/>
        </p:style>
        <p:txBody>
          <a:bodyPr lIns="90000" rIns="90000" tIns="45000" bIns="45000">
            <a:noAutofit/>
          </a:bodyPr>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Century Gothic"/>
              </a:rPr>
              <a:t>Exams Table:</a:t>
            </a:r>
            <a:endParaRPr b="0" lang="en-US" sz="3000" spc="-1" strike="noStrike">
              <a:latin typeface="Arial"/>
            </a:endParaRPr>
          </a:p>
          <a:p>
            <a:pPr>
              <a:lnSpc>
                <a:spcPct val="100000"/>
              </a:lnSpc>
            </a:pPr>
            <a:endParaRPr b="0" lang="en-US" sz="3000" spc="-1" strike="noStrike">
              <a:latin typeface="Arial"/>
            </a:endParaRPr>
          </a:p>
          <a:p>
            <a:pPr>
              <a:lnSpc>
                <a:spcPct val="100000"/>
              </a:lnSpc>
            </a:pPr>
            <a:endParaRPr b="0" lang="en-US" sz="3000" spc="-1" strike="noStrike">
              <a:latin typeface="Arial"/>
            </a:endParaRPr>
          </a:p>
        </p:txBody>
      </p:sp>
      <p:sp>
        <p:nvSpPr>
          <p:cNvPr id="136"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A4967BDB-0666-43F7-AAB8-241B8F00170A}" type="slidenum">
              <a:rPr b="0" lang="en-US" sz="1200" spc="-1" strike="noStrike">
                <a:solidFill>
                  <a:srgbClr val="000000"/>
                </a:solidFill>
                <a:latin typeface="Century Gothic"/>
              </a:rPr>
              <a:t>&lt;number&gt;</a:t>
            </a:fld>
            <a:endParaRPr b="0" lang="en-US" sz="1200" spc="-1" strike="noStrike">
              <a:latin typeface="Arial"/>
            </a:endParaRPr>
          </a:p>
        </p:txBody>
      </p:sp>
      <p:graphicFrame>
        <p:nvGraphicFramePr>
          <p:cNvPr id="137" name="Table 4"/>
          <p:cNvGraphicFramePr/>
          <p:nvPr/>
        </p:nvGraphicFramePr>
        <p:xfrm>
          <a:off x="1331640" y="2637000"/>
          <a:ext cx="6095160" cy="1853640"/>
        </p:xfrm>
        <a:graphic>
          <a:graphicData uri="http://schemas.openxmlformats.org/drawingml/2006/table">
            <a:tbl>
              <a:tblPr/>
              <a:tblGrid>
                <a:gridCol w="3047760"/>
                <a:gridCol w="3047760"/>
              </a:tblGrid>
              <a:tr h="370800">
                <a:tc>
                  <a:txBody>
                    <a:bodyPr>
                      <a:noAutofit/>
                    </a:bodyPr>
                    <a:p>
                      <a:pPr>
                        <a:lnSpc>
                          <a:spcPct val="100000"/>
                        </a:lnSpc>
                      </a:pPr>
                      <a:r>
                        <a:rPr b="1" lang="en-US" sz="1800" spc="-1" strike="noStrike">
                          <a:solidFill>
                            <a:srgbClr val="ffffff"/>
                          </a:solidFill>
                          <a:latin typeface="Century Gothic"/>
                        </a:rPr>
                        <a:t>Exam ID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c>
                  <a:txBody>
                    <a:bodyPr>
                      <a:noAutofit/>
                    </a:bodyPr>
                    <a:p>
                      <a:pPr>
                        <a:lnSpc>
                          <a:spcPct val="100000"/>
                        </a:lnSpc>
                      </a:pPr>
                      <a:r>
                        <a:rPr b="1" lang="en-US" sz="1800" spc="-1" strike="noStrike">
                          <a:solidFill>
                            <a:srgbClr val="ffffff"/>
                          </a:solidFill>
                          <a:latin typeface="Century Gothic"/>
                        </a:rPr>
                        <a:t>Exam text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r>
              <a:tr h="370800">
                <a:tc>
                  <a:txBody>
                    <a:bodyPr>
                      <a:noAutofit/>
                    </a:bodyPr>
                    <a:p>
                      <a:pPr>
                        <a:lnSpc>
                          <a:spcPct val="100000"/>
                        </a:lnSpc>
                      </a:pPr>
                      <a:r>
                        <a:rPr b="0" lang="en-US" sz="1800" spc="-1" strike="noStrike">
                          <a:solidFill>
                            <a:srgbClr val="000000"/>
                          </a:solidFill>
                          <a:latin typeface="Century Gothic"/>
                        </a:rPr>
                        <a:t>33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noAutofit/>
                    </a:bodyPr>
                    <a:p>
                      <a:pPr>
                        <a:lnSpc>
                          <a:spcPct val="100000"/>
                        </a:lnSpc>
                      </a:pPr>
                      <a:r>
                        <a:rPr b="0" lang="en-US" sz="1800" spc="-1" strike="noStrike">
                          <a:solidFill>
                            <a:srgbClr val="000000"/>
                          </a:solidFill>
                          <a:latin typeface="Century Gothic"/>
                        </a:rPr>
                        <a:t>(q|a|a|a) (q|a|a|a)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370800">
                <a:tc>
                  <a:txBody>
                    <a:bodyPr>
                      <a:noAutofit/>
                    </a:bodyPr>
                    <a:p>
                      <a:pPr>
                        <a:lnSpc>
                          <a:spcPct val="100000"/>
                        </a:lnSpc>
                      </a:pPr>
                      <a:r>
                        <a:rPr b="0" lang="en-US" sz="1800" spc="-1" strike="noStrike">
                          <a:solidFill>
                            <a:srgbClr val="000000"/>
                          </a:solidFill>
                          <a:latin typeface="Century Gothic"/>
                        </a:rPr>
                        <a:t>34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noAutofit/>
                    </a:bodyPr>
                    <a:p>
                      <a:pPr>
                        <a:lnSpc>
                          <a:spcPct val="100000"/>
                        </a:lnSpc>
                      </a:pPr>
                      <a:r>
                        <a:rPr b="0" lang="en-US" sz="1800" spc="-1" strike="noStrike">
                          <a:solidFill>
                            <a:srgbClr val="000000"/>
                          </a:solidFill>
                          <a:latin typeface="Century Gothic"/>
                        </a:rPr>
                        <a:t>(q|aa)</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Database schema </a:t>
            </a:r>
            <a:endParaRPr b="0" lang="en-US" sz="4200" spc="-1" strike="noStrike">
              <a:latin typeface="Arial"/>
            </a:endParaRPr>
          </a:p>
        </p:txBody>
      </p:sp>
      <p:sp>
        <p:nvSpPr>
          <p:cNvPr id="139" name="CustomShape 2"/>
          <p:cNvSpPr/>
          <p:nvPr/>
        </p:nvSpPr>
        <p:spPr>
          <a:xfrm>
            <a:off x="457200" y="1882800"/>
            <a:ext cx="8228880" cy="4571280"/>
          </a:xfrm>
          <a:prstGeom prst="rect">
            <a:avLst/>
          </a:prstGeom>
          <a:noFill/>
          <a:ln>
            <a:noFill/>
          </a:ln>
        </p:spPr>
        <p:style>
          <a:lnRef idx="0"/>
          <a:fillRef idx="0"/>
          <a:effectRef idx="0"/>
          <a:fontRef idx="minor"/>
        </p:style>
        <p:txBody>
          <a:bodyPr lIns="90000" rIns="90000" tIns="45000" bIns="45000">
            <a:noAutofit/>
          </a:bodyPr>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Century Gothic"/>
              </a:rPr>
              <a:t>Grades table:</a:t>
            </a:r>
            <a:endParaRPr b="0" lang="en-US" sz="3000" spc="-1" strike="noStrike">
              <a:latin typeface="Arial"/>
            </a:endParaRPr>
          </a:p>
          <a:p>
            <a:pPr>
              <a:lnSpc>
                <a:spcPct val="100000"/>
              </a:lnSpc>
            </a:pPr>
            <a:endParaRPr b="0" lang="en-US" sz="3000" spc="-1" strike="noStrike">
              <a:latin typeface="Arial"/>
            </a:endParaRPr>
          </a:p>
        </p:txBody>
      </p:sp>
      <p:sp>
        <p:nvSpPr>
          <p:cNvPr id="140"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A913E14C-138B-403F-BC8F-F314352563CA}" type="slidenum">
              <a:rPr b="0" lang="en-US" sz="1200" spc="-1" strike="noStrike">
                <a:solidFill>
                  <a:srgbClr val="000000"/>
                </a:solidFill>
                <a:latin typeface="Century Gothic"/>
              </a:rPr>
              <a:t>&lt;number&gt;</a:t>
            </a:fld>
            <a:endParaRPr b="0" lang="en-US" sz="1200" spc="-1" strike="noStrike">
              <a:latin typeface="Arial"/>
            </a:endParaRPr>
          </a:p>
        </p:txBody>
      </p:sp>
      <p:graphicFrame>
        <p:nvGraphicFramePr>
          <p:cNvPr id="141" name="Table 4"/>
          <p:cNvGraphicFramePr/>
          <p:nvPr/>
        </p:nvGraphicFramePr>
        <p:xfrm>
          <a:off x="1403640" y="3285000"/>
          <a:ext cx="6696000" cy="1482840"/>
        </p:xfrm>
        <a:graphic>
          <a:graphicData uri="http://schemas.openxmlformats.org/drawingml/2006/table">
            <a:tbl>
              <a:tblPr/>
              <a:tblGrid>
                <a:gridCol w="1523880"/>
                <a:gridCol w="1523880"/>
                <a:gridCol w="1523880"/>
                <a:gridCol w="2124720"/>
              </a:tblGrid>
              <a:tr h="370800">
                <a:tc>
                  <a:txBody>
                    <a:bodyPr>
                      <a:noAutofit/>
                    </a:bodyPr>
                    <a:p>
                      <a:pPr>
                        <a:lnSpc>
                          <a:spcPct val="100000"/>
                        </a:lnSpc>
                      </a:pPr>
                      <a:r>
                        <a:rPr b="1" lang="en-US" sz="1800" spc="-1" strike="noStrike">
                          <a:solidFill>
                            <a:srgbClr val="ffffff"/>
                          </a:solidFill>
                          <a:latin typeface="Century Gothic"/>
                        </a:rPr>
                        <a:t>Exam_id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c>
                  <a:txBody>
                    <a:bodyPr>
                      <a:noAutofit/>
                    </a:bodyPr>
                    <a:p>
                      <a:pPr>
                        <a:lnSpc>
                          <a:spcPct val="100000"/>
                        </a:lnSpc>
                      </a:pPr>
                      <a:r>
                        <a:rPr b="1" lang="en-US" sz="1800" spc="-1" strike="noStrike">
                          <a:solidFill>
                            <a:srgbClr val="ffffff"/>
                          </a:solidFill>
                          <a:latin typeface="Century Gothic"/>
                        </a:rPr>
                        <a:t>User_id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c>
                  <a:txBody>
                    <a:bodyPr>
                      <a:noAutofit/>
                    </a:bodyPr>
                    <a:p>
                      <a:pPr>
                        <a:lnSpc>
                          <a:spcPct val="100000"/>
                        </a:lnSpc>
                      </a:pPr>
                      <a:r>
                        <a:rPr b="1" lang="en-US" sz="1800" spc="-1" strike="noStrike">
                          <a:solidFill>
                            <a:srgbClr val="ffffff"/>
                          </a:solidFill>
                          <a:latin typeface="Century Gothic"/>
                        </a:rPr>
                        <a:t>Score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c>
                  <a:txBody>
                    <a:bodyPr>
                      <a:noAutofit/>
                    </a:bodyPr>
                    <a:p>
                      <a:pPr>
                        <a:lnSpc>
                          <a:spcPct val="100000"/>
                        </a:lnSpc>
                      </a:pPr>
                      <a:r>
                        <a:rPr b="1" lang="en-US" sz="1800" spc="-1" strike="noStrike">
                          <a:solidFill>
                            <a:srgbClr val="ffffff"/>
                          </a:solidFill>
                          <a:latin typeface="Century Gothic"/>
                        </a:rPr>
                        <a:t>Modify time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r>
              <a:tr h="370800">
                <a:tc>
                  <a:txBody>
                    <a:bodyPr>
                      <a:noAutofit/>
                    </a:bodyPr>
                    <a:p>
                      <a:pPr>
                        <a:lnSpc>
                          <a:spcPct val="100000"/>
                        </a:lnSpc>
                      </a:pPr>
                      <a:r>
                        <a:rPr b="0" lang="en-US" sz="1800" spc="-1" strike="noStrike">
                          <a:solidFill>
                            <a:srgbClr val="000000"/>
                          </a:solidFill>
                          <a:latin typeface="Century Gothic"/>
                        </a:rPr>
                        <a:t>33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noAutofit/>
                    </a:bodyPr>
                    <a:p>
                      <a:pPr>
                        <a:lnSpc>
                          <a:spcPct val="100000"/>
                        </a:lnSpc>
                      </a:pPr>
                      <a:r>
                        <a:rPr b="0" lang="en-US" sz="1800" spc="-1" strike="noStrike">
                          <a:solidFill>
                            <a:srgbClr val="000000"/>
                          </a:solidFill>
                          <a:latin typeface="Century Gothic"/>
                        </a:rPr>
                        <a:t>Admin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noAutofit/>
                    </a:bodyPr>
                    <a:p>
                      <a:pPr>
                        <a:lnSpc>
                          <a:spcPct val="100000"/>
                        </a:lnSpc>
                      </a:pPr>
                      <a:r>
                        <a:rPr b="0" lang="en-US" sz="1800" spc="-1" strike="noStrike">
                          <a:solidFill>
                            <a:srgbClr val="000000"/>
                          </a:solidFill>
                          <a:latin typeface="Century Gothic"/>
                        </a:rPr>
                        <a:t>67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noAutofit/>
                    </a:bodyPr>
                    <a:p>
                      <a:pPr>
                        <a:lnSpc>
                          <a:spcPct val="100000"/>
                        </a:lnSpc>
                      </a:pPr>
                      <a:r>
                        <a:rPr b="0" lang="en-US" sz="1800" spc="-1" strike="noStrike">
                          <a:solidFill>
                            <a:srgbClr val="000000"/>
                          </a:solidFill>
                          <a:latin typeface="Century Gothic"/>
                        </a:rPr>
                        <a:t>2020/06/8 12:45:33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development process</a:t>
            </a:r>
            <a:r>
              <a:rPr b="0" lang="en-US" sz="4200" spc="-1" strike="noStrike">
                <a:solidFill>
                  <a:srgbClr val="d26785"/>
                </a:solidFill>
                <a:latin typeface="Century Gothic"/>
              </a:rPr>
              <a:t>	</a:t>
            </a:r>
            <a:endParaRPr b="0" lang="en-US" sz="4200" spc="-1" strike="noStrike">
              <a:latin typeface="Arial"/>
            </a:endParaRPr>
          </a:p>
        </p:txBody>
      </p:sp>
      <p:sp>
        <p:nvSpPr>
          <p:cNvPr id="143" name="CustomShape 2"/>
          <p:cNvSpPr/>
          <p:nvPr/>
        </p:nvSpPr>
        <p:spPr>
          <a:xfrm>
            <a:off x="457200" y="1882800"/>
            <a:ext cx="8228880" cy="4571280"/>
          </a:xfrm>
          <a:prstGeom prst="rect">
            <a:avLst/>
          </a:prstGeom>
          <a:noFill/>
          <a:ln>
            <a:noFill/>
          </a:ln>
        </p:spPr>
        <p:style>
          <a:lnRef idx="0"/>
          <a:fillRef idx="0"/>
          <a:effectRef idx="0"/>
          <a:fontRef idx="minor"/>
        </p:style>
        <p:txBody>
          <a:bodyPr lIns="90000" rIns="90000" tIns="45000" bIns="45000">
            <a:normAutofit fontScale="78000"/>
          </a:bodyPr>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Century Gothic"/>
              </a:rPr>
              <a:t>TGS development process can be divided to two main stages:</a:t>
            </a:r>
            <a:endParaRPr b="0" lang="en-US" sz="3000" spc="-1" strike="noStrike">
              <a:latin typeface="Arial"/>
            </a:endParaRPr>
          </a:p>
          <a:p>
            <a:pPr>
              <a:lnSpc>
                <a:spcPct val="100000"/>
              </a:lnSpc>
              <a:spcBef>
                <a:spcPts val="601"/>
              </a:spcBef>
            </a:pPr>
            <a:endParaRPr b="0" lang="en-US" sz="3000" spc="-1" strike="noStrike">
              <a:latin typeface="Arial"/>
            </a:endParaRPr>
          </a:p>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Century Gothic"/>
              </a:rPr>
              <a:t>First stage:</a:t>
            </a:r>
            <a:endParaRPr b="0" lang="en-US" sz="3000" spc="-1" strike="noStrike">
              <a:latin typeface="Arial"/>
            </a:endParaRPr>
          </a:p>
          <a:p>
            <a:pPr lvl="1" marL="822960" indent="-285120">
              <a:lnSpc>
                <a:spcPct val="100000"/>
              </a:lnSpc>
              <a:spcBef>
                <a:spcPts val="519"/>
              </a:spcBef>
              <a:buClr>
                <a:srgbClr val="ff388c"/>
              </a:buClr>
              <a:buSzPct val="95000"/>
              <a:buFont typeface="Verdana"/>
              <a:buChar char="›"/>
            </a:pPr>
            <a:r>
              <a:rPr b="0" lang="en-US" sz="2600" spc="-1" strike="noStrike">
                <a:solidFill>
                  <a:srgbClr val="000000"/>
                </a:solidFill>
                <a:latin typeface="Century Gothic"/>
              </a:rPr>
              <a:t>client side development</a:t>
            </a:r>
            <a:endParaRPr b="0" lang="en-US" sz="2600" spc="-1" strike="noStrike">
              <a:latin typeface="Arial"/>
            </a:endParaRPr>
          </a:p>
          <a:p>
            <a:pPr lvl="1" marL="822960" indent="-285120">
              <a:lnSpc>
                <a:spcPct val="100000"/>
              </a:lnSpc>
              <a:spcBef>
                <a:spcPts val="519"/>
              </a:spcBef>
              <a:buClr>
                <a:srgbClr val="ff388c"/>
              </a:buClr>
              <a:buSzPct val="95000"/>
              <a:buFont typeface="Verdana"/>
              <a:buChar char="›"/>
            </a:pPr>
            <a:r>
              <a:rPr b="0" lang="en-US" sz="2600" spc="-1" strike="noStrike">
                <a:solidFill>
                  <a:srgbClr val="000000"/>
                </a:solidFill>
                <a:latin typeface="Century Gothic"/>
              </a:rPr>
              <a:t>UI designing and style</a:t>
            </a:r>
            <a:endParaRPr b="0" lang="en-US" sz="2600" spc="-1" strike="noStrike">
              <a:latin typeface="Arial"/>
            </a:endParaRPr>
          </a:p>
          <a:p>
            <a:pPr marL="619560" indent="-456480">
              <a:lnSpc>
                <a:spcPct val="100000"/>
              </a:lnSpc>
              <a:spcBef>
                <a:spcPts val="601"/>
              </a:spcBef>
              <a:buClr>
                <a:srgbClr val="ff388c"/>
              </a:buClr>
              <a:buSzPct val="80000"/>
              <a:buFont typeface="Wingdings 2" charset="2"/>
              <a:buChar char=""/>
            </a:pPr>
            <a:r>
              <a:rPr b="0" lang="en-US" sz="3000" spc="-1" strike="noStrike">
                <a:solidFill>
                  <a:srgbClr val="000000"/>
                </a:solidFill>
                <a:latin typeface="Century Gothic"/>
              </a:rPr>
              <a:t>Second stage:</a:t>
            </a:r>
            <a:endParaRPr b="0" lang="en-US" sz="3000" spc="-1" strike="noStrike">
              <a:latin typeface="Arial"/>
            </a:endParaRPr>
          </a:p>
          <a:p>
            <a:pPr lvl="1" marL="994320" indent="-456480">
              <a:lnSpc>
                <a:spcPct val="100000"/>
              </a:lnSpc>
              <a:spcBef>
                <a:spcPts val="519"/>
              </a:spcBef>
              <a:buClr>
                <a:srgbClr val="ff388c"/>
              </a:buClr>
              <a:buSzPct val="95000"/>
              <a:buFont typeface="Verdana"/>
              <a:buChar char="›"/>
            </a:pPr>
            <a:r>
              <a:rPr b="0" lang="en-US" sz="2600" spc="-1" strike="noStrike">
                <a:solidFill>
                  <a:srgbClr val="000000"/>
                </a:solidFill>
                <a:latin typeface="Century Gothic"/>
              </a:rPr>
              <a:t>Server side development.</a:t>
            </a:r>
            <a:endParaRPr b="0" lang="en-US" sz="2600" spc="-1" strike="noStrike">
              <a:latin typeface="Arial"/>
            </a:endParaRPr>
          </a:p>
          <a:p>
            <a:pPr lvl="1" marL="994320" indent="-456480">
              <a:lnSpc>
                <a:spcPct val="100000"/>
              </a:lnSpc>
              <a:spcBef>
                <a:spcPts val="519"/>
              </a:spcBef>
              <a:buClr>
                <a:srgbClr val="ff388c"/>
              </a:buClr>
              <a:buSzPct val="95000"/>
              <a:buFont typeface="Verdana"/>
              <a:buChar char="›"/>
            </a:pPr>
            <a:r>
              <a:rPr b="0" lang="en-US" sz="2600" spc="-1" strike="noStrike">
                <a:solidFill>
                  <a:srgbClr val="000000"/>
                </a:solidFill>
                <a:latin typeface="Century Gothic"/>
              </a:rPr>
              <a:t>Database design and creation.</a:t>
            </a:r>
            <a:endParaRPr b="0" lang="en-US" sz="2600" spc="-1" strike="noStrike">
              <a:latin typeface="Arial"/>
            </a:endParaRPr>
          </a:p>
          <a:p>
            <a:pPr marL="537120">
              <a:lnSpc>
                <a:spcPct val="100000"/>
              </a:lnSpc>
              <a:spcBef>
                <a:spcPts val="519"/>
              </a:spcBef>
              <a:tabLst>
                <a:tab algn="l" pos="0"/>
              </a:tabLst>
            </a:pPr>
            <a:r>
              <a:rPr b="0" lang="en-US" sz="2600" spc="-1" strike="noStrike">
                <a:solidFill>
                  <a:srgbClr val="000000"/>
                </a:solidFill>
                <a:latin typeface="Century Gothic"/>
              </a:rPr>
              <a:t> </a:t>
            </a:r>
            <a:endParaRPr b="0" lang="en-US" sz="2600" spc="-1" strike="noStrike">
              <a:latin typeface="Arial"/>
            </a:endParaRPr>
          </a:p>
          <a:p>
            <a:pPr marL="64080">
              <a:lnSpc>
                <a:spcPct val="100000"/>
              </a:lnSpc>
              <a:spcBef>
                <a:spcPts val="601"/>
              </a:spcBef>
              <a:tabLst>
                <a:tab algn="l" pos="0"/>
              </a:tabLst>
            </a:pPr>
            <a:r>
              <a:rPr b="0" lang="en-US" sz="3000" spc="-1" strike="noStrike">
                <a:solidFill>
                  <a:srgbClr val="000000"/>
                </a:solidFill>
                <a:latin typeface="Century Gothic"/>
              </a:rPr>
              <a:t> </a:t>
            </a:r>
            <a:endParaRPr b="0" lang="en-US" sz="3000" spc="-1" strike="noStrike">
              <a:latin typeface="Arial"/>
            </a:endParaRPr>
          </a:p>
        </p:txBody>
      </p:sp>
      <p:sp>
        <p:nvSpPr>
          <p:cNvPr id="144"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BD534D5B-8552-4657-A4FD-847EDFD31494}" type="slidenum">
              <a:rPr b="0" lang="en-US" sz="1200" spc="-1" strike="noStrike">
                <a:solidFill>
                  <a:srgbClr val="000000"/>
                </a:solidFill>
                <a:latin typeface="Century Gothic"/>
              </a:rPr>
              <a:t>14</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development – First stage – description</a:t>
            </a:r>
            <a:r>
              <a:rPr b="0" lang="en-US" sz="4200" spc="-1" strike="noStrike">
                <a:solidFill>
                  <a:srgbClr val="d26785"/>
                </a:solidFill>
                <a:latin typeface="Century Gothic"/>
              </a:rPr>
              <a:t>	</a:t>
            </a:r>
            <a:endParaRPr b="0" lang="en-US" sz="4200" spc="-1" strike="noStrike">
              <a:latin typeface="Arial"/>
            </a:endParaRPr>
          </a:p>
        </p:txBody>
      </p:sp>
      <p:sp>
        <p:nvSpPr>
          <p:cNvPr id="146" name="CustomShape 2"/>
          <p:cNvSpPr/>
          <p:nvPr/>
        </p:nvSpPr>
        <p:spPr>
          <a:xfrm>
            <a:off x="457200" y="1882800"/>
            <a:ext cx="8228880" cy="45712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01"/>
              </a:spcBef>
            </a:pPr>
            <a:r>
              <a:rPr b="0" lang="en-US" sz="3000" spc="-1" strike="noStrike">
                <a:solidFill>
                  <a:srgbClr val="000000"/>
                </a:solidFill>
                <a:latin typeface="Century Gothic"/>
              </a:rPr>
              <a:t>Client side development involved page design and style development and page  interaction  which uses the functionality of HTML and CSS and  JavaScript.</a:t>
            </a:r>
            <a:endParaRPr b="0" lang="en-US" sz="3000" spc="-1" strike="noStrike">
              <a:latin typeface="Arial"/>
            </a:endParaRPr>
          </a:p>
          <a:p>
            <a:pPr lvl="1" marL="822960" indent="-285120">
              <a:lnSpc>
                <a:spcPct val="100000"/>
              </a:lnSpc>
              <a:spcBef>
                <a:spcPts val="519"/>
              </a:spcBef>
              <a:buClr>
                <a:srgbClr val="ff388c"/>
              </a:buClr>
              <a:buSzPct val="95000"/>
              <a:buFont typeface="Verdana"/>
              <a:buChar char="›"/>
            </a:pPr>
            <a:r>
              <a:rPr b="0" lang="en-US" sz="2600" spc="-1" strike="noStrike">
                <a:solidFill>
                  <a:srgbClr val="000000"/>
                </a:solidFill>
                <a:latin typeface="Century Gothic"/>
              </a:rPr>
              <a:t>1. first init the page basic template and the then use the css functionality to add some style to this page template, and at the end add JavaScript to allow user to interact with the web pages.</a:t>
            </a:r>
            <a:endParaRPr b="0" lang="en-US" sz="2600" spc="-1" strike="noStrike">
              <a:latin typeface="Arial"/>
            </a:endParaRPr>
          </a:p>
        </p:txBody>
      </p:sp>
      <p:sp>
        <p:nvSpPr>
          <p:cNvPr id="147"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DF6E17B8-46A8-4C21-9167-76E471400DA6}" type="slidenum">
              <a:rPr b="0" lang="en-US" sz="1200" spc="-1" strike="noStrike">
                <a:solidFill>
                  <a:srgbClr val="000000"/>
                </a:solidFill>
                <a:latin typeface="Century Gothic"/>
              </a:rPr>
              <a:t>14</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development – First stage – ginned skills </a:t>
            </a:r>
            <a:endParaRPr b="0" lang="en-US" sz="4200" spc="-1" strike="noStrike">
              <a:latin typeface="Arial"/>
            </a:endParaRPr>
          </a:p>
        </p:txBody>
      </p:sp>
      <p:sp>
        <p:nvSpPr>
          <p:cNvPr id="149" name="CustomShape 2"/>
          <p:cNvSpPr/>
          <p:nvPr/>
        </p:nvSpPr>
        <p:spPr>
          <a:xfrm>
            <a:off x="457200" y="1882800"/>
            <a:ext cx="8228880" cy="4571280"/>
          </a:xfrm>
          <a:prstGeom prst="rect">
            <a:avLst/>
          </a:prstGeom>
          <a:noFill/>
          <a:ln>
            <a:noFill/>
          </a:ln>
        </p:spPr>
        <p:style>
          <a:lnRef idx="0"/>
          <a:fillRef idx="0"/>
          <a:effectRef idx="0"/>
          <a:fontRef idx="minor"/>
        </p:style>
        <p:txBody>
          <a:bodyPr lIns="90000" rIns="90000" tIns="45000" bIns="45000">
            <a:noAutofit/>
          </a:bodyPr>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Century Gothic"/>
              </a:rPr>
              <a:t>Form the first stage development I have improved my web pages design and ginned  very good experience with the front-end development especially that I don’t know any thing about front-end development before this project. </a:t>
            </a:r>
            <a:endParaRPr b="0" lang="en-US" sz="3000" spc="-1" strike="noStrike">
              <a:latin typeface="Arial"/>
            </a:endParaRPr>
          </a:p>
        </p:txBody>
      </p:sp>
      <p:sp>
        <p:nvSpPr>
          <p:cNvPr id="150"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F2407F97-2875-49E7-AEF2-BD3F4B49D41C}" type="slidenum">
              <a:rPr b="0" lang="en-US" sz="1200" spc="-1" strike="noStrike">
                <a:solidFill>
                  <a:srgbClr val="000000"/>
                </a:solidFill>
                <a:latin typeface="Century Gothic"/>
              </a:rPr>
              <a:t>14</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development – second stage – description</a:t>
            </a:r>
            <a:endParaRPr b="0" lang="en-US" sz="4200" spc="-1" strike="noStrike">
              <a:latin typeface="Arial"/>
            </a:endParaRPr>
          </a:p>
        </p:txBody>
      </p:sp>
      <p:sp>
        <p:nvSpPr>
          <p:cNvPr id="152" name="CustomShape 2"/>
          <p:cNvSpPr/>
          <p:nvPr/>
        </p:nvSpPr>
        <p:spPr>
          <a:xfrm>
            <a:off x="457200" y="1882800"/>
            <a:ext cx="8228880" cy="45712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01"/>
              </a:spcBef>
            </a:pPr>
            <a:r>
              <a:rPr b="0" lang="en-US" sz="3000" spc="-1" strike="noStrike">
                <a:solidFill>
                  <a:srgbClr val="000000"/>
                </a:solidFill>
                <a:latin typeface="Century Gothic"/>
              </a:rPr>
              <a:t>Server side development involved page database design and serve the user requests which uses the functionality of PHP and MYSQL.</a:t>
            </a:r>
            <a:endParaRPr b="0" lang="en-US" sz="3000" spc="-1" strike="noStrike">
              <a:latin typeface="Arial"/>
            </a:endParaRPr>
          </a:p>
          <a:p>
            <a:pPr marL="64080">
              <a:lnSpc>
                <a:spcPct val="100000"/>
              </a:lnSpc>
              <a:spcBef>
                <a:spcPts val="601"/>
              </a:spcBef>
              <a:tabLst>
                <a:tab algn="l" pos="0"/>
              </a:tabLst>
            </a:pPr>
            <a:endParaRPr b="0" lang="en-US" sz="3000" spc="-1" strike="noStrike">
              <a:latin typeface="Arial"/>
            </a:endParaRPr>
          </a:p>
        </p:txBody>
      </p:sp>
      <p:sp>
        <p:nvSpPr>
          <p:cNvPr id="153"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EA052406-BBBF-4BB3-A9AC-96643A0C77A9}" type="slidenum">
              <a:rPr b="0" lang="en-US" sz="1200" spc="-1" strike="noStrike">
                <a:solidFill>
                  <a:srgbClr val="000000"/>
                </a:solidFill>
                <a:latin typeface="Century Gothic"/>
              </a:rPr>
              <a:t>14</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251640" y="3357000"/>
            <a:ext cx="8228880" cy="1398240"/>
          </a:xfrm>
          <a:prstGeom prst="rect">
            <a:avLst/>
          </a:prstGeom>
          <a:noFill/>
          <a:ln>
            <a:noFill/>
          </a:ln>
        </p:spPr>
        <p:style>
          <a:lnRef idx="0"/>
          <a:fillRef idx="0"/>
          <a:effectRef idx="0"/>
          <a:fontRef idx="minor"/>
        </p:style>
        <p:txBody>
          <a:bodyPr lIns="90000" rIns="90000" tIns="45000" bIns="45000" anchor="ctr">
            <a:noAutofit/>
          </a:bodyPr>
          <a:p>
            <a:pPr marL="484560" algn="ctr">
              <a:lnSpc>
                <a:spcPct val="100000"/>
              </a:lnSpc>
            </a:pPr>
            <a:r>
              <a:rPr b="0" lang="en-US" sz="4200" spc="-1" strike="noStrike">
                <a:solidFill>
                  <a:srgbClr val="d26785"/>
                </a:solidFill>
                <a:latin typeface="Century Gothic"/>
              </a:rPr>
              <a:t>Thank you</a:t>
            </a:r>
            <a:endParaRPr b="0" lang="en-US" sz="4200" spc="-1" strike="noStrike">
              <a:latin typeface="Arial"/>
            </a:endParaRPr>
          </a:p>
        </p:txBody>
      </p:sp>
      <p:sp>
        <p:nvSpPr>
          <p:cNvPr id="155" name="CustomShape 2"/>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45AE45F5-8F2B-48C5-8B1E-60F624AE090B}" type="slidenum">
              <a:rPr b="0" lang="en-US" sz="1200" spc="-1" strike="noStrike">
                <a:solidFill>
                  <a:srgbClr val="000000"/>
                </a:solidFill>
                <a:latin typeface="Century Gothic"/>
              </a:rPr>
              <a:t>14</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0" y="-25920"/>
            <a:ext cx="8228880" cy="10778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About TGS:</a:t>
            </a:r>
            <a:endParaRPr b="0" lang="en-US" sz="4200" spc="-1" strike="noStrike">
              <a:latin typeface="Arial"/>
            </a:endParaRPr>
          </a:p>
        </p:txBody>
      </p:sp>
      <p:sp>
        <p:nvSpPr>
          <p:cNvPr id="98" name="CustomShape 2"/>
          <p:cNvSpPr/>
          <p:nvPr/>
        </p:nvSpPr>
        <p:spPr>
          <a:xfrm>
            <a:off x="179640" y="1052640"/>
            <a:ext cx="8228880" cy="5472000"/>
          </a:xfrm>
          <a:prstGeom prst="rect">
            <a:avLst/>
          </a:prstGeom>
          <a:noFill/>
          <a:ln>
            <a:noFill/>
          </a:ln>
        </p:spPr>
        <p:style>
          <a:lnRef idx="0"/>
          <a:fillRef idx="0"/>
          <a:effectRef idx="0"/>
          <a:fontRef idx="minor"/>
        </p:style>
        <p:txBody>
          <a:bodyPr lIns="90000" rIns="90000" tIns="45000" bIns="45000">
            <a:normAutofit/>
          </a:bodyPr>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Times New Roman"/>
              </a:rPr>
              <a:t>Main issue:</a:t>
            </a:r>
            <a:endParaRPr b="0" lang="en-US" sz="3000" spc="-1" strike="noStrike">
              <a:latin typeface="Arial"/>
            </a:endParaRPr>
          </a:p>
          <a:p>
            <a:pPr marL="722520">
              <a:lnSpc>
                <a:spcPct val="100000"/>
              </a:lnSpc>
              <a:spcBef>
                <a:spcPts val="360"/>
              </a:spcBef>
              <a:tabLst>
                <a:tab algn="l" pos="0"/>
              </a:tabLst>
            </a:pPr>
            <a:r>
              <a:rPr b="0" lang="en-US" sz="1800" spc="-1" strike="noStrike">
                <a:solidFill>
                  <a:srgbClr val="000000"/>
                </a:solidFill>
                <a:latin typeface="Times New Roman"/>
              </a:rPr>
              <a:t>As we all can see nowadays all the education industry has become more complicated, and hard either to students and teachers since covid-19 appeared in our life.</a:t>
            </a:r>
            <a:endParaRPr b="0" lang="en-US" sz="1800" spc="-1" strike="noStrike">
              <a:latin typeface="Arial"/>
            </a:endParaRPr>
          </a:p>
          <a:p>
            <a:pPr marL="722520">
              <a:lnSpc>
                <a:spcPct val="100000"/>
              </a:lnSpc>
              <a:spcBef>
                <a:spcPts val="360"/>
              </a:spcBef>
              <a:tabLst>
                <a:tab algn="l" pos="0"/>
              </a:tabLst>
            </a:pPr>
            <a:r>
              <a:rPr b="0" lang="en-US" sz="1800" spc="-1" strike="noStrike">
                <a:solidFill>
                  <a:srgbClr val="000000"/>
                </a:solidFill>
                <a:latin typeface="Times New Roman"/>
              </a:rPr>
              <a:t>one of the many problems that covid-19 has exposed is the remote exams  which requires from the teachers so many efforts to prepare them  and test these exams.</a:t>
            </a:r>
            <a:endParaRPr b="0" lang="en-US" sz="1800" spc="-1" strike="noStrike">
              <a:latin typeface="Arial"/>
            </a:endParaRPr>
          </a:p>
          <a:p>
            <a:pPr marL="722520">
              <a:lnSpc>
                <a:spcPct val="100000"/>
              </a:lnSpc>
              <a:spcBef>
                <a:spcPts val="360"/>
              </a:spcBef>
              <a:tabLst>
                <a:tab algn="l" pos="0"/>
              </a:tabLst>
            </a:pPr>
            <a:endParaRPr b="0" lang="en-US" sz="1800" spc="-1" strike="noStrike">
              <a:latin typeface="Arial"/>
            </a:endParaRPr>
          </a:p>
          <a:p>
            <a:pPr marL="448200" indent="-383400">
              <a:lnSpc>
                <a:spcPct val="100000"/>
              </a:lnSpc>
              <a:spcBef>
                <a:spcPts val="601"/>
              </a:spcBef>
              <a:buClr>
                <a:srgbClr val="ff388c"/>
              </a:buClr>
              <a:buSzPct val="80000"/>
              <a:buFont typeface="Wingdings 2" charset="2"/>
              <a:buChar char=""/>
              <a:tabLst>
                <a:tab algn="l" pos="0"/>
              </a:tabLst>
            </a:pPr>
            <a:r>
              <a:rPr b="0" lang="en-US" sz="3000" spc="-1" strike="noStrike">
                <a:solidFill>
                  <a:srgbClr val="000000"/>
                </a:solidFill>
                <a:latin typeface="Times New Roman"/>
              </a:rPr>
              <a:t>How we can assist?!?</a:t>
            </a:r>
            <a:r>
              <a:rPr b="0" lang="en-US" sz="3000" spc="-1" strike="noStrike">
                <a:solidFill>
                  <a:srgbClr val="000000"/>
                </a:solidFill>
                <a:latin typeface="Times New Roman"/>
              </a:rPr>
              <a:t>	</a:t>
            </a:r>
            <a:endParaRPr b="0" lang="en-US" sz="3000" spc="-1" strike="noStrike">
              <a:latin typeface="Arial"/>
            </a:endParaRPr>
          </a:p>
          <a:p>
            <a:pPr marL="64080">
              <a:lnSpc>
                <a:spcPct val="100000"/>
              </a:lnSpc>
              <a:spcBef>
                <a:spcPts val="479"/>
              </a:spcBef>
              <a:tabLst>
                <a:tab algn="l" pos="0"/>
              </a:tabLst>
            </a:pPr>
            <a:r>
              <a:rPr b="0" lang="en-US" sz="2400" spc="-1" strike="noStrike">
                <a:solidFill>
                  <a:srgbClr val="000000"/>
                </a:solidFill>
                <a:latin typeface="Times New Roman"/>
              </a:rPr>
              <a:t>     </a:t>
            </a:r>
            <a:r>
              <a:rPr b="0" lang="en-US" sz="2000" spc="-1" strike="noStrike">
                <a:solidFill>
                  <a:srgbClr val="000000"/>
                </a:solidFill>
                <a:latin typeface="Times New Roman"/>
              </a:rPr>
              <a:t>TGS:</a:t>
            </a:r>
            <a:endParaRPr b="0" lang="en-US" sz="2000" spc="-1" strike="noStrike">
              <a:latin typeface="Arial"/>
            </a:endParaRPr>
          </a:p>
          <a:p>
            <a:pPr marL="64080">
              <a:lnSpc>
                <a:spcPct val="100000"/>
              </a:lnSpc>
              <a:spcBef>
                <a:spcPts val="400"/>
              </a:spcBef>
              <a:tabLst>
                <a:tab algn="l" pos="0"/>
              </a:tabLst>
            </a:pPr>
            <a:r>
              <a:rPr b="0" lang="en-US" sz="2000" spc="-1" strike="noStrike">
                <a:solidFill>
                  <a:srgbClr val="000000"/>
                </a:solidFill>
                <a:latin typeface="Times New Roman"/>
              </a:rPr>
              <a:t>	</a:t>
            </a:r>
            <a:r>
              <a:rPr b="0" lang="en-US" sz="1800" spc="-1" strike="noStrike">
                <a:solidFill>
                  <a:srgbClr val="000000"/>
                </a:solidFill>
                <a:latin typeface="Times New Roman"/>
              </a:rPr>
              <a:t>TGS (test generator site) is a website that comes to assist teachers /users who </a:t>
            </a:r>
            <a:r>
              <a:rPr b="0" lang="en-US" sz="1800" spc="-1" strike="noStrike">
                <a:solidFill>
                  <a:srgbClr val="000000"/>
                </a:solidFill>
                <a:latin typeface="Times New Roman"/>
              </a:rPr>
              <a:t>	</a:t>
            </a:r>
            <a:r>
              <a:rPr b="0" lang="en-US" sz="1800" spc="-1" strike="noStrike">
                <a:solidFill>
                  <a:srgbClr val="000000"/>
                </a:solidFill>
                <a:latin typeface="Times New Roman"/>
              </a:rPr>
              <a:t>want to create a survey/test and share it with their students, friends, </a:t>
            </a:r>
            <a:r>
              <a:rPr b="0" lang="en-US" sz="1800" spc="-1" strike="noStrike">
                <a:solidFill>
                  <a:srgbClr val="000000"/>
                </a:solidFill>
                <a:latin typeface="Times New Roman"/>
              </a:rPr>
              <a:t>	</a:t>
            </a:r>
            <a:r>
              <a:rPr b="0" lang="en-US" sz="1800" spc="-1" strike="noStrike">
                <a:solidFill>
                  <a:srgbClr val="000000"/>
                </a:solidFill>
                <a:latin typeface="Times New Roman"/>
              </a:rPr>
              <a:t>coworkers, or any other users.</a:t>
            </a:r>
            <a:endParaRPr b="0" lang="en-US" sz="1800" spc="-1" strike="noStrike">
              <a:latin typeface="Arial"/>
            </a:endParaRPr>
          </a:p>
        </p:txBody>
      </p:sp>
      <p:sp>
        <p:nvSpPr>
          <p:cNvPr id="99"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9C2EF8A4-B9C9-41CC-A898-6FFB9C4C7FD4}" type="slidenum">
              <a:rPr b="0" lang="en-US" sz="1200" spc="-1" strike="noStrike">
                <a:solidFill>
                  <a:srgbClr val="000000"/>
                </a:solidFill>
                <a:latin typeface="Century Gothic"/>
              </a:rPr>
              <a:t>2</a:t>
            </a:fld>
            <a:endParaRPr b="0" lang="en-US" sz="1200" spc="-1" strike="noStrike">
              <a:latin typeface="Arial"/>
            </a:endParaRPr>
          </a:p>
        </p:txBody>
      </p:sp>
      <p:pic>
        <p:nvPicPr>
          <p:cNvPr id="100" name="Picture 4" descr=""/>
          <p:cNvPicPr/>
          <p:nvPr/>
        </p:nvPicPr>
        <p:blipFill>
          <a:blip r:embed="rId1"/>
          <a:stretch/>
        </p:blipFill>
        <p:spPr>
          <a:xfrm rot="21126600">
            <a:off x="4211280" y="2502720"/>
            <a:ext cx="4031640" cy="260532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6" presetSubtype="21">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filter="barn(inVertical)" transition="in">
                                      <p:cBhvr additive="repl">
                                        <p:cTn id="7" dur="500"/>
                                        <p:tgtEl>
                                          <p:spTgt spid="98">
                                            <p:txEl>
                                              <p:pRg st="0" end="0"/>
                                            </p:txEl>
                                          </p:spTgt>
                                        </p:tgtEl>
                                      </p:cBhvr>
                                    </p:animEffect>
                                  </p:childTnLst>
                                </p:cTn>
                              </p:par>
                              <p:par>
                                <p:cTn id="8" nodeType="withEffect" fill="hold" presetClass="entr" presetID="16" presetSubtype="21">
                                  <p:stCondLst>
                                    <p:cond delay="0"/>
                                  </p:stCondLst>
                                  <p:childTnLst>
                                    <p:set>
                                      <p:cBhvr>
                                        <p:cTn id="9" dur="1" fill="hold">
                                          <p:stCondLst>
                                            <p:cond delay="0"/>
                                          </p:stCondLst>
                                        </p:cTn>
                                        <p:tgtEl>
                                          <p:spTgt spid="98">
                                            <p:txEl>
                                              <p:pRg st="1" end="1"/>
                                            </p:txEl>
                                          </p:spTgt>
                                        </p:tgtEl>
                                        <p:attrNameLst>
                                          <p:attrName>style.visibility</p:attrName>
                                        </p:attrNameLst>
                                      </p:cBhvr>
                                      <p:to>
                                        <p:strVal val="visible"/>
                                      </p:to>
                                    </p:set>
                                    <p:animEffect filter="barn(inVertical)" transition="in">
                                      <p:cBhvr additive="repl">
                                        <p:cTn id="10" dur="500"/>
                                        <p:tgtEl>
                                          <p:spTgt spid="98">
                                            <p:txEl>
                                              <p:pRg st="1" end="1"/>
                                            </p:txEl>
                                          </p:spTgt>
                                        </p:tgtEl>
                                      </p:cBhvr>
                                    </p:animEffect>
                                  </p:childTnLst>
                                </p:cTn>
                              </p:par>
                              <p:par>
                                <p:cTn id="11" nodeType="withEffect" fill="hold" presetClass="entr" presetID="16" presetSubtype="21">
                                  <p:stCondLst>
                                    <p:cond delay="0"/>
                                  </p:stCondLst>
                                  <p:childTnLst>
                                    <p:set>
                                      <p:cBhvr>
                                        <p:cTn id="12" dur="1" fill="hold">
                                          <p:stCondLst>
                                            <p:cond delay="0"/>
                                          </p:stCondLst>
                                        </p:cTn>
                                        <p:tgtEl>
                                          <p:spTgt spid="98">
                                            <p:txEl>
                                              <p:pRg st="2" end="2"/>
                                            </p:txEl>
                                          </p:spTgt>
                                        </p:tgtEl>
                                        <p:attrNameLst>
                                          <p:attrName>style.visibility</p:attrName>
                                        </p:attrNameLst>
                                      </p:cBhvr>
                                      <p:to>
                                        <p:strVal val="visible"/>
                                      </p:to>
                                    </p:set>
                                    <p:animEffect filter="barn(inVertical)" transition="in">
                                      <p:cBhvr additive="repl">
                                        <p:cTn id="13" dur="500"/>
                                        <p:tgtEl>
                                          <p:spTgt spid="9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26">
                                  <p:stCondLst>
                                    <p:cond delay="0"/>
                                  </p:stCondLst>
                                  <p:childTnLst>
                                    <p:set>
                                      <p:cBhvr>
                                        <p:cTn id="17" dur="1" fill="hold">
                                          <p:stCondLst>
                                            <p:cond delay="0"/>
                                          </p:stCondLst>
                                        </p:cTn>
                                        <p:tgtEl>
                                          <p:spTgt spid="98">
                                            <p:txEl>
                                              <p:pRg st="4" end="4"/>
                                            </p:txEl>
                                          </p:spTgt>
                                        </p:tgtEl>
                                        <p:attrNameLst>
                                          <p:attrName>style.visibility</p:attrName>
                                        </p:attrNameLst>
                                      </p:cBhvr>
                                      <p:to>
                                        <p:strVal val="visible"/>
                                      </p:to>
                                    </p:set>
                                    <p:animEffect filter="wipe(down)" transition="in">
                                      <p:cBhvr additive="repl">
                                        <p:cTn id="18" dur="580">
                                          <p:stCondLst>
                                            <p:cond delay="0"/>
                                          </p:stCondLst>
                                        </p:cTn>
                                        <p:tgtEl>
                                          <p:spTgt spid="98">
                                            <p:txEl>
                                              <p:pRg st="4" end="4"/>
                                            </p:txEl>
                                          </p:spTgt>
                                        </p:tgtEl>
                                      </p:cBhvr>
                                    </p:animEffect>
                                    <p:anim calcmode="lin" valueType="num">
                                      <p:cBhvr additive="repl">
                                        <p:cTn id="19" dur="1822">
                                          <p:stCondLst>
                                            <p:cond delay="0"/>
                                          </p:stCondLst>
                                        </p:cTn>
                                        <p:tgtEl>
                                          <p:spTgt spid="98">
                                            <p:txEl>
                                              <p:pRg st="4" end="4"/>
                                            </p:txEl>
                                          </p:spTgt>
                                        </p:tgtEl>
                                        <p:attrNameLst>
                                          <p:attrName>ppt_x</p:attrName>
                                        </p:attrNameLst>
                                      </p:cBhvr>
                                      <p:tavLst>
                                        <p:tav tm="0">
                                          <p:val>
                                            <p:strVal val="#ppt_x-0.25"/>
                                          </p:val>
                                        </p:tav>
                                        <p:tav tm="100000">
                                          <p:val>
                                            <p:strVal val="#ppt_x"/>
                                          </p:val>
                                        </p:tav>
                                      </p:tavLst>
                                    </p:anim>
                                    <p:anim calcmode="lin" valueType="num">
                                      <p:cBhvr additive="repl">
                                        <p:cTn id="20" dur="664">
                                          <p:stCondLst>
                                            <p:cond delay="0"/>
                                          </p:stCondLst>
                                        </p:cTn>
                                        <p:tgtEl>
                                          <p:spTgt spid="98">
                                            <p:txEl>
                                              <p:pRg st="4" end="4"/>
                                            </p:txEl>
                                          </p:spTgt>
                                        </p:tgtEl>
                                        <p:attrNameLst>
                                          <p:attrName>ppt_y</p:attrName>
                                        </p:attrNameLst>
                                      </p:cBhvr>
                                      <p:tavLst>
                                        <p:tav fmla="y-sin(pi*$)/3" tm="0">
                                          <p:val>
                                            <p:fltVal val="0.5"/>
                                          </p:val>
                                        </p:tav>
                                        <p:tav fmla="y-sin(pi*$)/3" tm="100000">
                                          <p:val>
                                            <p:fltVal val="1"/>
                                          </p:val>
                                        </p:tav>
                                      </p:tavLst>
                                    </p:anim>
                                    <p:anim calcmode="lin" valueType="num">
                                      <p:cBhvr additive="repl">
                                        <p:cTn id="21" dur="664">
                                          <p:stCondLst>
                                            <p:cond delay="664"/>
                                          </p:stCondLst>
                                        </p:cTn>
                                        <p:tgtEl>
                                          <p:spTgt spid="98">
                                            <p:txEl>
                                              <p:pRg st="4" end="4"/>
                                            </p:txEl>
                                          </p:spTgt>
                                        </p:tgtEl>
                                        <p:attrNameLst>
                                          <p:attrName>ppt_y</p:attrName>
                                        </p:attrNameLst>
                                      </p:cBhvr>
                                      <p:tavLst>
                                        <p:tav fmla="y-sin(pi*$)/9" tm="0">
                                          <p:val>
                                            <p:fltVal val="0"/>
                                          </p:val>
                                        </p:tav>
                                        <p:tav fmla="y-sin(pi*$)/9" tm="100000">
                                          <p:val>
                                            <p:fltVal val="1"/>
                                          </p:val>
                                        </p:tav>
                                      </p:tavLst>
                                    </p:anim>
                                    <p:anim calcmode="lin" valueType="num">
                                      <p:cBhvr additive="repl">
                                        <p:cTn id="22" dur="332">
                                          <p:stCondLst>
                                            <p:cond delay="1324"/>
                                          </p:stCondLst>
                                        </p:cTn>
                                        <p:tgtEl>
                                          <p:spTgt spid="98">
                                            <p:txEl>
                                              <p:pRg st="4" end="4"/>
                                            </p:txEl>
                                          </p:spTgt>
                                        </p:tgtEl>
                                        <p:attrNameLst>
                                          <p:attrName>ppt_y</p:attrName>
                                        </p:attrNameLst>
                                      </p:cBhvr>
                                      <p:tavLst>
                                        <p:tav fmla="y-sin(pi*$)/27" tm="0">
                                          <p:val>
                                            <p:fltVal val="0"/>
                                          </p:val>
                                        </p:tav>
                                        <p:tav fmla="y-sin(pi*$)/27" tm="100000">
                                          <p:val>
                                            <p:fltVal val="1"/>
                                          </p:val>
                                        </p:tav>
                                      </p:tavLst>
                                    </p:anim>
                                    <p:anim calcmode="lin" valueType="num">
                                      <p:cBhvr additive="repl">
                                        <p:cTn id="23" dur="164">
                                          <p:stCondLst>
                                            <p:cond delay="1656"/>
                                          </p:stCondLst>
                                        </p:cTn>
                                        <p:tgtEl>
                                          <p:spTgt spid="98">
                                            <p:txEl>
                                              <p:pRg st="4" end="4"/>
                                            </p:txEl>
                                          </p:spTgt>
                                        </p:tgtEl>
                                        <p:attrNameLst>
                                          <p:attrName>ppt_y</p:attrName>
                                        </p:attrNameLst>
                                      </p:cBhvr>
                                      <p:tavLst>
                                        <p:tav fmla="y-sin(pi*$)/81" tm="0">
                                          <p:val>
                                            <p:fltVal val="0"/>
                                          </p:val>
                                        </p:tav>
                                        <p:tav fmla="y-sin(pi*$)/81" tm="100000">
                                          <p:val>
                                            <p:fltVal val="1"/>
                                          </p:val>
                                        </p:tav>
                                      </p:tavLst>
                                    </p:anim>
                                    <p:animScale>
                                      <p:cBhvr>
                                        <p:cTn id="24" dur="26" fill="hold">
                                          <p:stCondLst>
                                            <p:cond delay="650"/>
                                          </p:stCondLst>
                                        </p:cTn>
                                        <p:tgtEl>
                                          <p:spTgt spid="98">
                                            <p:txEl>
                                              <p:pRg st="4" end="4"/>
                                            </p:txEl>
                                          </p:spTgt>
                                        </p:tgtEl>
                                      </p:cBhvr>
                                      <p:to x="100000" y="60000"/>
                                    </p:animScale>
                                    <p:animScale>
                                      <p:cBhvr>
                                        <p:cTn id="25" dur="166" fill="hold">
                                          <p:stCondLst>
                                            <p:cond delay="676"/>
                                          </p:stCondLst>
                                        </p:cTn>
                                        <p:tgtEl>
                                          <p:spTgt spid="98">
                                            <p:txEl>
                                              <p:pRg st="4" end="4"/>
                                            </p:txEl>
                                          </p:spTgt>
                                        </p:tgtEl>
                                      </p:cBhvr>
                                      <p:to x="100000" y="100000"/>
                                    </p:animScale>
                                    <p:animScale>
                                      <p:cBhvr>
                                        <p:cTn id="26" dur="26" fill="hold">
                                          <p:stCondLst>
                                            <p:cond delay="1312"/>
                                          </p:stCondLst>
                                        </p:cTn>
                                        <p:tgtEl>
                                          <p:spTgt spid="98">
                                            <p:txEl>
                                              <p:pRg st="4" end="4"/>
                                            </p:txEl>
                                          </p:spTgt>
                                        </p:tgtEl>
                                      </p:cBhvr>
                                      <p:to x="100000" y="80000"/>
                                    </p:animScale>
                                    <p:animScale>
                                      <p:cBhvr>
                                        <p:cTn id="27" dur="166" fill="hold">
                                          <p:stCondLst>
                                            <p:cond delay="1338"/>
                                          </p:stCondLst>
                                        </p:cTn>
                                        <p:tgtEl>
                                          <p:spTgt spid="98">
                                            <p:txEl>
                                              <p:pRg st="4" end="4"/>
                                            </p:txEl>
                                          </p:spTgt>
                                        </p:tgtEl>
                                      </p:cBhvr>
                                      <p:to x="100000" y="100000"/>
                                    </p:animScale>
                                    <p:animScale>
                                      <p:cBhvr>
                                        <p:cTn id="28" dur="26" fill="hold">
                                          <p:stCondLst>
                                            <p:cond delay="1642"/>
                                          </p:stCondLst>
                                        </p:cTn>
                                        <p:tgtEl>
                                          <p:spTgt spid="98">
                                            <p:txEl>
                                              <p:pRg st="4" end="4"/>
                                            </p:txEl>
                                          </p:spTgt>
                                        </p:tgtEl>
                                      </p:cBhvr>
                                      <p:to x="100000" y="90000"/>
                                    </p:animScale>
                                    <p:animScale>
                                      <p:cBhvr>
                                        <p:cTn id="29" dur="166" fill="hold">
                                          <p:stCondLst>
                                            <p:cond delay="1668"/>
                                          </p:stCondLst>
                                        </p:cTn>
                                        <p:tgtEl>
                                          <p:spTgt spid="98">
                                            <p:txEl>
                                              <p:pRg st="4" end="4"/>
                                            </p:txEl>
                                          </p:spTgt>
                                        </p:tgtEl>
                                      </p:cBhvr>
                                      <p:to x="100000" y="100000"/>
                                    </p:animScale>
                                    <p:animScale>
                                      <p:cBhvr>
                                        <p:cTn id="30" dur="26" fill="hold">
                                          <p:stCondLst>
                                            <p:cond delay="1808"/>
                                          </p:stCondLst>
                                        </p:cTn>
                                        <p:tgtEl>
                                          <p:spTgt spid="98">
                                            <p:txEl>
                                              <p:pRg st="4" end="4"/>
                                            </p:txEl>
                                          </p:spTgt>
                                        </p:tgtEl>
                                      </p:cBhvr>
                                      <p:to x="100000" y="95000"/>
                                    </p:animScale>
                                    <p:animScale>
                                      <p:cBhvr>
                                        <p:cTn id="31" dur="166" fill="hold">
                                          <p:stCondLst>
                                            <p:cond delay="1834"/>
                                          </p:stCondLst>
                                        </p:cTn>
                                        <p:tgtEl>
                                          <p:spTgt spid="98">
                                            <p:txEl>
                                              <p:pRg st="4" end="4"/>
                                            </p:txEl>
                                          </p:spTgt>
                                        </p:tgtEl>
                                      </p:cBhvr>
                                      <p:to x="100000" y="100000"/>
                                    </p:animScale>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26">
                                  <p:stCondLst>
                                    <p:cond delay="0"/>
                                  </p:stCondLst>
                                  <p:childTnLst>
                                    <p:set>
                                      <p:cBhvr>
                                        <p:cTn id="35" dur="1" fill="hold">
                                          <p:stCondLst>
                                            <p:cond delay="0"/>
                                          </p:stCondLst>
                                        </p:cTn>
                                        <p:tgtEl>
                                          <p:spTgt spid="100"/>
                                        </p:tgtEl>
                                        <p:attrNameLst>
                                          <p:attrName>style.visibility</p:attrName>
                                        </p:attrNameLst>
                                      </p:cBhvr>
                                      <p:to>
                                        <p:strVal val="visible"/>
                                      </p:to>
                                    </p:set>
                                    <p:animEffect filter="wipe(down)" transition="in">
                                      <p:cBhvr additive="repl">
                                        <p:cTn id="36" dur="580">
                                          <p:stCondLst>
                                            <p:cond delay="0"/>
                                          </p:stCondLst>
                                        </p:cTn>
                                        <p:tgtEl>
                                          <p:spTgt spid="100"/>
                                        </p:tgtEl>
                                      </p:cBhvr>
                                    </p:animEffect>
                                    <p:anim calcmode="lin" valueType="num">
                                      <p:cBhvr additive="repl">
                                        <p:cTn id="37" dur="1822">
                                          <p:stCondLst>
                                            <p:cond delay="0"/>
                                          </p:stCondLst>
                                        </p:cTn>
                                        <p:tgtEl>
                                          <p:spTgt spid="100"/>
                                        </p:tgtEl>
                                        <p:attrNameLst>
                                          <p:attrName>ppt_x</p:attrName>
                                        </p:attrNameLst>
                                      </p:cBhvr>
                                      <p:tavLst>
                                        <p:tav tm="0">
                                          <p:val>
                                            <p:strVal val="#ppt_x-0.25"/>
                                          </p:val>
                                        </p:tav>
                                        <p:tav tm="100000">
                                          <p:val>
                                            <p:strVal val="#ppt_x"/>
                                          </p:val>
                                        </p:tav>
                                      </p:tavLst>
                                    </p:anim>
                                    <p:anim calcmode="lin" valueType="num">
                                      <p:cBhvr additive="repl">
                                        <p:cTn id="38" dur="664">
                                          <p:stCondLst>
                                            <p:cond delay="0"/>
                                          </p:stCondLst>
                                        </p:cTn>
                                        <p:tgtEl>
                                          <p:spTgt spid="100"/>
                                        </p:tgtEl>
                                        <p:attrNameLst>
                                          <p:attrName>ppt_y</p:attrName>
                                        </p:attrNameLst>
                                      </p:cBhvr>
                                      <p:tavLst>
                                        <p:tav fmla="y-sin(pi*$)/3" tm="0">
                                          <p:val>
                                            <p:fltVal val="0.5"/>
                                          </p:val>
                                        </p:tav>
                                        <p:tav fmla="y-sin(pi*$)/3" tm="100000">
                                          <p:val>
                                            <p:fltVal val="1"/>
                                          </p:val>
                                        </p:tav>
                                      </p:tavLst>
                                    </p:anim>
                                    <p:anim calcmode="lin" valueType="num">
                                      <p:cBhvr additive="repl">
                                        <p:cTn id="39" dur="664">
                                          <p:stCondLst>
                                            <p:cond delay="664"/>
                                          </p:stCondLst>
                                        </p:cTn>
                                        <p:tgtEl>
                                          <p:spTgt spid="100"/>
                                        </p:tgtEl>
                                        <p:attrNameLst>
                                          <p:attrName>ppt_y</p:attrName>
                                        </p:attrNameLst>
                                      </p:cBhvr>
                                      <p:tavLst>
                                        <p:tav fmla="y-sin(pi*$)/9" tm="0">
                                          <p:val>
                                            <p:fltVal val="0"/>
                                          </p:val>
                                        </p:tav>
                                        <p:tav fmla="y-sin(pi*$)/9" tm="100000">
                                          <p:val>
                                            <p:fltVal val="1"/>
                                          </p:val>
                                        </p:tav>
                                      </p:tavLst>
                                    </p:anim>
                                    <p:anim calcmode="lin" valueType="num">
                                      <p:cBhvr additive="repl">
                                        <p:cTn id="40" dur="332">
                                          <p:stCondLst>
                                            <p:cond delay="1324"/>
                                          </p:stCondLst>
                                        </p:cTn>
                                        <p:tgtEl>
                                          <p:spTgt spid="100"/>
                                        </p:tgtEl>
                                        <p:attrNameLst>
                                          <p:attrName>ppt_y</p:attrName>
                                        </p:attrNameLst>
                                      </p:cBhvr>
                                      <p:tavLst>
                                        <p:tav fmla="y-sin(pi*$)/27" tm="0">
                                          <p:val>
                                            <p:fltVal val="0"/>
                                          </p:val>
                                        </p:tav>
                                        <p:tav fmla="y-sin(pi*$)/27" tm="100000">
                                          <p:val>
                                            <p:fltVal val="1"/>
                                          </p:val>
                                        </p:tav>
                                      </p:tavLst>
                                    </p:anim>
                                    <p:anim calcmode="lin" valueType="num">
                                      <p:cBhvr additive="repl">
                                        <p:cTn id="41" dur="164">
                                          <p:stCondLst>
                                            <p:cond delay="1656"/>
                                          </p:stCondLst>
                                        </p:cTn>
                                        <p:tgtEl>
                                          <p:spTgt spid="100"/>
                                        </p:tgtEl>
                                        <p:attrNameLst>
                                          <p:attrName>ppt_y</p:attrName>
                                        </p:attrNameLst>
                                      </p:cBhvr>
                                      <p:tavLst>
                                        <p:tav fmla="y-sin(pi*$)/81" tm="0">
                                          <p:val>
                                            <p:fltVal val="0"/>
                                          </p:val>
                                        </p:tav>
                                        <p:tav fmla="y-sin(pi*$)/81" tm="100000">
                                          <p:val>
                                            <p:fltVal val="1"/>
                                          </p:val>
                                        </p:tav>
                                      </p:tavLst>
                                    </p:anim>
                                    <p:animScale>
                                      <p:cBhvr>
                                        <p:cTn id="42" dur="26" fill="hold">
                                          <p:stCondLst>
                                            <p:cond delay="650"/>
                                          </p:stCondLst>
                                        </p:cTn>
                                        <p:tgtEl>
                                          <p:spTgt spid="100"/>
                                        </p:tgtEl>
                                      </p:cBhvr>
                                      <p:to x="100000" y="60000"/>
                                    </p:animScale>
                                    <p:animScale>
                                      <p:cBhvr>
                                        <p:cTn id="43" dur="166" fill="hold">
                                          <p:stCondLst>
                                            <p:cond delay="676"/>
                                          </p:stCondLst>
                                        </p:cTn>
                                        <p:tgtEl>
                                          <p:spTgt spid="100"/>
                                        </p:tgtEl>
                                      </p:cBhvr>
                                      <p:to x="100000" y="100000"/>
                                    </p:animScale>
                                    <p:animScale>
                                      <p:cBhvr>
                                        <p:cTn id="44" dur="26" fill="hold">
                                          <p:stCondLst>
                                            <p:cond delay="1312"/>
                                          </p:stCondLst>
                                        </p:cTn>
                                        <p:tgtEl>
                                          <p:spTgt spid="100"/>
                                        </p:tgtEl>
                                      </p:cBhvr>
                                      <p:to x="100000" y="80000"/>
                                    </p:animScale>
                                    <p:animScale>
                                      <p:cBhvr>
                                        <p:cTn id="45" dur="166" fill="hold">
                                          <p:stCondLst>
                                            <p:cond delay="1338"/>
                                          </p:stCondLst>
                                        </p:cTn>
                                        <p:tgtEl>
                                          <p:spTgt spid="100"/>
                                        </p:tgtEl>
                                      </p:cBhvr>
                                      <p:to x="100000" y="100000"/>
                                    </p:animScale>
                                    <p:animScale>
                                      <p:cBhvr>
                                        <p:cTn id="46" dur="26" fill="hold">
                                          <p:stCondLst>
                                            <p:cond delay="1642"/>
                                          </p:stCondLst>
                                        </p:cTn>
                                        <p:tgtEl>
                                          <p:spTgt spid="100"/>
                                        </p:tgtEl>
                                      </p:cBhvr>
                                      <p:to x="100000" y="90000"/>
                                    </p:animScale>
                                    <p:animScale>
                                      <p:cBhvr>
                                        <p:cTn id="47" dur="166" fill="hold">
                                          <p:stCondLst>
                                            <p:cond delay="1668"/>
                                          </p:stCondLst>
                                        </p:cTn>
                                        <p:tgtEl>
                                          <p:spTgt spid="100"/>
                                        </p:tgtEl>
                                      </p:cBhvr>
                                      <p:to x="100000" y="100000"/>
                                    </p:animScale>
                                    <p:animScale>
                                      <p:cBhvr>
                                        <p:cTn id="48" dur="26" fill="hold">
                                          <p:stCondLst>
                                            <p:cond delay="1808"/>
                                          </p:stCondLst>
                                        </p:cTn>
                                        <p:tgtEl>
                                          <p:spTgt spid="100"/>
                                        </p:tgtEl>
                                      </p:cBhvr>
                                      <p:to x="100000" y="95000"/>
                                    </p:animScale>
                                    <p:animScale>
                                      <p:cBhvr>
                                        <p:cTn id="49" dur="166" fill="hold">
                                          <p:stCondLst>
                                            <p:cond delay="1834"/>
                                          </p:stCondLst>
                                        </p:cTn>
                                        <p:tgtEl>
                                          <p:spTgt spid="100"/>
                                        </p:tgtEl>
                                      </p:cBhvr>
                                      <p:to x="100000" y="100000"/>
                                    </p:animScale>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6" presetSubtype="21">
                                  <p:stCondLst>
                                    <p:cond delay="0"/>
                                  </p:stCondLst>
                                  <p:childTnLst>
                                    <p:set>
                                      <p:cBhvr>
                                        <p:cTn id="53" dur="1" fill="hold">
                                          <p:stCondLst>
                                            <p:cond delay="0"/>
                                          </p:stCondLst>
                                        </p:cTn>
                                        <p:tgtEl>
                                          <p:spTgt spid="98">
                                            <p:txEl>
                                              <p:pRg st="5" end="5"/>
                                            </p:txEl>
                                          </p:spTgt>
                                        </p:tgtEl>
                                        <p:attrNameLst>
                                          <p:attrName>style.visibility</p:attrName>
                                        </p:attrNameLst>
                                      </p:cBhvr>
                                      <p:to>
                                        <p:strVal val="visible"/>
                                      </p:to>
                                    </p:set>
                                    <p:animEffect filter="barn(inVertical)" transition="in">
                                      <p:cBhvr additive="repl">
                                        <p:cTn id="54" dur="500"/>
                                        <p:tgtEl>
                                          <p:spTgt spid="98">
                                            <p:txEl>
                                              <p:pRg st="5" end="5"/>
                                            </p:txEl>
                                          </p:spTgt>
                                        </p:tgtEl>
                                      </p:cBhvr>
                                    </p:animEffect>
                                  </p:childTnLst>
                                </p:cTn>
                              </p:par>
                              <p:par>
                                <p:cTn id="55" nodeType="withEffect" fill="hold" presetClass="entr" presetID="16" presetSubtype="21">
                                  <p:stCondLst>
                                    <p:cond delay="0"/>
                                  </p:stCondLst>
                                  <p:childTnLst>
                                    <p:set>
                                      <p:cBhvr>
                                        <p:cTn id="56" dur="1" fill="hold">
                                          <p:stCondLst>
                                            <p:cond delay="0"/>
                                          </p:stCondLst>
                                        </p:cTn>
                                        <p:tgtEl>
                                          <p:spTgt spid="98">
                                            <p:txEl>
                                              <p:pRg st="6" end="6"/>
                                            </p:txEl>
                                          </p:spTgt>
                                        </p:tgtEl>
                                        <p:attrNameLst>
                                          <p:attrName>style.visibility</p:attrName>
                                        </p:attrNameLst>
                                      </p:cBhvr>
                                      <p:to>
                                        <p:strVal val="visible"/>
                                      </p:to>
                                    </p:set>
                                    <p:animEffect filter="barn(inVertical)" transition="in">
                                      <p:cBhvr additive="repl">
                                        <p:cTn id="57" dur="500"/>
                                        <p:tgtEl>
                                          <p:spTgt spid="9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95640" y="18864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About TGS:</a:t>
            </a:r>
            <a:endParaRPr b="0" lang="en-US" sz="4200" spc="-1" strike="noStrike">
              <a:latin typeface="Arial"/>
            </a:endParaRPr>
          </a:p>
        </p:txBody>
      </p:sp>
      <p:sp>
        <p:nvSpPr>
          <p:cNvPr id="102" name="CustomShape 2"/>
          <p:cNvSpPr/>
          <p:nvPr/>
        </p:nvSpPr>
        <p:spPr>
          <a:xfrm>
            <a:off x="251640" y="1412640"/>
            <a:ext cx="8228880" cy="4571280"/>
          </a:xfrm>
          <a:prstGeom prst="rect">
            <a:avLst/>
          </a:prstGeom>
          <a:noFill/>
          <a:ln>
            <a:noFill/>
          </a:ln>
        </p:spPr>
        <p:style>
          <a:lnRef idx="0"/>
          <a:fillRef idx="0"/>
          <a:effectRef idx="0"/>
          <a:fontRef idx="minor"/>
        </p:style>
        <p:txBody>
          <a:bodyPr lIns="90000" rIns="90000" tIns="45000" bIns="45000">
            <a:noAutofit/>
          </a:bodyPr>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Times New Roman"/>
              </a:rPr>
              <a:t>Why TGS?</a:t>
            </a:r>
            <a:endParaRPr b="0" lang="en-US" sz="3000" spc="-1" strike="noStrike">
              <a:latin typeface="Arial"/>
            </a:endParaRPr>
          </a:p>
          <a:p>
            <a:pPr marL="537120">
              <a:lnSpc>
                <a:spcPct val="100000"/>
              </a:lnSpc>
              <a:spcBef>
                <a:spcPts val="360"/>
              </a:spcBef>
              <a:tabLst>
                <a:tab algn="l" pos="0"/>
              </a:tabLst>
            </a:pPr>
            <a:r>
              <a:rPr b="0" lang="en-US" sz="1800" spc="-1" strike="noStrike">
                <a:solidFill>
                  <a:srgbClr val="000000"/>
                </a:solidFill>
                <a:latin typeface="Times New Roman"/>
              </a:rPr>
              <a:t>TGS has been designed to be pretty easy and require almost 0% knowledge in technology, this design was introduced to fit both teachers that have weak knowledge in technology and those that have a </a:t>
            </a:r>
            <a:endParaRPr b="0" lang="en-US" sz="1800" spc="-1" strike="noStrike">
              <a:latin typeface="Arial"/>
            </a:endParaRPr>
          </a:p>
        </p:txBody>
      </p:sp>
      <p:sp>
        <p:nvSpPr>
          <p:cNvPr id="103"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773BD58F-55D3-49E7-A01F-E3D48F1E859D}" type="slidenum">
              <a:rPr b="0" lang="en-US" sz="1200" spc="-1" strike="noStrike">
                <a:solidFill>
                  <a:srgbClr val="000000"/>
                </a:solidFill>
                <a:latin typeface="Century Gothic"/>
              </a:rPr>
              <a:t>2</a:t>
            </a:fld>
            <a:endParaRPr b="0" lang="en-US" sz="1200" spc="-1" strike="noStrike">
              <a:latin typeface="Arial"/>
            </a:endParaRPr>
          </a:p>
        </p:txBody>
      </p:sp>
      <p:pic>
        <p:nvPicPr>
          <p:cNvPr id="104" name="Picture 4" descr=""/>
          <p:cNvPicPr/>
          <p:nvPr/>
        </p:nvPicPr>
        <p:blipFill>
          <a:blip r:embed="rId1"/>
          <a:stretch/>
        </p:blipFill>
        <p:spPr>
          <a:xfrm>
            <a:off x="827640" y="3573000"/>
            <a:ext cx="2422440" cy="2984760"/>
          </a:xfrm>
          <a:prstGeom prst="rect">
            <a:avLst/>
          </a:prstGeom>
          <a:ln>
            <a:noFill/>
          </a:ln>
        </p:spPr>
      </p:pic>
      <p:pic>
        <p:nvPicPr>
          <p:cNvPr id="105" name="Picture 5" descr=""/>
          <p:cNvPicPr/>
          <p:nvPr/>
        </p:nvPicPr>
        <p:blipFill>
          <a:blip r:embed="rId2"/>
          <a:stretch/>
        </p:blipFill>
        <p:spPr>
          <a:xfrm>
            <a:off x="4788000" y="2928600"/>
            <a:ext cx="3123360" cy="3683520"/>
          </a:xfrm>
          <a:prstGeom prst="rect">
            <a:avLst/>
          </a:prstGeom>
          <a:ln>
            <a:noFill/>
          </a:ln>
        </p:spPr>
      </p:pic>
    </p:spTree>
  </p:cSld>
  <mc:AlternateContent>
    <mc:Choice Requires="p14">
      <p:transition spd="slow" p14:dur="2000"/>
    </mc:Choice>
    <mc:Fallback>
      <p:transition spd="slow"/>
    </mc:Fallback>
  </mc:AlternateContent>
  <p:timing>
    <p:tnLst>
      <p:par>
        <p:cTn id="58" dur="indefinite" restart="never" nodeType="tmRoot">
          <p:childTnLst>
            <p:seq>
              <p:cTn id="59" dur="indefinite" nodeType="mainSeq">
                <p:childTnLst>
                  <p:par>
                    <p:cTn id="60" fill="hold">
                      <p:stCondLst>
                        <p:cond delay="indefinite"/>
                      </p:stCondLst>
                      <p:childTnLst>
                        <p:par>
                          <p:cTn id="61" fill="hold">
                            <p:stCondLst>
                              <p:cond delay="0"/>
                            </p:stCondLst>
                            <p:childTnLst>
                              <p:par>
                                <p:cTn id="62" nodeType="clickEffect" fill="hold" presetClass="entr" presetID="6" presetSubtype="16">
                                  <p:stCondLst>
                                    <p:cond delay="0"/>
                                  </p:stCondLst>
                                  <p:childTnLst>
                                    <p:set>
                                      <p:cBhvr>
                                        <p:cTn id="63" dur="1" fill="hold">
                                          <p:stCondLst>
                                            <p:cond delay="0"/>
                                          </p:stCondLst>
                                        </p:cTn>
                                        <p:tgtEl>
                                          <p:spTgt spid="102">
                                            <p:txEl>
                                              <p:pRg st="0" end="0"/>
                                            </p:txEl>
                                          </p:spTgt>
                                        </p:tgtEl>
                                        <p:attrNameLst>
                                          <p:attrName>style.visibility</p:attrName>
                                        </p:attrNameLst>
                                      </p:cBhvr>
                                      <p:to>
                                        <p:strVal val="visible"/>
                                      </p:to>
                                    </p:set>
                                    <p:animEffect filter="circle(in)" transition="in">
                                      <p:cBhvr additive="repl">
                                        <p:cTn id="64" dur="2000"/>
                                        <p:tgtEl>
                                          <p:spTgt spid="10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2" presetSubtype="4">
                                  <p:stCondLst>
                                    <p:cond delay="0"/>
                                  </p:stCondLst>
                                  <p:childTnLst>
                                    <p:set>
                                      <p:cBhvr>
                                        <p:cTn id="68" dur="1" fill="hold">
                                          <p:stCondLst>
                                            <p:cond delay="0"/>
                                          </p:stCondLst>
                                        </p:cTn>
                                        <p:tgtEl>
                                          <p:spTgt spid="102">
                                            <p:txEl>
                                              <p:pRg st="1" end="1"/>
                                            </p:txEl>
                                          </p:spTgt>
                                        </p:tgtEl>
                                        <p:attrNameLst>
                                          <p:attrName>style.visibility</p:attrName>
                                        </p:attrNameLst>
                                      </p:cBhvr>
                                      <p:to>
                                        <p:strVal val="visible"/>
                                      </p:to>
                                    </p:set>
                                    <p:anim calcmode="lin" valueType="num">
                                      <p:cBhvr additive="repl">
                                        <p:cTn id="69" dur="500" fill="hold"/>
                                        <p:tgtEl>
                                          <p:spTgt spid="102">
                                            <p:txEl>
                                              <p:pRg st="1" end="1"/>
                                            </p:txEl>
                                          </p:spTgt>
                                        </p:tgtEl>
                                        <p:attrNameLst>
                                          <p:attrName>ppt_x</p:attrName>
                                        </p:attrNameLst>
                                      </p:cBhvr>
                                      <p:tavLst>
                                        <p:tav tm="0">
                                          <p:val>
                                            <p:strVal val="#ppt_x"/>
                                          </p:val>
                                        </p:tav>
                                        <p:tav tm="100000">
                                          <p:val>
                                            <p:strVal val="#ppt_x"/>
                                          </p:val>
                                        </p:tav>
                                      </p:tavLst>
                                    </p:anim>
                                    <p:anim calcmode="lin" valueType="num">
                                      <p:cBhvr additive="repl">
                                        <p:cTn id="70" dur="500" fill="hold"/>
                                        <p:tgtEl>
                                          <p:spTgt spid="1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31">
                                  <p:stCondLst>
                                    <p:cond delay="0"/>
                                  </p:stCondLst>
                                  <p:childTnLst>
                                    <p:set>
                                      <p:cBhvr>
                                        <p:cTn id="74" dur="1" fill="hold">
                                          <p:stCondLst>
                                            <p:cond delay="0"/>
                                          </p:stCondLst>
                                        </p:cTn>
                                        <p:tgtEl>
                                          <p:spTgt spid="104"/>
                                        </p:tgtEl>
                                        <p:attrNameLst>
                                          <p:attrName>style.visibility</p:attrName>
                                        </p:attrNameLst>
                                      </p:cBhvr>
                                      <p:to>
                                        <p:strVal val="visible"/>
                                      </p:to>
                                    </p:set>
                                    <p:anim calcmode="lin" valueType="num">
                                      <p:cBhvr additive="repl">
                                        <p:cTn id="75" dur="1000" fill="hold"/>
                                        <p:tgtEl>
                                          <p:spTgt spid="104"/>
                                        </p:tgtEl>
                                        <p:attrNameLst>
                                          <p:attrName>ppt_w</p:attrName>
                                        </p:attrNameLst>
                                      </p:cBhvr>
                                      <p:tavLst>
                                        <p:tav tm="0">
                                          <p:val>
                                            <p:fltVal val="0"/>
                                          </p:val>
                                        </p:tav>
                                        <p:tav tm="100000">
                                          <p:val>
                                            <p:strVal val="#ppt_w"/>
                                          </p:val>
                                        </p:tav>
                                      </p:tavLst>
                                    </p:anim>
                                    <p:anim calcmode="lin" valueType="num">
                                      <p:cBhvr additive="repl">
                                        <p:cTn id="76" dur="1000" fill="hold"/>
                                        <p:tgtEl>
                                          <p:spTgt spid="104"/>
                                        </p:tgtEl>
                                        <p:attrNameLst>
                                          <p:attrName>ppt_h</p:attrName>
                                        </p:attrNameLst>
                                      </p:cBhvr>
                                      <p:tavLst>
                                        <p:tav tm="0">
                                          <p:val>
                                            <p:fltVal val="0"/>
                                          </p:val>
                                        </p:tav>
                                        <p:tav tm="100000">
                                          <p:val>
                                            <p:strVal val="#ppt_h"/>
                                          </p:val>
                                        </p:tav>
                                      </p:tavLst>
                                    </p:anim>
                                    <p:anim calcmode="lin" valueType="num">
                                      <p:cBhvr additive="repl">
                                        <p:cTn id="77" dur="1000" fill="hold"/>
                                        <p:tgtEl>
                                          <p:spTgt spid="104"/>
                                        </p:tgtEl>
                                        <p:attrNameLst>
                                          <p:attrName>r</p:attrName>
                                        </p:attrNameLst>
                                      </p:cBhvr>
                                      <p:tavLst>
                                        <p:tav tm="0">
                                          <p:val>
                                            <p:strVal val="90"/>
                                          </p:val>
                                        </p:tav>
                                        <p:tav tm="100000">
                                          <p:val>
                                            <p:strVal val="0"/>
                                          </p:val>
                                        </p:tav>
                                      </p:tavLst>
                                    </p:anim>
                                    <p:animEffect filter="fade" transition="in">
                                      <p:cBhvr additive="repl">
                                        <p:cTn id="78" dur="1000"/>
                                        <p:tgtEl>
                                          <p:spTgt spid="104"/>
                                        </p:tgtEl>
                                      </p:cBhvr>
                                    </p:animEffec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26">
                                  <p:stCondLst>
                                    <p:cond delay="0"/>
                                  </p:stCondLst>
                                  <p:childTnLst>
                                    <p:set>
                                      <p:cBhvr>
                                        <p:cTn id="82" dur="1" fill="hold">
                                          <p:stCondLst>
                                            <p:cond delay="0"/>
                                          </p:stCondLst>
                                        </p:cTn>
                                        <p:tgtEl>
                                          <p:spTgt spid="105"/>
                                        </p:tgtEl>
                                        <p:attrNameLst>
                                          <p:attrName>style.visibility</p:attrName>
                                        </p:attrNameLst>
                                      </p:cBhvr>
                                      <p:to>
                                        <p:strVal val="visible"/>
                                      </p:to>
                                    </p:set>
                                    <p:animEffect filter="wipe(down)" transition="in">
                                      <p:cBhvr additive="repl">
                                        <p:cTn id="83" dur="580">
                                          <p:stCondLst>
                                            <p:cond delay="0"/>
                                          </p:stCondLst>
                                        </p:cTn>
                                        <p:tgtEl>
                                          <p:spTgt spid="105"/>
                                        </p:tgtEl>
                                      </p:cBhvr>
                                    </p:animEffect>
                                    <p:anim calcmode="lin" valueType="num">
                                      <p:cBhvr additive="repl">
                                        <p:cTn id="84" dur="1822">
                                          <p:stCondLst>
                                            <p:cond delay="0"/>
                                          </p:stCondLst>
                                        </p:cTn>
                                        <p:tgtEl>
                                          <p:spTgt spid="105"/>
                                        </p:tgtEl>
                                        <p:attrNameLst>
                                          <p:attrName>ppt_x</p:attrName>
                                        </p:attrNameLst>
                                      </p:cBhvr>
                                      <p:tavLst>
                                        <p:tav tm="0">
                                          <p:val>
                                            <p:strVal val="#ppt_x-0.25"/>
                                          </p:val>
                                        </p:tav>
                                        <p:tav tm="100000">
                                          <p:val>
                                            <p:strVal val="#ppt_x"/>
                                          </p:val>
                                        </p:tav>
                                      </p:tavLst>
                                    </p:anim>
                                    <p:anim calcmode="lin" valueType="num">
                                      <p:cBhvr additive="repl">
                                        <p:cTn id="85" dur="664">
                                          <p:stCondLst>
                                            <p:cond delay="0"/>
                                          </p:stCondLst>
                                        </p:cTn>
                                        <p:tgtEl>
                                          <p:spTgt spid="105"/>
                                        </p:tgtEl>
                                        <p:attrNameLst>
                                          <p:attrName>ppt_y</p:attrName>
                                        </p:attrNameLst>
                                      </p:cBhvr>
                                      <p:tavLst>
                                        <p:tav fmla="y-sin(pi*$)/3" tm="0">
                                          <p:val>
                                            <p:fltVal val="0.5"/>
                                          </p:val>
                                        </p:tav>
                                        <p:tav fmla="y-sin(pi*$)/3" tm="100000">
                                          <p:val>
                                            <p:fltVal val="1"/>
                                          </p:val>
                                        </p:tav>
                                      </p:tavLst>
                                    </p:anim>
                                    <p:anim calcmode="lin" valueType="num">
                                      <p:cBhvr additive="repl">
                                        <p:cTn id="86" dur="664">
                                          <p:stCondLst>
                                            <p:cond delay="664"/>
                                          </p:stCondLst>
                                        </p:cTn>
                                        <p:tgtEl>
                                          <p:spTgt spid="105"/>
                                        </p:tgtEl>
                                        <p:attrNameLst>
                                          <p:attrName>ppt_y</p:attrName>
                                        </p:attrNameLst>
                                      </p:cBhvr>
                                      <p:tavLst>
                                        <p:tav fmla="y-sin(pi*$)/9" tm="0">
                                          <p:val>
                                            <p:fltVal val="0"/>
                                          </p:val>
                                        </p:tav>
                                        <p:tav fmla="y-sin(pi*$)/9" tm="100000">
                                          <p:val>
                                            <p:fltVal val="1"/>
                                          </p:val>
                                        </p:tav>
                                      </p:tavLst>
                                    </p:anim>
                                    <p:anim calcmode="lin" valueType="num">
                                      <p:cBhvr additive="repl">
                                        <p:cTn id="87" dur="332">
                                          <p:stCondLst>
                                            <p:cond delay="1324"/>
                                          </p:stCondLst>
                                        </p:cTn>
                                        <p:tgtEl>
                                          <p:spTgt spid="105"/>
                                        </p:tgtEl>
                                        <p:attrNameLst>
                                          <p:attrName>ppt_y</p:attrName>
                                        </p:attrNameLst>
                                      </p:cBhvr>
                                      <p:tavLst>
                                        <p:tav fmla="y-sin(pi*$)/27" tm="0">
                                          <p:val>
                                            <p:fltVal val="0"/>
                                          </p:val>
                                        </p:tav>
                                        <p:tav fmla="y-sin(pi*$)/27" tm="100000">
                                          <p:val>
                                            <p:fltVal val="1"/>
                                          </p:val>
                                        </p:tav>
                                      </p:tavLst>
                                    </p:anim>
                                    <p:anim calcmode="lin" valueType="num">
                                      <p:cBhvr additive="repl">
                                        <p:cTn id="88" dur="164">
                                          <p:stCondLst>
                                            <p:cond delay="1656"/>
                                          </p:stCondLst>
                                        </p:cTn>
                                        <p:tgtEl>
                                          <p:spTgt spid="105"/>
                                        </p:tgtEl>
                                        <p:attrNameLst>
                                          <p:attrName>ppt_y</p:attrName>
                                        </p:attrNameLst>
                                      </p:cBhvr>
                                      <p:tavLst>
                                        <p:tav fmla="y-sin(pi*$)/81" tm="0">
                                          <p:val>
                                            <p:fltVal val="0"/>
                                          </p:val>
                                        </p:tav>
                                        <p:tav fmla="y-sin(pi*$)/81" tm="100000">
                                          <p:val>
                                            <p:fltVal val="1"/>
                                          </p:val>
                                        </p:tav>
                                      </p:tavLst>
                                    </p:anim>
                                    <p:animScale>
                                      <p:cBhvr>
                                        <p:cTn id="89" dur="26" fill="hold">
                                          <p:stCondLst>
                                            <p:cond delay="650"/>
                                          </p:stCondLst>
                                        </p:cTn>
                                        <p:tgtEl>
                                          <p:spTgt spid="105"/>
                                        </p:tgtEl>
                                      </p:cBhvr>
                                      <p:to x="100000" y="60000"/>
                                    </p:animScale>
                                    <p:animScale>
                                      <p:cBhvr>
                                        <p:cTn id="90" dur="166" fill="hold">
                                          <p:stCondLst>
                                            <p:cond delay="676"/>
                                          </p:stCondLst>
                                        </p:cTn>
                                        <p:tgtEl>
                                          <p:spTgt spid="105"/>
                                        </p:tgtEl>
                                      </p:cBhvr>
                                      <p:to x="100000" y="100000"/>
                                    </p:animScale>
                                    <p:animScale>
                                      <p:cBhvr>
                                        <p:cTn id="91" dur="26" fill="hold">
                                          <p:stCondLst>
                                            <p:cond delay="1312"/>
                                          </p:stCondLst>
                                        </p:cTn>
                                        <p:tgtEl>
                                          <p:spTgt spid="105"/>
                                        </p:tgtEl>
                                      </p:cBhvr>
                                      <p:to x="100000" y="80000"/>
                                    </p:animScale>
                                    <p:animScale>
                                      <p:cBhvr>
                                        <p:cTn id="92" dur="166" fill="hold">
                                          <p:stCondLst>
                                            <p:cond delay="1338"/>
                                          </p:stCondLst>
                                        </p:cTn>
                                        <p:tgtEl>
                                          <p:spTgt spid="105"/>
                                        </p:tgtEl>
                                      </p:cBhvr>
                                      <p:to x="100000" y="100000"/>
                                    </p:animScale>
                                    <p:animScale>
                                      <p:cBhvr>
                                        <p:cTn id="93" dur="26" fill="hold">
                                          <p:stCondLst>
                                            <p:cond delay="1642"/>
                                          </p:stCondLst>
                                        </p:cTn>
                                        <p:tgtEl>
                                          <p:spTgt spid="105"/>
                                        </p:tgtEl>
                                      </p:cBhvr>
                                      <p:to x="100000" y="90000"/>
                                    </p:animScale>
                                    <p:animScale>
                                      <p:cBhvr>
                                        <p:cTn id="94" dur="166" fill="hold">
                                          <p:stCondLst>
                                            <p:cond delay="1668"/>
                                          </p:stCondLst>
                                        </p:cTn>
                                        <p:tgtEl>
                                          <p:spTgt spid="105"/>
                                        </p:tgtEl>
                                      </p:cBhvr>
                                      <p:to x="100000" y="100000"/>
                                    </p:animScale>
                                    <p:animScale>
                                      <p:cBhvr>
                                        <p:cTn id="95" dur="26" fill="hold">
                                          <p:stCondLst>
                                            <p:cond delay="1808"/>
                                          </p:stCondLst>
                                        </p:cTn>
                                        <p:tgtEl>
                                          <p:spTgt spid="105"/>
                                        </p:tgtEl>
                                      </p:cBhvr>
                                      <p:to x="100000" y="95000"/>
                                    </p:animScale>
                                    <p:animScale>
                                      <p:cBhvr>
                                        <p:cTn id="96" dur="166" fill="hold">
                                          <p:stCondLst>
                                            <p:cond delay="1834"/>
                                          </p:stCondLst>
                                        </p:cTn>
                                        <p:tgtEl>
                                          <p:spTgt spid="105"/>
                                        </p:tgtEl>
                                      </p:cBhvr>
                                      <p:to x="100000" y="100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used Technologies</a:t>
            </a:r>
            <a:endParaRPr b="0" lang="en-US" sz="4200" spc="-1" strike="noStrike">
              <a:latin typeface="Arial"/>
            </a:endParaRPr>
          </a:p>
        </p:txBody>
      </p:sp>
      <p:sp>
        <p:nvSpPr>
          <p:cNvPr id="107" name="CustomShape 2"/>
          <p:cNvSpPr/>
          <p:nvPr/>
        </p:nvSpPr>
        <p:spPr>
          <a:xfrm>
            <a:off x="457200" y="1882800"/>
            <a:ext cx="8228880" cy="4571280"/>
          </a:xfrm>
          <a:prstGeom prst="rect">
            <a:avLst/>
          </a:prstGeom>
          <a:noFill/>
          <a:ln>
            <a:noFill/>
          </a:ln>
        </p:spPr>
        <p:style>
          <a:lnRef idx="0"/>
          <a:fillRef idx="0"/>
          <a:effectRef idx="0"/>
          <a:fontRef idx="minor"/>
        </p:style>
        <p:txBody>
          <a:bodyPr lIns="90000" rIns="90000" tIns="45000" bIns="45000">
            <a:normAutofit/>
          </a:bodyPr>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Times New Roman"/>
              </a:rPr>
              <a:t>The following Technologies was used to</a:t>
            </a:r>
            <a:r>
              <a:rPr b="0" lang="en-US" sz="3000" spc="-1" strike="noStrike">
                <a:solidFill>
                  <a:srgbClr val="000000"/>
                </a:solidFill>
                <a:latin typeface="Times New Roman"/>
              </a:rPr>
              <a:t>	</a:t>
            </a:r>
            <a:r>
              <a:rPr b="0" lang="en-US" sz="3000" spc="-1" strike="noStrike">
                <a:solidFill>
                  <a:srgbClr val="000000"/>
                </a:solidFill>
                <a:latin typeface="Times New Roman"/>
              </a:rPr>
              <a:t>implement TGS</a:t>
            </a:r>
            <a:r>
              <a:rPr b="0" lang="en-US" sz="3000" spc="-1" strike="noStrike">
                <a:solidFill>
                  <a:srgbClr val="000000"/>
                </a:solidFill>
                <a:latin typeface="Century Gothic"/>
              </a:rPr>
              <a:t>:</a:t>
            </a:r>
            <a:endParaRPr b="0" lang="en-US" sz="3000" spc="-1" strike="noStrike">
              <a:latin typeface="Arial"/>
            </a:endParaRPr>
          </a:p>
          <a:p>
            <a:pPr lvl="1" marL="822960" indent="-285120">
              <a:lnSpc>
                <a:spcPct val="100000"/>
              </a:lnSpc>
              <a:spcBef>
                <a:spcPts val="519"/>
              </a:spcBef>
              <a:buClr>
                <a:srgbClr val="ff388c"/>
              </a:buClr>
              <a:buSzPct val="95000"/>
              <a:buFont typeface="Verdana"/>
              <a:buChar char="›"/>
            </a:pPr>
            <a:r>
              <a:rPr b="0" lang="en-US" sz="2600" spc="-1" strike="noStrike">
                <a:solidFill>
                  <a:srgbClr val="000000"/>
                </a:solidFill>
                <a:latin typeface="Times New Roman"/>
              </a:rPr>
              <a:t>HTML5 </a:t>
            </a:r>
            <a:r>
              <a:rPr b="0" lang="en-US" sz="2200" spc="-1" strike="noStrike">
                <a:solidFill>
                  <a:srgbClr val="000000"/>
                </a:solidFill>
                <a:latin typeface="Times New Roman"/>
              </a:rPr>
              <a:t>(client side) </a:t>
            </a:r>
            <a:r>
              <a:rPr b="0" lang="en-US" sz="2600" spc="-1" strike="noStrike">
                <a:solidFill>
                  <a:srgbClr val="000000"/>
                </a:solidFill>
                <a:latin typeface="Times New Roman"/>
              </a:rPr>
              <a:t>– </a:t>
            </a:r>
            <a:r>
              <a:rPr b="0" lang="en-US" sz="2200" spc="-1" strike="noStrike">
                <a:solidFill>
                  <a:srgbClr val="000000"/>
                </a:solidFill>
                <a:latin typeface="Times New Roman"/>
              </a:rPr>
              <a:t>used to describing the structure of Web pages.</a:t>
            </a:r>
            <a:endParaRPr b="0" lang="en-US" sz="2200" spc="-1" strike="noStrike">
              <a:latin typeface="Arial"/>
            </a:endParaRPr>
          </a:p>
          <a:p>
            <a:pPr lvl="1" marL="822960" indent="-285120">
              <a:lnSpc>
                <a:spcPct val="100000"/>
              </a:lnSpc>
              <a:spcBef>
                <a:spcPts val="519"/>
              </a:spcBef>
              <a:buClr>
                <a:srgbClr val="ff388c"/>
              </a:buClr>
              <a:buSzPct val="95000"/>
              <a:buFont typeface="Verdana"/>
              <a:buChar char="›"/>
            </a:pPr>
            <a:r>
              <a:rPr b="0" lang="en-US" sz="2600" spc="-1" strike="noStrike">
                <a:solidFill>
                  <a:srgbClr val="000000"/>
                </a:solidFill>
                <a:latin typeface="Times New Roman"/>
              </a:rPr>
              <a:t>CSS3 </a:t>
            </a:r>
            <a:r>
              <a:rPr b="0" lang="en-US" sz="2200" spc="-1" strike="noStrike">
                <a:solidFill>
                  <a:srgbClr val="000000"/>
                </a:solidFill>
                <a:latin typeface="Times New Roman"/>
              </a:rPr>
              <a:t>(client side)– used to describing the presentation of Web pages.</a:t>
            </a:r>
            <a:endParaRPr b="0" lang="en-US" sz="2200" spc="-1" strike="noStrike">
              <a:latin typeface="Arial"/>
            </a:endParaRPr>
          </a:p>
          <a:p>
            <a:pPr lvl="1" marL="822960" indent="-285120">
              <a:lnSpc>
                <a:spcPct val="100000"/>
              </a:lnSpc>
              <a:spcBef>
                <a:spcPts val="519"/>
              </a:spcBef>
              <a:buClr>
                <a:srgbClr val="ff388c"/>
              </a:buClr>
              <a:buSzPct val="95000"/>
              <a:buFont typeface="Verdana"/>
              <a:buChar char="›"/>
            </a:pPr>
            <a:r>
              <a:rPr b="0" lang="en-US" sz="2600" spc="-1" strike="noStrike">
                <a:solidFill>
                  <a:srgbClr val="000000"/>
                </a:solidFill>
                <a:latin typeface="Times New Roman"/>
              </a:rPr>
              <a:t>JavaScript </a:t>
            </a:r>
            <a:r>
              <a:rPr b="0" lang="en-US" sz="2200" spc="-1" strike="noStrike">
                <a:solidFill>
                  <a:srgbClr val="000000"/>
                </a:solidFill>
                <a:latin typeface="Times New Roman"/>
              </a:rPr>
              <a:t>(client side) </a:t>
            </a:r>
            <a:r>
              <a:rPr b="0" lang="en-US" sz="2600" spc="-1" strike="noStrike">
                <a:solidFill>
                  <a:srgbClr val="000000"/>
                </a:solidFill>
                <a:latin typeface="Times New Roman"/>
              </a:rPr>
              <a:t>– </a:t>
            </a:r>
            <a:r>
              <a:rPr b="0" lang="en-US" sz="2200" spc="-1" strike="noStrike">
                <a:solidFill>
                  <a:srgbClr val="000000"/>
                </a:solidFill>
                <a:latin typeface="Times New Roman"/>
              </a:rPr>
              <a:t>used to interact with web pages.</a:t>
            </a:r>
            <a:endParaRPr b="0" lang="en-US" sz="2200" spc="-1" strike="noStrike">
              <a:latin typeface="Arial"/>
            </a:endParaRPr>
          </a:p>
          <a:p>
            <a:pPr lvl="1" marL="822960" indent="-285120">
              <a:lnSpc>
                <a:spcPct val="100000"/>
              </a:lnSpc>
              <a:spcBef>
                <a:spcPts val="519"/>
              </a:spcBef>
              <a:buClr>
                <a:srgbClr val="ff388c"/>
              </a:buClr>
              <a:buSzPct val="95000"/>
              <a:buFont typeface="Verdana"/>
              <a:buChar char="›"/>
            </a:pPr>
            <a:r>
              <a:rPr b="0" lang="en-US" sz="2600" spc="-1" strike="noStrike">
                <a:solidFill>
                  <a:srgbClr val="000000"/>
                </a:solidFill>
                <a:latin typeface="Times New Roman"/>
              </a:rPr>
              <a:t>PHP </a:t>
            </a:r>
            <a:r>
              <a:rPr b="0" lang="en-US" sz="2200" spc="-1" strike="noStrike">
                <a:solidFill>
                  <a:srgbClr val="000000"/>
                </a:solidFill>
                <a:latin typeface="Times New Roman"/>
              </a:rPr>
              <a:t>(server side) </a:t>
            </a:r>
            <a:r>
              <a:rPr b="0" lang="en-US" sz="2600" spc="-1" strike="noStrike">
                <a:solidFill>
                  <a:srgbClr val="000000"/>
                </a:solidFill>
                <a:latin typeface="Times New Roman"/>
              </a:rPr>
              <a:t>– used for the server side development. </a:t>
            </a:r>
            <a:endParaRPr b="0" lang="en-US" sz="2600" spc="-1" strike="noStrike">
              <a:latin typeface="Arial"/>
            </a:endParaRPr>
          </a:p>
          <a:p>
            <a:pPr lvl="1" marL="822960" indent="-285120">
              <a:lnSpc>
                <a:spcPct val="100000"/>
              </a:lnSpc>
              <a:spcBef>
                <a:spcPts val="519"/>
              </a:spcBef>
              <a:buClr>
                <a:srgbClr val="ff388c"/>
              </a:buClr>
              <a:buSzPct val="95000"/>
              <a:buFont typeface="Verdana"/>
              <a:buChar char="›"/>
            </a:pPr>
            <a:r>
              <a:rPr b="0" lang="en-US" sz="2600" spc="-1" strike="noStrike">
                <a:solidFill>
                  <a:srgbClr val="000000"/>
                </a:solidFill>
                <a:latin typeface="Times New Roman"/>
              </a:rPr>
              <a:t>MySQL </a:t>
            </a:r>
            <a:r>
              <a:rPr b="0" lang="en-US" sz="2200" spc="-1" strike="noStrike">
                <a:solidFill>
                  <a:srgbClr val="000000"/>
                </a:solidFill>
                <a:latin typeface="Times New Roman"/>
              </a:rPr>
              <a:t>(server side) </a:t>
            </a:r>
            <a:r>
              <a:rPr b="0" lang="en-US" sz="2600" spc="-1" strike="noStrike">
                <a:solidFill>
                  <a:srgbClr val="000000"/>
                </a:solidFill>
                <a:latin typeface="Times New Roman"/>
              </a:rPr>
              <a:t>– used to store users data for a long term. </a:t>
            </a:r>
            <a:endParaRPr b="0" lang="en-US" sz="2600" spc="-1" strike="noStrike">
              <a:latin typeface="Arial"/>
            </a:endParaRPr>
          </a:p>
          <a:p>
            <a:pPr marL="537120">
              <a:lnSpc>
                <a:spcPct val="100000"/>
              </a:lnSpc>
              <a:spcBef>
                <a:spcPts val="519"/>
              </a:spcBef>
              <a:tabLst>
                <a:tab algn="l" pos="0"/>
              </a:tabLst>
            </a:pPr>
            <a:endParaRPr b="0" lang="en-US" sz="2600" spc="-1" strike="noStrike">
              <a:latin typeface="Arial"/>
            </a:endParaRPr>
          </a:p>
        </p:txBody>
      </p:sp>
      <p:sp>
        <p:nvSpPr>
          <p:cNvPr id="108"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E8DE2F50-28FF-4098-ABB8-EF8D608DBC1D}" type="slidenum">
              <a:rPr b="0" lang="en-US" sz="1200" spc="-1" strike="noStrike">
                <a:solidFill>
                  <a:srgbClr val="000000"/>
                </a:solidFill>
                <a:latin typeface="Century Gothic"/>
              </a:rPr>
              <a:t>4</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2" presetSubtype="4">
                                  <p:stCondLst>
                                    <p:cond delay="0"/>
                                  </p:stCondLst>
                                  <p:childTnLst>
                                    <p:set>
                                      <p:cBhvr>
                                        <p:cTn id="102" dur="1" fill="hold">
                                          <p:stCondLst>
                                            <p:cond delay="0"/>
                                          </p:stCondLst>
                                        </p:cTn>
                                        <p:tgtEl>
                                          <p:spTgt spid="107">
                                            <p:txEl>
                                              <p:pRg st="0" end="0"/>
                                            </p:txEl>
                                          </p:spTgt>
                                        </p:tgtEl>
                                        <p:attrNameLst>
                                          <p:attrName>style.visibility</p:attrName>
                                        </p:attrNameLst>
                                      </p:cBhvr>
                                      <p:to>
                                        <p:strVal val="visible"/>
                                      </p:to>
                                    </p:set>
                                    <p:anim calcmode="lin" valueType="num">
                                      <p:cBhvr additive="repl">
                                        <p:cTn id="103" dur="500" fill="hold"/>
                                        <p:tgtEl>
                                          <p:spTgt spid="107">
                                            <p:txEl>
                                              <p:pRg st="0" end="0"/>
                                            </p:txEl>
                                          </p:spTgt>
                                        </p:tgtEl>
                                        <p:attrNameLst>
                                          <p:attrName>ppt_x</p:attrName>
                                        </p:attrNameLst>
                                      </p:cBhvr>
                                      <p:tavLst>
                                        <p:tav tm="0">
                                          <p:val>
                                            <p:strVal val="#ppt_x"/>
                                          </p:val>
                                        </p:tav>
                                        <p:tav tm="100000">
                                          <p:val>
                                            <p:strVal val="#ppt_x"/>
                                          </p:val>
                                        </p:tav>
                                      </p:tavLst>
                                    </p:anim>
                                    <p:anim calcmode="lin" valueType="num">
                                      <p:cBhvr additive="repl">
                                        <p:cTn id="104" dur="500" fill="hold"/>
                                        <p:tgtEl>
                                          <p:spTgt spid="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0">
                                  <p:stCondLst>
                                    <p:cond delay="0"/>
                                  </p:stCondLst>
                                  <p:childTnLst>
                                    <p:set>
                                      <p:cBhvr>
                                        <p:cTn id="108" dur="1" fill="hold">
                                          <p:stCondLst>
                                            <p:cond delay="0"/>
                                          </p:stCondLst>
                                        </p:cTn>
                                        <p:tgtEl>
                                          <p:spTgt spid="107">
                                            <p:txEl>
                                              <p:pRg st="1" end="1"/>
                                            </p:txEl>
                                          </p:spTgt>
                                        </p:tgtEl>
                                        <p:attrNameLst>
                                          <p:attrName>style.visibility</p:attrName>
                                        </p:attrNameLst>
                                      </p:cBhvr>
                                      <p:to>
                                        <p:strVal val="visible"/>
                                      </p:to>
                                    </p:set>
                                    <p:animEffect filter="fade" transition="in">
                                      <p:cBhvr additive="repl">
                                        <p:cTn id="109" dur="500"/>
                                        <p:tgtEl>
                                          <p:spTgt spid="107">
                                            <p:txEl>
                                              <p:pRg st="1" end="1"/>
                                            </p:txEl>
                                          </p:spTgt>
                                        </p:tgtEl>
                                      </p:cBhvr>
                                    </p:animEffect>
                                  </p:childTnLst>
                                </p:cTn>
                              </p:par>
                            </p:childTnLst>
                          </p:cTn>
                        </p:par>
                      </p:childTnLst>
                    </p:cTn>
                  </p:par>
                  <p:par>
                    <p:cTn id="110" fill="hold">
                      <p:stCondLst>
                        <p:cond delay="indefinite"/>
                      </p:stCondLst>
                      <p:childTnLst>
                        <p:par>
                          <p:cTn id="111" fill="hold">
                            <p:stCondLst>
                              <p:cond delay="0"/>
                            </p:stCondLst>
                            <p:childTnLst>
                              <p:par>
                                <p:cTn id="112" nodeType="clickEffect" fill="hold" presetClass="entr" presetID="1">
                                  <p:stCondLst>
                                    <p:cond delay="0"/>
                                  </p:stCondLst>
                                  <p:childTnLst>
                                    <p:set>
                                      <p:cBhvr>
                                        <p:cTn id="113"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10">
                                  <p:stCondLst>
                                    <p:cond delay="0"/>
                                  </p:stCondLst>
                                  <p:childTnLst>
                                    <p:set>
                                      <p:cBhvr>
                                        <p:cTn id="117" dur="1" fill="hold">
                                          <p:stCondLst>
                                            <p:cond delay="0"/>
                                          </p:stCondLst>
                                        </p:cTn>
                                        <p:tgtEl>
                                          <p:spTgt spid="107">
                                            <p:txEl>
                                              <p:pRg st="3" end="3"/>
                                            </p:txEl>
                                          </p:spTgt>
                                        </p:tgtEl>
                                        <p:attrNameLst>
                                          <p:attrName>style.visibility</p:attrName>
                                        </p:attrNameLst>
                                      </p:cBhvr>
                                      <p:to>
                                        <p:strVal val="visible"/>
                                      </p:to>
                                    </p:set>
                                    <p:animEffect filter="fade" transition="in">
                                      <p:cBhvr additive="repl">
                                        <p:cTn id="118" dur="500"/>
                                        <p:tgtEl>
                                          <p:spTgt spid="107">
                                            <p:txEl>
                                              <p:pRg st="3" end="3"/>
                                            </p:txEl>
                                          </p:spTgt>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07">
                                            <p:txEl>
                                              <p:pRg st="4" end="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0">
                                  <p:stCondLst>
                                    <p:cond delay="0"/>
                                  </p:stCondLst>
                                  <p:childTnLst>
                                    <p:set>
                                      <p:cBhvr>
                                        <p:cTn id="126" dur="1" fill="hold">
                                          <p:stCondLst>
                                            <p:cond delay="0"/>
                                          </p:stCondLst>
                                        </p:cTn>
                                        <p:tgtEl>
                                          <p:spTgt spid="107">
                                            <p:txEl>
                                              <p:pRg st="5" end="5"/>
                                            </p:txEl>
                                          </p:spTgt>
                                        </p:tgtEl>
                                        <p:attrNameLst>
                                          <p:attrName>style.visibility</p:attrName>
                                        </p:attrNameLst>
                                      </p:cBhvr>
                                      <p:to>
                                        <p:strVal val="visible"/>
                                      </p:to>
                                    </p:set>
                                    <p:animEffect filter="fade" transition="in">
                                      <p:cBhvr additive="repl">
                                        <p:cTn id="127" dur="500"/>
                                        <p:tgtEl>
                                          <p:spTgt spid="107">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Main Features:</a:t>
            </a:r>
            <a:endParaRPr b="0" lang="en-US" sz="4200" spc="-1" strike="noStrike">
              <a:latin typeface="Arial"/>
            </a:endParaRPr>
          </a:p>
        </p:txBody>
      </p:sp>
      <p:sp>
        <p:nvSpPr>
          <p:cNvPr id="110" name="CustomShape 2"/>
          <p:cNvSpPr/>
          <p:nvPr/>
        </p:nvSpPr>
        <p:spPr>
          <a:xfrm>
            <a:off x="467640" y="1845000"/>
            <a:ext cx="8228880" cy="4571280"/>
          </a:xfrm>
          <a:prstGeom prst="rect">
            <a:avLst/>
          </a:prstGeom>
          <a:noFill/>
          <a:ln>
            <a:noFill/>
          </a:ln>
        </p:spPr>
        <p:style>
          <a:lnRef idx="0"/>
          <a:fillRef idx="0"/>
          <a:effectRef idx="0"/>
          <a:fontRef idx="minor"/>
        </p:style>
        <p:txBody>
          <a:bodyPr lIns="90000" rIns="90000" tIns="45000" bIns="45000">
            <a:noAutofit/>
          </a:bodyPr>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Times New Roman"/>
              </a:rPr>
              <a:t>TGS supports the following list of Features:</a:t>
            </a:r>
            <a:endParaRPr b="0" lang="en-US" sz="3000" spc="-1" strike="noStrike">
              <a:latin typeface="Arial"/>
            </a:endParaRPr>
          </a:p>
          <a:p>
            <a:pPr lvl="1" marL="1051560" indent="-513720">
              <a:lnSpc>
                <a:spcPct val="100000"/>
              </a:lnSpc>
              <a:spcBef>
                <a:spcPts val="519"/>
              </a:spcBef>
              <a:buClr>
                <a:srgbClr val="ff388c"/>
              </a:buClr>
              <a:buSzPct val="95000"/>
              <a:buFont typeface="Century Gothic"/>
              <a:buAutoNum type="arabicPeriod"/>
            </a:pPr>
            <a:r>
              <a:rPr b="0" lang="en-US" sz="2600" spc="-1" strike="noStrike">
                <a:solidFill>
                  <a:srgbClr val="000000"/>
                </a:solidFill>
                <a:latin typeface="Times New Roman"/>
              </a:rPr>
              <a:t>validating user existence in the system(a.k.a Login).</a:t>
            </a:r>
            <a:endParaRPr b="0" lang="en-US" sz="2600" spc="-1" strike="noStrike">
              <a:latin typeface="Arial"/>
            </a:endParaRPr>
          </a:p>
          <a:p>
            <a:pPr lvl="1" marL="1051560" indent="-513720">
              <a:lnSpc>
                <a:spcPct val="100000"/>
              </a:lnSpc>
              <a:spcBef>
                <a:spcPts val="519"/>
              </a:spcBef>
              <a:buClr>
                <a:srgbClr val="ff388c"/>
              </a:buClr>
              <a:buSzPct val="95000"/>
              <a:buFont typeface="Century Gothic"/>
              <a:buAutoNum type="arabicPeriod"/>
            </a:pPr>
            <a:r>
              <a:rPr b="0" lang="en-US" sz="2600" spc="-1" strike="noStrike">
                <a:solidFill>
                  <a:srgbClr val="000000"/>
                </a:solidFill>
                <a:latin typeface="Times New Roman"/>
              </a:rPr>
              <a:t>Create new exam/test.</a:t>
            </a:r>
            <a:endParaRPr b="0" lang="en-US" sz="2600" spc="-1" strike="noStrike">
              <a:latin typeface="Arial"/>
            </a:endParaRPr>
          </a:p>
          <a:p>
            <a:pPr lvl="1" marL="1051560" indent="-513720">
              <a:lnSpc>
                <a:spcPct val="100000"/>
              </a:lnSpc>
              <a:spcBef>
                <a:spcPts val="519"/>
              </a:spcBef>
              <a:buClr>
                <a:srgbClr val="ff388c"/>
              </a:buClr>
              <a:buSzPct val="95000"/>
              <a:buFont typeface="Century Gothic"/>
              <a:buAutoNum type="arabicPeriod"/>
            </a:pPr>
            <a:r>
              <a:rPr b="0" lang="en-US" sz="2600" spc="-1" strike="noStrike">
                <a:solidFill>
                  <a:srgbClr val="000000"/>
                </a:solidFill>
                <a:latin typeface="Times New Roman"/>
              </a:rPr>
              <a:t>Answer specific exam by entering exam id.</a:t>
            </a:r>
            <a:endParaRPr b="0" lang="en-US" sz="2600" spc="-1" strike="noStrike">
              <a:latin typeface="Arial"/>
            </a:endParaRPr>
          </a:p>
          <a:p>
            <a:pPr lvl="1" marL="1051560" indent="-513720">
              <a:lnSpc>
                <a:spcPct val="100000"/>
              </a:lnSpc>
              <a:spcBef>
                <a:spcPts val="519"/>
              </a:spcBef>
              <a:buClr>
                <a:srgbClr val="ff388c"/>
              </a:buClr>
              <a:buSzPct val="95000"/>
              <a:buFont typeface="Century Gothic"/>
              <a:buAutoNum type="arabicPeriod"/>
            </a:pPr>
            <a:r>
              <a:rPr b="0" lang="en-US" sz="2600" spc="-1" strike="noStrike">
                <a:solidFill>
                  <a:srgbClr val="000000"/>
                </a:solidFill>
                <a:latin typeface="Times New Roman"/>
              </a:rPr>
              <a:t>See users recent grades– requires </a:t>
            </a:r>
            <a:r>
              <a:rPr b="0" lang="en-US" sz="2600" spc="-1" strike="noStrike">
                <a:solidFill>
                  <a:srgbClr val="ff0000"/>
                </a:solidFill>
                <a:latin typeface="Times New Roman"/>
              </a:rPr>
              <a:t>Admin</a:t>
            </a:r>
            <a:r>
              <a:rPr b="0" lang="en-US" sz="2600" spc="-1" strike="noStrike">
                <a:solidFill>
                  <a:srgbClr val="000000"/>
                </a:solidFill>
                <a:latin typeface="Times New Roman"/>
              </a:rPr>
              <a:t> permissions.</a:t>
            </a:r>
            <a:endParaRPr b="0" lang="en-US" sz="2600" spc="-1" strike="noStrike">
              <a:latin typeface="Arial"/>
            </a:endParaRPr>
          </a:p>
          <a:p>
            <a:pPr lvl="1" marL="1051560" indent="-513720">
              <a:lnSpc>
                <a:spcPct val="100000"/>
              </a:lnSpc>
              <a:spcBef>
                <a:spcPts val="519"/>
              </a:spcBef>
              <a:buClr>
                <a:srgbClr val="ff388c"/>
              </a:buClr>
              <a:buSzPct val="95000"/>
              <a:buFont typeface="Century Gothic"/>
              <a:buAutoNum type="arabicPeriod"/>
            </a:pPr>
            <a:r>
              <a:rPr b="0" lang="en-US" sz="2600" spc="-1" strike="noStrike">
                <a:solidFill>
                  <a:srgbClr val="000000"/>
                </a:solidFill>
                <a:latin typeface="Times New Roman"/>
              </a:rPr>
              <a:t>Add new users to the system - requires </a:t>
            </a:r>
            <a:r>
              <a:rPr b="0" lang="en-US" sz="2600" spc="-1" strike="noStrike">
                <a:solidFill>
                  <a:srgbClr val="ff0000"/>
                </a:solidFill>
                <a:latin typeface="Times New Roman"/>
              </a:rPr>
              <a:t>Admin</a:t>
            </a:r>
            <a:r>
              <a:rPr b="0" lang="en-US" sz="2600" spc="-1" strike="noStrike">
                <a:solidFill>
                  <a:srgbClr val="000000"/>
                </a:solidFill>
                <a:latin typeface="Times New Roman"/>
              </a:rPr>
              <a:t> permissions.</a:t>
            </a:r>
            <a:endParaRPr b="0" lang="en-US" sz="2600" spc="-1" strike="noStrike">
              <a:latin typeface="Arial"/>
            </a:endParaRPr>
          </a:p>
          <a:p>
            <a:pPr lvl="1" marL="1051560" indent="-513720">
              <a:lnSpc>
                <a:spcPct val="100000"/>
              </a:lnSpc>
              <a:spcBef>
                <a:spcPts val="519"/>
              </a:spcBef>
              <a:buClr>
                <a:srgbClr val="ff388c"/>
              </a:buClr>
              <a:buSzPct val="95000"/>
              <a:buFont typeface="Century Gothic"/>
              <a:buAutoNum type="arabicPeriod"/>
            </a:pPr>
            <a:r>
              <a:rPr b="0" lang="en-US" sz="2600" spc="-1" strike="noStrike">
                <a:solidFill>
                  <a:srgbClr val="000000"/>
                </a:solidFill>
                <a:latin typeface="Times New Roman"/>
              </a:rPr>
              <a:t>Go back to the Login page (a.k.a</a:t>
            </a:r>
            <a:endParaRPr b="0" lang="en-US" sz="2600" spc="-1" strike="noStrike">
              <a:latin typeface="Arial"/>
            </a:endParaRPr>
          </a:p>
        </p:txBody>
      </p:sp>
      <p:sp>
        <p:nvSpPr>
          <p:cNvPr id="111"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31F32991-397F-4266-BE97-D1E3F0E9ED46}" type="slidenum">
              <a:rPr b="0" lang="en-US" sz="1200" spc="-1" strike="noStrike">
                <a:solidFill>
                  <a:srgbClr val="000000"/>
                </a:solidFill>
                <a:latin typeface="Century Gothic"/>
              </a:rPr>
              <a:t>4</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28" dur="indefinite" restart="never" nodeType="tmRoot">
          <p:childTnLst>
            <p:seq>
              <p:cTn id="129" dur="indefinite" nodeType="mainSeq">
                <p:childTnLst>
                  <p:par>
                    <p:cTn id="130" fill="hold">
                      <p:stCondLst>
                        <p:cond delay="indefinite"/>
                      </p:stCondLst>
                      <p:childTnLst>
                        <p:par>
                          <p:cTn id="131" fill="hold">
                            <p:stCondLst>
                              <p:cond delay="0"/>
                            </p:stCondLst>
                            <p:childTnLst>
                              <p:par>
                                <p:cTn id="132" nodeType="clickEffect" fill="hold" presetClass="entr" presetID="1">
                                  <p:stCondLst>
                                    <p:cond delay="0"/>
                                  </p:stCondLst>
                                  <p:childTnLst>
                                    <p:set>
                                      <p:cBhvr>
                                        <p:cTn id="133"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nodeType="clickEffect" fill="hold" presetClass="entr" presetID="1">
                                  <p:stCondLst>
                                    <p:cond delay="0"/>
                                  </p:stCondLst>
                                  <p:childTnLst>
                                    <p:set>
                                      <p:cBhvr>
                                        <p:cTn id="137"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6" presetSubtype="16">
                                  <p:stCondLst>
                                    <p:cond delay="0"/>
                                  </p:stCondLst>
                                  <p:childTnLst>
                                    <p:set>
                                      <p:cBhvr>
                                        <p:cTn id="141" dur="1" fill="hold">
                                          <p:stCondLst>
                                            <p:cond delay="0"/>
                                          </p:stCondLst>
                                        </p:cTn>
                                        <p:tgtEl>
                                          <p:spTgt spid="110">
                                            <p:txEl>
                                              <p:pRg st="2" end="2"/>
                                            </p:txEl>
                                          </p:spTgt>
                                        </p:tgtEl>
                                        <p:attrNameLst>
                                          <p:attrName>style.visibility</p:attrName>
                                        </p:attrNameLst>
                                      </p:cBhvr>
                                      <p:to>
                                        <p:strVal val="visible"/>
                                      </p:to>
                                    </p:set>
                                    <p:animEffect filter="circle(in)" transition="in">
                                      <p:cBhvr additive="repl">
                                        <p:cTn id="142" dur="2000"/>
                                        <p:tgtEl>
                                          <p:spTgt spid="110">
                                            <p:txEl>
                                              <p:pRg st="2" end="2"/>
                                            </p:txEl>
                                          </p:spTgt>
                                        </p:tgtEl>
                                      </p:cBhvr>
                                    </p:animEffec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21" presetSubtype="1">
                                  <p:stCondLst>
                                    <p:cond delay="0"/>
                                  </p:stCondLst>
                                  <p:childTnLst>
                                    <p:set>
                                      <p:cBhvr>
                                        <p:cTn id="146" dur="1" fill="hold">
                                          <p:stCondLst>
                                            <p:cond delay="0"/>
                                          </p:stCondLst>
                                        </p:cTn>
                                        <p:tgtEl>
                                          <p:spTgt spid="110">
                                            <p:txEl>
                                              <p:pRg st="3" end="3"/>
                                            </p:txEl>
                                          </p:spTgt>
                                        </p:tgtEl>
                                        <p:attrNameLst>
                                          <p:attrName>style.visibility</p:attrName>
                                        </p:attrNameLst>
                                      </p:cBhvr>
                                      <p:to>
                                        <p:strVal val="visible"/>
                                      </p:to>
                                    </p:set>
                                    <p:animEffect filter="wheel(1)" transition="in">
                                      <p:cBhvr additive="repl">
                                        <p:cTn id="147" dur="2000"/>
                                        <p:tgtEl>
                                          <p:spTgt spid="110">
                                            <p:txEl>
                                              <p:pRg st="3" end="3"/>
                                            </p:txEl>
                                          </p:spTgt>
                                        </p:tgtEl>
                                      </p:cBhvr>
                                    </p:animEffect>
                                  </p:childTnLst>
                                </p:cTn>
                              </p:par>
                            </p:childTnLst>
                          </p:cTn>
                        </p:par>
                      </p:childTnLst>
                    </p:cTn>
                  </p:par>
                  <p:par>
                    <p:cTn id="148" fill="hold">
                      <p:stCondLst>
                        <p:cond delay="indefinite"/>
                      </p:stCondLst>
                      <p:childTnLst>
                        <p:par>
                          <p:cTn id="149" fill="hold">
                            <p:stCondLst>
                              <p:cond delay="0"/>
                            </p:stCondLst>
                            <p:childTnLst>
                              <p:par>
                                <p:cTn id="150" nodeType="clickEffect" fill="hold" presetClass="entr" presetID="2" presetSubtype="4">
                                  <p:stCondLst>
                                    <p:cond delay="0"/>
                                  </p:stCondLst>
                                  <p:childTnLst>
                                    <p:set>
                                      <p:cBhvr>
                                        <p:cTn id="151" dur="1" fill="hold">
                                          <p:stCondLst>
                                            <p:cond delay="0"/>
                                          </p:stCondLst>
                                        </p:cTn>
                                        <p:tgtEl>
                                          <p:spTgt spid="110">
                                            <p:txEl>
                                              <p:pRg st="4" end="4"/>
                                            </p:txEl>
                                          </p:spTgt>
                                        </p:tgtEl>
                                        <p:attrNameLst>
                                          <p:attrName>style.visibility</p:attrName>
                                        </p:attrNameLst>
                                      </p:cBhvr>
                                      <p:to>
                                        <p:strVal val="visible"/>
                                      </p:to>
                                    </p:set>
                                    <p:anim calcmode="lin" valueType="num">
                                      <p:cBhvr additive="repl">
                                        <p:cTn id="152" dur="500" fill="hold"/>
                                        <p:tgtEl>
                                          <p:spTgt spid="110">
                                            <p:txEl>
                                              <p:pRg st="4" end="4"/>
                                            </p:txEl>
                                          </p:spTgt>
                                        </p:tgtEl>
                                        <p:attrNameLst>
                                          <p:attrName>ppt_x</p:attrName>
                                        </p:attrNameLst>
                                      </p:cBhvr>
                                      <p:tavLst>
                                        <p:tav tm="0">
                                          <p:val>
                                            <p:strVal val="#ppt_x"/>
                                          </p:val>
                                        </p:tav>
                                        <p:tav tm="100000">
                                          <p:val>
                                            <p:strVal val="#ppt_x"/>
                                          </p:val>
                                        </p:tav>
                                      </p:tavLst>
                                    </p:anim>
                                    <p:anim calcmode="lin" valueType="num">
                                      <p:cBhvr additive="repl">
                                        <p:cTn id="153" dur="500" fill="hold"/>
                                        <p:tgtEl>
                                          <p:spTgt spid="1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26">
                                  <p:stCondLst>
                                    <p:cond delay="0"/>
                                  </p:stCondLst>
                                  <p:childTnLst>
                                    <p:set>
                                      <p:cBhvr>
                                        <p:cTn id="157" dur="1" fill="hold">
                                          <p:stCondLst>
                                            <p:cond delay="0"/>
                                          </p:stCondLst>
                                        </p:cTn>
                                        <p:tgtEl>
                                          <p:spTgt spid="110">
                                            <p:txEl>
                                              <p:pRg st="5" end="5"/>
                                            </p:txEl>
                                          </p:spTgt>
                                        </p:tgtEl>
                                        <p:attrNameLst>
                                          <p:attrName>style.visibility</p:attrName>
                                        </p:attrNameLst>
                                      </p:cBhvr>
                                      <p:to>
                                        <p:strVal val="visible"/>
                                      </p:to>
                                    </p:set>
                                    <p:animEffect filter="wipe(down)" transition="in">
                                      <p:cBhvr additive="repl">
                                        <p:cTn id="158" dur="580">
                                          <p:stCondLst>
                                            <p:cond delay="0"/>
                                          </p:stCondLst>
                                        </p:cTn>
                                        <p:tgtEl>
                                          <p:spTgt spid="110">
                                            <p:txEl>
                                              <p:pRg st="5" end="5"/>
                                            </p:txEl>
                                          </p:spTgt>
                                        </p:tgtEl>
                                      </p:cBhvr>
                                    </p:animEffect>
                                    <p:anim calcmode="lin" valueType="num">
                                      <p:cBhvr additive="repl">
                                        <p:cTn id="159" dur="1822">
                                          <p:stCondLst>
                                            <p:cond delay="0"/>
                                          </p:stCondLst>
                                        </p:cTn>
                                        <p:tgtEl>
                                          <p:spTgt spid="110">
                                            <p:txEl>
                                              <p:pRg st="5" end="5"/>
                                            </p:txEl>
                                          </p:spTgt>
                                        </p:tgtEl>
                                        <p:attrNameLst>
                                          <p:attrName>ppt_x</p:attrName>
                                        </p:attrNameLst>
                                      </p:cBhvr>
                                      <p:tavLst>
                                        <p:tav tm="0">
                                          <p:val>
                                            <p:strVal val="#ppt_x-0.25"/>
                                          </p:val>
                                        </p:tav>
                                        <p:tav tm="100000">
                                          <p:val>
                                            <p:strVal val="#ppt_x"/>
                                          </p:val>
                                        </p:tav>
                                      </p:tavLst>
                                    </p:anim>
                                    <p:anim calcmode="lin" valueType="num">
                                      <p:cBhvr additive="repl">
                                        <p:cTn id="160" dur="664">
                                          <p:stCondLst>
                                            <p:cond delay="0"/>
                                          </p:stCondLst>
                                        </p:cTn>
                                        <p:tgtEl>
                                          <p:spTgt spid="110">
                                            <p:txEl>
                                              <p:pRg st="5" end="5"/>
                                            </p:txEl>
                                          </p:spTgt>
                                        </p:tgtEl>
                                        <p:attrNameLst>
                                          <p:attrName>ppt_y</p:attrName>
                                        </p:attrNameLst>
                                      </p:cBhvr>
                                      <p:tavLst>
                                        <p:tav fmla="y-sin(pi*$)/3" tm="0">
                                          <p:val>
                                            <p:fltVal val="0.5"/>
                                          </p:val>
                                        </p:tav>
                                        <p:tav fmla="y-sin(pi*$)/3" tm="100000">
                                          <p:val>
                                            <p:fltVal val="1"/>
                                          </p:val>
                                        </p:tav>
                                      </p:tavLst>
                                    </p:anim>
                                    <p:anim calcmode="lin" valueType="num">
                                      <p:cBhvr additive="repl">
                                        <p:cTn id="161" dur="664">
                                          <p:stCondLst>
                                            <p:cond delay="664"/>
                                          </p:stCondLst>
                                        </p:cTn>
                                        <p:tgtEl>
                                          <p:spTgt spid="110">
                                            <p:txEl>
                                              <p:pRg st="5" end="5"/>
                                            </p:txEl>
                                          </p:spTgt>
                                        </p:tgtEl>
                                        <p:attrNameLst>
                                          <p:attrName>ppt_y</p:attrName>
                                        </p:attrNameLst>
                                      </p:cBhvr>
                                      <p:tavLst>
                                        <p:tav fmla="y-sin(pi*$)/9" tm="0">
                                          <p:val>
                                            <p:fltVal val="0"/>
                                          </p:val>
                                        </p:tav>
                                        <p:tav fmla="y-sin(pi*$)/9" tm="100000">
                                          <p:val>
                                            <p:fltVal val="1"/>
                                          </p:val>
                                        </p:tav>
                                      </p:tavLst>
                                    </p:anim>
                                    <p:anim calcmode="lin" valueType="num">
                                      <p:cBhvr additive="repl">
                                        <p:cTn id="162" dur="332">
                                          <p:stCondLst>
                                            <p:cond delay="1324"/>
                                          </p:stCondLst>
                                        </p:cTn>
                                        <p:tgtEl>
                                          <p:spTgt spid="110">
                                            <p:txEl>
                                              <p:pRg st="5" end="5"/>
                                            </p:txEl>
                                          </p:spTgt>
                                        </p:tgtEl>
                                        <p:attrNameLst>
                                          <p:attrName>ppt_y</p:attrName>
                                        </p:attrNameLst>
                                      </p:cBhvr>
                                      <p:tavLst>
                                        <p:tav fmla="y-sin(pi*$)/27" tm="0">
                                          <p:val>
                                            <p:fltVal val="0"/>
                                          </p:val>
                                        </p:tav>
                                        <p:tav fmla="y-sin(pi*$)/27" tm="100000">
                                          <p:val>
                                            <p:fltVal val="1"/>
                                          </p:val>
                                        </p:tav>
                                      </p:tavLst>
                                    </p:anim>
                                    <p:anim calcmode="lin" valueType="num">
                                      <p:cBhvr additive="repl">
                                        <p:cTn id="163" dur="164">
                                          <p:stCondLst>
                                            <p:cond delay="1656"/>
                                          </p:stCondLst>
                                        </p:cTn>
                                        <p:tgtEl>
                                          <p:spTgt spid="110">
                                            <p:txEl>
                                              <p:pRg st="5" end="5"/>
                                            </p:txEl>
                                          </p:spTgt>
                                        </p:tgtEl>
                                        <p:attrNameLst>
                                          <p:attrName>ppt_y</p:attrName>
                                        </p:attrNameLst>
                                      </p:cBhvr>
                                      <p:tavLst>
                                        <p:tav fmla="y-sin(pi*$)/81" tm="0">
                                          <p:val>
                                            <p:fltVal val="0"/>
                                          </p:val>
                                        </p:tav>
                                        <p:tav fmla="y-sin(pi*$)/81" tm="100000">
                                          <p:val>
                                            <p:fltVal val="1"/>
                                          </p:val>
                                        </p:tav>
                                      </p:tavLst>
                                    </p:anim>
                                    <p:animScale>
                                      <p:cBhvr>
                                        <p:cTn id="164" dur="26" fill="hold">
                                          <p:stCondLst>
                                            <p:cond delay="650"/>
                                          </p:stCondLst>
                                        </p:cTn>
                                        <p:tgtEl>
                                          <p:spTgt spid="110">
                                            <p:txEl>
                                              <p:pRg st="5" end="5"/>
                                            </p:txEl>
                                          </p:spTgt>
                                        </p:tgtEl>
                                      </p:cBhvr>
                                      <p:to x="100000" y="60000"/>
                                    </p:animScale>
                                    <p:animScale>
                                      <p:cBhvr>
                                        <p:cTn id="165" dur="166" fill="hold">
                                          <p:stCondLst>
                                            <p:cond delay="676"/>
                                          </p:stCondLst>
                                        </p:cTn>
                                        <p:tgtEl>
                                          <p:spTgt spid="110">
                                            <p:txEl>
                                              <p:pRg st="5" end="5"/>
                                            </p:txEl>
                                          </p:spTgt>
                                        </p:tgtEl>
                                      </p:cBhvr>
                                      <p:to x="100000" y="100000"/>
                                    </p:animScale>
                                    <p:animScale>
                                      <p:cBhvr>
                                        <p:cTn id="166" dur="26" fill="hold">
                                          <p:stCondLst>
                                            <p:cond delay="1312"/>
                                          </p:stCondLst>
                                        </p:cTn>
                                        <p:tgtEl>
                                          <p:spTgt spid="110">
                                            <p:txEl>
                                              <p:pRg st="5" end="5"/>
                                            </p:txEl>
                                          </p:spTgt>
                                        </p:tgtEl>
                                      </p:cBhvr>
                                      <p:to x="100000" y="80000"/>
                                    </p:animScale>
                                    <p:animScale>
                                      <p:cBhvr>
                                        <p:cTn id="167" dur="166" fill="hold">
                                          <p:stCondLst>
                                            <p:cond delay="1338"/>
                                          </p:stCondLst>
                                        </p:cTn>
                                        <p:tgtEl>
                                          <p:spTgt spid="110">
                                            <p:txEl>
                                              <p:pRg st="5" end="5"/>
                                            </p:txEl>
                                          </p:spTgt>
                                        </p:tgtEl>
                                      </p:cBhvr>
                                      <p:to x="100000" y="100000"/>
                                    </p:animScale>
                                    <p:animScale>
                                      <p:cBhvr>
                                        <p:cTn id="168" dur="26" fill="hold">
                                          <p:stCondLst>
                                            <p:cond delay="1642"/>
                                          </p:stCondLst>
                                        </p:cTn>
                                        <p:tgtEl>
                                          <p:spTgt spid="110">
                                            <p:txEl>
                                              <p:pRg st="5" end="5"/>
                                            </p:txEl>
                                          </p:spTgt>
                                        </p:tgtEl>
                                      </p:cBhvr>
                                      <p:to x="100000" y="90000"/>
                                    </p:animScale>
                                    <p:animScale>
                                      <p:cBhvr>
                                        <p:cTn id="169" dur="166" fill="hold">
                                          <p:stCondLst>
                                            <p:cond delay="1668"/>
                                          </p:stCondLst>
                                        </p:cTn>
                                        <p:tgtEl>
                                          <p:spTgt spid="110">
                                            <p:txEl>
                                              <p:pRg st="5" end="5"/>
                                            </p:txEl>
                                          </p:spTgt>
                                        </p:tgtEl>
                                      </p:cBhvr>
                                      <p:to x="100000" y="100000"/>
                                    </p:animScale>
                                    <p:animScale>
                                      <p:cBhvr>
                                        <p:cTn id="170" dur="26" fill="hold">
                                          <p:stCondLst>
                                            <p:cond delay="1808"/>
                                          </p:stCondLst>
                                        </p:cTn>
                                        <p:tgtEl>
                                          <p:spTgt spid="110">
                                            <p:txEl>
                                              <p:pRg st="5" end="5"/>
                                            </p:txEl>
                                          </p:spTgt>
                                        </p:tgtEl>
                                      </p:cBhvr>
                                      <p:to x="100000" y="95000"/>
                                    </p:animScale>
                                    <p:animScale>
                                      <p:cBhvr>
                                        <p:cTn id="171" dur="166" fill="hold">
                                          <p:stCondLst>
                                            <p:cond delay="1834"/>
                                          </p:stCondLst>
                                        </p:cTn>
                                        <p:tgtEl>
                                          <p:spTgt spid="110">
                                            <p:txEl>
                                              <p:pRg st="5" end="5"/>
                                            </p:txEl>
                                          </p:spTgt>
                                        </p:tgtEl>
                                      </p:cBhvr>
                                      <p:to x="100000" y="100000"/>
                                    </p:animScale>
                                  </p:childTnLst>
                                </p:cTn>
                              </p:par>
                            </p:childTnLst>
                          </p:cTn>
                        </p:par>
                      </p:childTnLst>
                    </p:cTn>
                  </p:par>
                  <p:par>
                    <p:cTn id="172" fill="hold">
                      <p:stCondLst>
                        <p:cond delay="indefinite"/>
                      </p:stCondLst>
                      <p:childTnLst>
                        <p:par>
                          <p:cTn id="173" fill="hold">
                            <p:stCondLst>
                              <p:cond delay="0"/>
                            </p:stCondLst>
                            <p:childTnLst>
                              <p:par>
                                <p:cTn id="174" nodeType="clickEffect" fill="hold" presetClass="entr" presetID="53" presetSubtype="16">
                                  <p:stCondLst>
                                    <p:cond delay="0"/>
                                  </p:stCondLst>
                                  <p:childTnLst>
                                    <p:set>
                                      <p:cBhvr>
                                        <p:cTn id="175" dur="1" fill="hold">
                                          <p:stCondLst>
                                            <p:cond delay="0"/>
                                          </p:stCondLst>
                                        </p:cTn>
                                        <p:tgtEl>
                                          <p:spTgt spid="110">
                                            <p:txEl>
                                              <p:pRg st="6" end="6"/>
                                            </p:txEl>
                                          </p:spTgt>
                                        </p:tgtEl>
                                        <p:attrNameLst>
                                          <p:attrName>style.visibility</p:attrName>
                                        </p:attrNameLst>
                                      </p:cBhvr>
                                      <p:to>
                                        <p:strVal val="visible"/>
                                      </p:to>
                                    </p:set>
                                    <p:anim calcmode="lin" valueType="num">
                                      <p:cBhvr additive="repl">
                                        <p:cTn id="176" dur="500" fill="hold"/>
                                        <p:tgtEl>
                                          <p:spTgt spid="110">
                                            <p:txEl>
                                              <p:pRg st="6" end="6"/>
                                            </p:txEl>
                                          </p:spTgt>
                                        </p:tgtEl>
                                        <p:attrNameLst>
                                          <p:attrName>ppt_w</p:attrName>
                                        </p:attrNameLst>
                                      </p:cBhvr>
                                      <p:tavLst>
                                        <p:tav tm="0">
                                          <p:val>
                                            <p:fltVal val="0"/>
                                          </p:val>
                                        </p:tav>
                                        <p:tav tm="100000">
                                          <p:val>
                                            <p:strVal val="#ppt_w"/>
                                          </p:val>
                                        </p:tav>
                                      </p:tavLst>
                                    </p:anim>
                                    <p:anim calcmode="lin" valueType="num">
                                      <p:cBhvr additive="repl">
                                        <p:cTn id="177" dur="500" fill="hold"/>
                                        <p:tgtEl>
                                          <p:spTgt spid="110">
                                            <p:txEl>
                                              <p:pRg st="6" end="6"/>
                                            </p:txEl>
                                          </p:spTgt>
                                        </p:tgtEl>
                                        <p:attrNameLst>
                                          <p:attrName>ppt_h</p:attrName>
                                        </p:attrNameLst>
                                      </p:cBhvr>
                                      <p:tavLst>
                                        <p:tav tm="0">
                                          <p:val>
                                            <p:fltVal val="0"/>
                                          </p:val>
                                        </p:tav>
                                        <p:tav tm="100000">
                                          <p:val>
                                            <p:strVal val="#ppt_h"/>
                                          </p:val>
                                        </p:tav>
                                      </p:tavLst>
                                    </p:anim>
                                    <p:animEffect filter="fade" transition="in">
                                      <p:cBhvr additive="repl">
                                        <p:cTn id="178" dur="500"/>
                                        <p:tgtEl>
                                          <p:spTgt spid="11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usage demo:</a:t>
            </a:r>
            <a:endParaRPr b="0" lang="en-US" sz="4200" spc="-1" strike="noStrike">
              <a:latin typeface="Arial"/>
            </a:endParaRPr>
          </a:p>
        </p:txBody>
      </p:sp>
      <p:sp>
        <p:nvSpPr>
          <p:cNvPr id="113" name="CustomShape 2"/>
          <p:cNvSpPr/>
          <p:nvPr/>
        </p:nvSpPr>
        <p:spPr>
          <a:xfrm>
            <a:off x="467640" y="1654200"/>
            <a:ext cx="8228880" cy="4571280"/>
          </a:xfrm>
          <a:prstGeom prst="rect">
            <a:avLst/>
          </a:prstGeom>
          <a:noFill/>
          <a:ln>
            <a:noFill/>
          </a:ln>
        </p:spPr>
        <p:style>
          <a:lnRef idx="0"/>
          <a:fillRef idx="0"/>
          <a:effectRef idx="0"/>
          <a:fontRef idx="minor"/>
        </p:style>
        <p:txBody>
          <a:bodyPr lIns="90000" rIns="90000" tIns="45000" bIns="45000">
            <a:normAutofit/>
          </a:bodyPr>
          <a:p>
            <a:pPr marL="448200" indent="-383400">
              <a:lnSpc>
                <a:spcPct val="100000"/>
              </a:lnSpc>
              <a:spcBef>
                <a:spcPts val="439"/>
              </a:spcBef>
              <a:buClr>
                <a:srgbClr val="ff388c"/>
              </a:buClr>
              <a:buSzPct val="80000"/>
              <a:buFont typeface="Wingdings 2" charset="2"/>
              <a:buChar char=""/>
            </a:pPr>
            <a:r>
              <a:rPr b="0" lang="en-US" sz="2200" spc="-1" strike="noStrike">
                <a:solidFill>
                  <a:srgbClr val="000000"/>
                </a:solidFill>
                <a:latin typeface="Times New Roman"/>
              </a:rPr>
              <a:t>Finally!! let's see what he talking about almost one hour.</a:t>
            </a:r>
            <a:endParaRPr b="0" lang="en-US" sz="2200" spc="-1" strike="noStrike">
              <a:latin typeface="Arial"/>
            </a:endParaRPr>
          </a:p>
          <a:p>
            <a:pPr marL="448200" indent="-383400">
              <a:lnSpc>
                <a:spcPct val="100000"/>
              </a:lnSpc>
              <a:spcBef>
                <a:spcPts val="439"/>
              </a:spcBef>
              <a:buClr>
                <a:srgbClr val="ff388c"/>
              </a:buClr>
              <a:buSzPct val="80000"/>
              <a:buFont typeface="Wingdings 2" charset="2"/>
              <a:buChar char=""/>
            </a:pPr>
            <a:r>
              <a:rPr b="0" lang="en-US" sz="2200" spc="-1" strike="noStrike">
                <a:solidFill>
                  <a:srgbClr val="000000"/>
                </a:solidFill>
                <a:latin typeface="Times New Roman"/>
              </a:rPr>
              <a:t>TGS are hosted on 000webhost.com which offer an free webhosting for small sites:</a:t>
            </a:r>
            <a:endParaRPr b="0" lang="en-US" sz="2200" spc="-1" strike="noStrike">
              <a:latin typeface="Arial"/>
            </a:endParaRPr>
          </a:p>
          <a:p>
            <a:pPr lvl="1" marL="822960" indent="-285120">
              <a:lnSpc>
                <a:spcPct val="100000"/>
              </a:lnSpc>
              <a:spcBef>
                <a:spcPts val="439"/>
              </a:spcBef>
              <a:buClr>
                <a:srgbClr val="ff388c"/>
              </a:buClr>
              <a:buSzPct val="95000"/>
              <a:buFont typeface="Verdana"/>
              <a:buChar char="›"/>
            </a:pPr>
            <a:r>
              <a:rPr b="0" lang="en-US" sz="2200" spc="-1" strike="noStrike">
                <a:solidFill>
                  <a:srgbClr val="000000"/>
                </a:solidFill>
                <a:latin typeface="Times New Roman"/>
              </a:rPr>
              <a:t>site link:</a:t>
            </a:r>
            <a:endParaRPr b="0" lang="en-US" sz="2200" spc="-1" strike="noStrike">
              <a:latin typeface="Arial"/>
            </a:endParaRPr>
          </a:p>
          <a:p>
            <a:pPr marL="877680">
              <a:lnSpc>
                <a:spcPct val="100000"/>
              </a:lnSpc>
              <a:spcBef>
                <a:spcPts val="479"/>
              </a:spcBef>
              <a:tabLst>
                <a:tab algn="l" pos="0"/>
              </a:tabLst>
            </a:pPr>
            <a:r>
              <a:rPr b="0" lang="en-US" sz="2400" spc="-1" strike="noStrike" u="sng">
                <a:solidFill>
                  <a:srgbClr val="17bbfd"/>
                </a:solidFill>
                <a:uFillTx/>
                <a:latin typeface="Century Gothic"/>
                <a:hlinkClick r:id="rId1"/>
              </a:rPr>
              <a:t>http://</a:t>
            </a:r>
            <a:r>
              <a:rPr b="0" lang="en-US" sz="2400" spc="-1" strike="noStrike" u="sng">
                <a:solidFill>
                  <a:srgbClr val="17bbfd"/>
                </a:solidFill>
                <a:uFillTx/>
                <a:latin typeface="Century Gothic"/>
                <a:hlinkClick r:id="rId2"/>
              </a:rPr>
              <a:t>tgstelhai.000webhostapp.com/</a:t>
            </a:r>
            <a:endParaRPr b="0" lang="en-US" sz="2400" spc="-1" strike="noStrike">
              <a:latin typeface="Arial"/>
            </a:endParaRPr>
          </a:p>
          <a:p>
            <a:pPr marL="219600">
              <a:lnSpc>
                <a:spcPct val="100000"/>
              </a:lnSpc>
              <a:spcBef>
                <a:spcPts val="479"/>
              </a:spcBef>
              <a:tabLst>
                <a:tab algn="l" pos="0"/>
              </a:tabLst>
            </a:pPr>
            <a:r>
              <a:rPr b="0" lang="en-US" sz="2400" spc="-1" strike="noStrike">
                <a:solidFill>
                  <a:srgbClr val="000000"/>
                </a:solidFill>
                <a:latin typeface="Times New Roman"/>
              </a:rPr>
              <a:t>Log in info:</a:t>
            </a:r>
            <a:endParaRPr b="0" lang="en-US" sz="2400" spc="-1" strike="noStrike">
              <a:latin typeface="Arial"/>
            </a:endParaRPr>
          </a:p>
          <a:p>
            <a:pPr marL="877680">
              <a:lnSpc>
                <a:spcPct val="100000"/>
              </a:lnSpc>
              <a:spcBef>
                <a:spcPts val="479"/>
              </a:spcBef>
              <a:tabLst>
                <a:tab algn="l" pos="0"/>
              </a:tabLst>
            </a:pPr>
            <a:r>
              <a:rPr b="0" lang="en-US" sz="2400" spc="-1" strike="noStrike">
                <a:solidFill>
                  <a:srgbClr val="000000"/>
                </a:solidFill>
                <a:latin typeface="Times New Roman"/>
              </a:rPr>
              <a:t>Username </a:t>
            </a:r>
            <a:r>
              <a:rPr b="0" lang="en-US" sz="2400" spc="-1" strike="noStrike">
                <a:solidFill>
                  <a:srgbClr val="000000"/>
                </a:solidFill>
                <a:latin typeface="Times New Roman"/>
              </a:rPr>
              <a:t>	</a:t>
            </a:r>
            <a:r>
              <a:rPr b="0" lang="en-US" sz="2400" spc="-1" strike="noStrike">
                <a:solidFill>
                  <a:srgbClr val="000000"/>
                </a:solidFill>
                <a:latin typeface="Times New Roman"/>
              </a:rPr>
              <a:t>Password</a:t>
            </a:r>
            <a:r>
              <a:rPr b="0" lang="en-US" sz="2400" spc="-1" strike="noStrike">
                <a:solidFill>
                  <a:srgbClr val="000000"/>
                </a:solidFill>
                <a:latin typeface="Times New Roman"/>
              </a:rPr>
              <a:t>	</a:t>
            </a:r>
            <a:r>
              <a:rPr b="0" lang="en-US" sz="2400" spc="-1" strike="noStrike">
                <a:solidFill>
                  <a:srgbClr val="000000"/>
                </a:solidFill>
                <a:latin typeface="Times New Roman"/>
              </a:rPr>
              <a:t>Isadmin</a:t>
            </a:r>
            <a:endParaRPr b="0" lang="en-US" sz="2400" spc="-1" strike="noStrike">
              <a:latin typeface="Arial"/>
            </a:endParaRPr>
          </a:p>
          <a:p>
            <a:pPr marL="877680">
              <a:lnSpc>
                <a:spcPct val="100000"/>
              </a:lnSpc>
              <a:spcBef>
                <a:spcPts val="479"/>
              </a:spcBef>
              <a:tabLst>
                <a:tab algn="l" pos="0"/>
              </a:tabLst>
            </a:pPr>
            <a:r>
              <a:rPr b="0" lang="en-US" sz="2400" spc="-1" strike="noStrike">
                <a:solidFill>
                  <a:srgbClr val="000000"/>
                </a:solidFill>
                <a:latin typeface="Times New Roman"/>
              </a:rPr>
              <a:t>Admin</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admin</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yes</a:t>
            </a:r>
            <a:endParaRPr b="0" lang="en-US" sz="2400" spc="-1" strike="noStrike">
              <a:latin typeface="Arial"/>
            </a:endParaRPr>
          </a:p>
          <a:p>
            <a:pPr marL="877680">
              <a:lnSpc>
                <a:spcPct val="100000"/>
              </a:lnSpc>
              <a:spcBef>
                <a:spcPts val="479"/>
              </a:spcBef>
              <a:tabLst>
                <a:tab algn="l" pos="0"/>
              </a:tabLst>
            </a:pPr>
            <a:r>
              <a:rPr b="0" lang="en-US" sz="2400" spc="-1" strike="noStrike">
                <a:solidFill>
                  <a:srgbClr val="000000"/>
                </a:solidFill>
                <a:latin typeface="Times New Roman"/>
              </a:rPr>
              <a:t>Telhai</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telhai</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no</a:t>
            </a:r>
            <a:endParaRPr b="0" lang="en-US" sz="2400" spc="-1" strike="noStrike">
              <a:latin typeface="Arial"/>
            </a:endParaRPr>
          </a:p>
          <a:p>
            <a:pPr marL="219600">
              <a:lnSpc>
                <a:spcPct val="100000"/>
              </a:lnSpc>
              <a:spcBef>
                <a:spcPts val="439"/>
              </a:spcBef>
              <a:tabLst>
                <a:tab algn="l" pos="0"/>
              </a:tabLst>
            </a:pPr>
            <a:endParaRPr b="0" lang="en-US" sz="2400" spc="-1" strike="noStrike">
              <a:latin typeface="Arial"/>
            </a:endParaRPr>
          </a:p>
          <a:p>
            <a:pPr marL="219600">
              <a:lnSpc>
                <a:spcPct val="100000"/>
              </a:lnSpc>
              <a:spcBef>
                <a:spcPts val="439"/>
              </a:spcBef>
              <a:tabLst>
                <a:tab algn="l" pos="0"/>
              </a:tabLst>
            </a:pPr>
            <a:r>
              <a:rPr b="0" lang="en-US" sz="2200" spc="-1" strike="noStrike">
                <a:solidFill>
                  <a:srgbClr val="000000"/>
                </a:solidFill>
                <a:latin typeface="Times New Roman"/>
              </a:rPr>
              <a:t>Source code can be found in:</a:t>
            </a:r>
            <a:endParaRPr b="0" lang="en-US" sz="2200" spc="-1" strike="noStrike">
              <a:latin typeface="Arial"/>
            </a:endParaRPr>
          </a:p>
          <a:p>
            <a:pPr marL="219600">
              <a:lnSpc>
                <a:spcPct val="100000"/>
              </a:lnSpc>
              <a:spcBef>
                <a:spcPts val="439"/>
              </a:spcBef>
              <a:tabLst>
                <a:tab algn="l" pos="0"/>
              </a:tabLst>
            </a:pPr>
            <a:endParaRPr b="0" lang="en-US" sz="2200" spc="-1" strike="noStrike">
              <a:latin typeface="Arial"/>
            </a:endParaRPr>
          </a:p>
        </p:txBody>
      </p:sp>
      <p:sp>
        <p:nvSpPr>
          <p:cNvPr id="114"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D67D9E76-8B2B-47A1-91B7-2EE8D4065109}" type="slidenum">
              <a:rPr b="0" lang="en-US" sz="1200" spc="-1" strike="noStrike">
                <a:solidFill>
                  <a:srgbClr val="000000"/>
                </a:solidFill>
                <a:latin typeface="Century Gothic"/>
              </a:rPr>
              <a:t>6</a:t>
            </a:fld>
            <a:endParaRPr b="0" lang="en-US" sz="1200" spc="-1" strike="noStrike">
              <a:latin typeface="Arial"/>
            </a:endParaRPr>
          </a:p>
        </p:txBody>
      </p:sp>
      <p:pic>
        <p:nvPicPr>
          <p:cNvPr id="115" name="Picture 4" descr=""/>
          <p:cNvPicPr/>
          <p:nvPr/>
        </p:nvPicPr>
        <p:blipFill>
          <a:blip r:embed="rId3"/>
          <a:stretch/>
        </p:blipFill>
        <p:spPr>
          <a:xfrm>
            <a:off x="6756480" y="-315360"/>
            <a:ext cx="2375640" cy="2270160"/>
          </a:xfrm>
          <a:prstGeom prst="rect">
            <a:avLst/>
          </a:prstGeom>
          <a:ln>
            <a:noFill/>
          </a:ln>
        </p:spPr>
      </p:pic>
      <p:sp>
        <p:nvSpPr>
          <p:cNvPr id="116" name="Line 4"/>
          <p:cNvSpPr/>
          <p:nvPr/>
        </p:nvSpPr>
        <p:spPr>
          <a:xfrm>
            <a:off x="2987640" y="4221000"/>
            <a:ext cx="0" cy="1224000"/>
          </a:xfrm>
          <a:prstGeom prst="line">
            <a:avLst/>
          </a:prstGeom>
          <a:ln>
            <a:solidFill>
              <a:srgbClr val="fe3187"/>
            </a:solidFill>
            <a:round/>
          </a:ln>
        </p:spPr>
        <p:style>
          <a:lnRef idx="1">
            <a:schemeClr val="accent1"/>
          </a:lnRef>
          <a:fillRef idx="0">
            <a:schemeClr val="accent1"/>
          </a:fillRef>
          <a:effectRef idx="0">
            <a:schemeClr val="accent1"/>
          </a:effectRef>
          <a:fontRef idx="minor"/>
        </p:style>
      </p:sp>
      <p:sp>
        <p:nvSpPr>
          <p:cNvPr id="117" name="Line 5"/>
          <p:cNvSpPr/>
          <p:nvPr/>
        </p:nvSpPr>
        <p:spPr>
          <a:xfrm>
            <a:off x="4860000" y="4221000"/>
            <a:ext cx="0" cy="1224000"/>
          </a:xfrm>
          <a:prstGeom prst="line">
            <a:avLst/>
          </a:prstGeom>
          <a:ln>
            <a:solidFill>
              <a:srgbClr val="fe3187"/>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26">
                                  <p:stCondLst>
                                    <p:cond delay="0"/>
                                  </p:stCondLst>
                                  <p:childTnLst>
                                    <p:set>
                                      <p:cBhvr>
                                        <p:cTn id="184" dur="1" fill="hold">
                                          <p:stCondLst>
                                            <p:cond delay="0"/>
                                          </p:stCondLst>
                                        </p:cTn>
                                        <p:tgtEl>
                                          <p:spTgt spid="113">
                                            <p:txEl>
                                              <p:pRg st="0" end="0"/>
                                            </p:txEl>
                                          </p:spTgt>
                                        </p:tgtEl>
                                        <p:attrNameLst>
                                          <p:attrName>style.visibility</p:attrName>
                                        </p:attrNameLst>
                                      </p:cBhvr>
                                      <p:to>
                                        <p:strVal val="visible"/>
                                      </p:to>
                                    </p:set>
                                    <p:animEffect filter="wipe(down)" transition="in">
                                      <p:cBhvr additive="repl">
                                        <p:cTn id="185" dur="580">
                                          <p:stCondLst>
                                            <p:cond delay="0"/>
                                          </p:stCondLst>
                                        </p:cTn>
                                        <p:tgtEl>
                                          <p:spTgt spid="113">
                                            <p:txEl>
                                              <p:pRg st="0" end="0"/>
                                            </p:txEl>
                                          </p:spTgt>
                                        </p:tgtEl>
                                      </p:cBhvr>
                                    </p:animEffect>
                                    <p:anim calcmode="lin" valueType="num">
                                      <p:cBhvr additive="repl">
                                        <p:cTn id="186" dur="1822">
                                          <p:stCondLst>
                                            <p:cond delay="0"/>
                                          </p:stCondLst>
                                        </p:cTn>
                                        <p:tgtEl>
                                          <p:spTgt spid="113">
                                            <p:txEl>
                                              <p:pRg st="0" end="0"/>
                                            </p:txEl>
                                          </p:spTgt>
                                        </p:tgtEl>
                                        <p:attrNameLst>
                                          <p:attrName>ppt_x</p:attrName>
                                        </p:attrNameLst>
                                      </p:cBhvr>
                                      <p:tavLst>
                                        <p:tav tm="0">
                                          <p:val>
                                            <p:strVal val="#ppt_x-0.25"/>
                                          </p:val>
                                        </p:tav>
                                        <p:tav tm="100000">
                                          <p:val>
                                            <p:strVal val="#ppt_x"/>
                                          </p:val>
                                        </p:tav>
                                      </p:tavLst>
                                    </p:anim>
                                    <p:anim calcmode="lin" valueType="num">
                                      <p:cBhvr additive="repl">
                                        <p:cTn id="187" dur="664">
                                          <p:stCondLst>
                                            <p:cond delay="0"/>
                                          </p:stCondLst>
                                        </p:cTn>
                                        <p:tgtEl>
                                          <p:spTgt spid="113">
                                            <p:txEl>
                                              <p:pRg st="0" end="0"/>
                                            </p:txEl>
                                          </p:spTgt>
                                        </p:tgtEl>
                                        <p:attrNameLst>
                                          <p:attrName>ppt_y</p:attrName>
                                        </p:attrNameLst>
                                      </p:cBhvr>
                                      <p:tavLst>
                                        <p:tav fmla="y-sin(pi*$)/3" tm="0">
                                          <p:val>
                                            <p:fltVal val="0.5"/>
                                          </p:val>
                                        </p:tav>
                                        <p:tav fmla="y-sin(pi*$)/3" tm="100000">
                                          <p:val>
                                            <p:fltVal val="1"/>
                                          </p:val>
                                        </p:tav>
                                      </p:tavLst>
                                    </p:anim>
                                    <p:anim calcmode="lin" valueType="num">
                                      <p:cBhvr additive="repl">
                                        <p:cTn id="188" dur="664">
                                          <p:stCondLst>
                                            <p:cond delay="664"/>
                                          </p:stCondLst>
                                        </p:cTn>
                                        <p:tgtEl>
                                          <p:spTgt spid="113">
                                            <p:txEl>
                                              <p:pRg st="0" end="0"/>
                                            </p:txEl>
                                          </p:spTgt>
                                        </p:tgtEl>
                                        <p:attrNameLst>
                                          <p:attrName>ppt_y</p:attrName>
                                        </p:attrNameLst>
                                      </p:cBhvr>
                                      <p:tavLst>
                                        <p:tav fmla="y-sin(pi*$)/9" tm="0">
                                          <p:val>
                                            <p:fltVal val="0"/>
                                          </p:val>
                                        </p:tav>
                                        <p:tav fmla="y-sin(pi*$)/9" tm="100000">
                                          <p:val>
                                            <p:fltVal val="1"/>
                                          </p:val>
                                        </p:tav>
                                      </p:tavLst>
                                    </p:anim>
                                    <p:anim calcmode="lin" valueType="num">
                                      <p:cBhvr additive="repl">
                                        <p:cTn id="189" dur="332">
                                          <p:stCondLst>
                                            <p:cond delay="1324"/>
                                          </p:stCondLst>
                                        </p:cTn>
                                        <p:tgtEl>
                                          <p:spTgt spid="113">
                                            <p:txEl>
                                              <p:pRg st="0" end="0"/>
                                            </p:txEl>
                                          </p:spTgt>
                                        </p:tgtEl>
                                        <p:attrNameLst>
                                          <p:attrName>ppt_y</p:attrName>
                                        </p:attrNameLst>
                                      </p:cBhvr>
                                      <p:tavLst>
                                        <p:tav fmla="y-sin(pi*$)/27" tm="0">
                                          <p:val>
                                            <p:fltVal val="0"/>
                                          </p:val>
                                        </p:tav>
                                        <p:tav fmla="y-sin(pi*$)/27" tm="100000">
                                          <p:val>
                                            <p:fltVal val="1"/>
                                          </p:val>
                                        </p:tav>
                                      </p:tavLst>
                                    </p:anim>
                                    <p:anim calcmode="lin" valueType="num">
                                      <p:cBhvr additive="repl">
                                        <p:cTn id="190" dur="164">
                                          <p:stCondLst>
                                            <p:cond delay="1656"/>
                                          </p:stCondLst>
                                        </p:cTn>
                                        <p:tgtEl>
                                          <p:spTgt spid="113">
                                            <p:txEl>
                                              <p:pRg st="0" end="0"/>
                                            </p:txEl>
                                          </p:spTgt>
                                        </p:tgtEl>
                                        <p:attrNameLst>
                                          <p:attrName>ppt_y</p:attrName>
                                        </p:attrNameLst>
                                      </p:cBhvr>
                                      <p:tavLst>
                                        <p:tav fmla="y-sin(pi*$)/81" tm="0">
                                          <p:val>
                                            <p:fltVal val="0"/>
                                          </p:val>
                                        </p:tav>
                                        <p:tav fmla="y-sin(pi*$)/81" tm="100000">
                                          <p:val>
                                            <p:fltVal val="1"/>
                                          </p:val>
                                        </p:tav>
                                      </p:tavLst>
                                    </p:anim>
                                    <p:animScale>
                                      <p:cBhvr>
                                        <p:cTn id="191" dur="26" fill="hold">
                                          <p:stCondLst>
                                            <p:cond delay="650"/>
                                          </p:stCondLst>
                                        </p:cTn>
                                        <p:tgtEl>
                                          <p:spTgt spid="113">
                                            <p:txEl>
                                              <p:pRg st="0" end="0"/>
                                            </p:txEl>
                                          </p:spTgt>
                                        </p:tgtEl>
                                      </p:cBhvr>
                                      <p:to x="100000" y="60000"/>
                                    </p:animScale>
                                    <p:animScale>
                                      <p:cBhvr>
                                        <p:cTn id="192" dur="166" fill="hold">
                                          <p:stCondLst>
                                            <p:cond delay="676"/>
                                          </p:stCondLst>
                                        </p:cTn>
                                        <p:tgtEl>
                                          <p:spTgt spid="113">
                                            <p:txEl>
                                              <p:pRg st="0" end="0"/>
                                            </p:txEl>
                                          </p:spTgt>
                                        </p:tgtEl>
                                      </p:cBhvr>
                                      <p:to x="100000" y="100000"/>
                                    </p:animScale>
                                    <p:animScale>
                                      <p:cBhvr>
                                        <p:cTn id="193" dur="26" fill="hold">
                                          <p:stCondLst>
                                            <p:cond delay="1312"/>
                                          </p:stCondLst>
                                        </p:cTn>
                                        <p:tgtEl>
                                          <p:spTgt spid="113">
                                            <p:txEl>
                                              <p:pRg st="0" end="0"/>
                                            </p:txEl>
                                          </p:spTgt>
                                        </p:tgtEl>
                                      </p:cBhvr>
                                      <p:to x="100000" y="80000"/>
                                    </p:animScale>
                                    <p:animScale>
                                      <p:cBhvr>
                                        <p:cTn id="194" dur="166" fill="hold">
                                          <p:stCondLst>
                                            <p:cond delay="1338"/>
                                          </p:stCondLst>
                                        </p:cTn>
                                        <p:tgtEl>
                                          <p:spTgt spid="113">
                                            <p:txEl>
                                              <p:pRg st="0" end="0"/>
                                            </p:txEl>
                                          </p:spTgt>
                                        </p:tgtEl>
                                      </p:cBhvr>
                                      <p:to x="100000" y="100000"/>
                                    </p:animScale>
                                    <p:animScale>
                                      <p:cBhvr>
                                        <p:cTn id="195" dur="26" fill="hold">
                                          <p:stCondLst>
                                            <p:cond delay="1642"/>
                                          </p:stCondLst>
                                        </p:cTn>
                                        <p:tgtEl>
                                          <p:spTgt spid="113">
                                            <p:txEl>
                                              <p:pRg st="0" end="0"/>
                                            </p:txEl>
                                          </p:spTgt>
                                        </p:tgtEl>
                                      </p:cBhvr>
                                      <p:to x="100000" y="90000"/>
                                    </p:animScale>
                                    <p:animScale>
                                      <p:cBhvr>
                                        <p:cTn id="196" dur="166" fill="hold">
                                          <p:stCondLst>
                                            <p:cond delay="1668"/>
                                          </p:stCondLst>
                                        </p:cTn>
                                        <p:tgtEl>
                                          <p:spTgt spid="113">
                                            <p:txEl>
                                              <p:pRg st="0" end="0"/>
                                            </p:txEl>
                                          </p:spTgt>
                                        </p:tgtEl>
                                      </p:cBhvr>
                                      <p:to x="100000" y="100000"/>
                                    </p:animScale>
                                    <p:animScale>
                                      <p:cBhvr>
                                        <p:cTn id="197" dur="26" fill="hold">
                                          <p:stCondLst>
                                            <p:cond delay="1808"/>
                                          </p:stCondLst>
                                        </p:cTn>
                                        <p:tgtEl>
                                          <p:spTgt spid="113">
                                            <p:txEl>
                                              <p:pRg st="0" end="0"/>
                                            </p:txEl>
                                          </p:spTgt>
                                        </p:tgtEl>
                                      </p:cBhvr>
                                      <p:to x="100000" y="95000"/>
                                    </p:animScale>
                                    <p:animScale>
                                      <p:cBhvr>
                                        <p:cTn id="198" dur="166" fill="hold">
                                          <p:stCondLst>
                                            <p:cond delay="1834"/>
                                          </p:stCondLst>
                                        </p:cTn>
                                        <p:tgtEl>
                                          <p:spTgt spid="113">
                                            <p:txEl>
                                              <p:pRg st="0" end="0"/>
                                            </p:txEl>
                                          </p:spTgt>
                                        </p:tgtEl>
                                      </p:cBhvr>
                                      <p:to x="100000" y="100000"/>
                                    </p:animScale>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26">
                                  <p:stCondLst>
                                    <p:cond delay="0"/>
                                  </p:stCondLst>
                                  <p:childTnLst>
                                    <p:set>
                                      <p:cBhvr>
                                        <p:cTn id="202" dur="1" fill="hold">
                                          <p:stCondLst>
                                            <p:cond delay="0"/>
                                          </p:stCondLst>
                                        </p:cTn>
                                        <p:tgtEl>
                                          <p:spTgt spid="115"/>
                                        </p:tgtEl>
                                        <p:attrNameLst>
                                          <p:attrName>style.visibility</p:attrName>
                                        </p:attrNameLst>
                                      </p:cBhvr>
                                      <p:to>
                                        <p:strVal val="visible"/>
                                      </p:to>
                                    </p:set>
                                    <p:animEffect filter="wipe(down)" transition="in">
                                      <p:cBhvr additive="repl">
                                        <p:cTn id="203" dur="580">
                                          <p:stCondLst>
                                            <p:cond delay="0"/>
                                          </p:stCondLst>
                                        </p:cTn>
                                        <p:tgtEl>
                                          <p:spTgt spid="115"/>
                                        </p:tgtEl>
                                      </p:cBhvr>
                                    </p:animEffect>
                                    <p:anim calcmode="lin" valueType="num">
                                      <p:cBhvr additive="repl">
                                        <p:cTn id="204" dur="1822">
                                          <p:stCondLst>
                                            <p:cond delay="0"/>
                                          </p:stCondLst>
                                        </p:cTn>
                                        <p:tgtEl>
                                          <p:spTgt spid="115"/>
                                        </p:tgtEl>
                                        <p:attrNameLst>
                                          <p:attrName>ppt_x</p:attrName>
                                        </p:attrNameLst>
                                      </p:cBhvr>
                                      <p:tavLst>
                                        <p:tav tm="0">
                                          <p:val>
                                            <p:strVal val="#ppt_x-0.25"/>
                                          </p:val>
                                        </p:tav>
                                        <p:tav tm="100000">
                                          <p:val>
                                            <p:strVal val="#ppt_x"/>
                                          </p:val>
                                        </p:tav>
                                      </p:tavLst>
                                    </p:anim>
                                    <p:anim calcmode="lin" valueType="num">
                                      <p:cBhvr additive="repl">
                                        <p:cTn id="205" dur="664">
                                          <p:stCondLst>
                                            <p:cond delay="0"/>
                                          </p:stCondLst>
                                        </p:cTn>
                                        <p:tgtEl>
                                          <p:spTgt spid="115"/>
                                        </p:tgtEl>
                                        <p:attrNameLst>
                                          <p:attrName>ppt_y</p:attrName>
                                        </p:attrNameLst>
                                      </p:cBhvr>
                                      <p:tavLst>
                                        <p:tav fmla="y-sin(pi*$)/3" tm="0">
                                          <p:val>
                                            <p:fltVal val="0.5"/>
                                          </p:val>
                                        </p:tav>
                                        <p:tav fmla="y-sin(pi*$)/3" tm="100000">
                                          <p:val>
                                            <p:fltVal val="1"/>
                                          </p:val>
                                        </p:tav>
                                      </p:tavLst>
                                    </p:anim>
                                    <p:anim calcmode="lin" valueType="num">
                                      <p:cBhvr additive="repl">
                                        <p:cTn id="206" dur="664">
                                          <p:stCondLst>
                                            <p:cond delay="664"/>
                                          </p:stCondLst>
                                        </p:cTn>
                                        <p:tgtEl>
                                          <p:spTgt spid="115"/>
                                        </p:tgtEl>
                                        <p:attrNameLst>
                                          <p:attrName>ppt_y</p:attrName>
                                        </p:attrNameLst>
                                      </p:cBhvr>
                                      <p:tavLst>
                                        <p:tav fmla="y-sin(pi*$)/9" tm="0">
                                          <p:val>
                                            <p:fltVal val="0"/>
                                          </p:val>
                                        </p:tav>
                                        <p:tav fmla="y-sin(pi*$)/9" tm="100000">
                                          <p:val>
                                            <p:fltVal val="1"/>
                                          </p:val>
                                        </p:tav>
                                      </p:tavLst>
                                    </p:anim>
                                    <p:anim calcmode="lin" valueType="num">
                                      <p:cBhvr additive="repl">
                                        <p:cTn id="207" dur="332">
                                          <p:stCondLst>
                                            <p:cond delay="1324"/>
                                          </p:stCondLst>
                                        </p:cTn>
                                        <p:tgtEl>
                                          <p:spTgt spid="115"/>
                                        </p:tgtEl>
                                        <p:attrNameLst>
                                          <p:attrName>ppt_y</p:attrName>
                                        </p:attrNameLst>
                                      </p:cBhvr>
                                      <p:tavLst>
                                        <p:tav fmla="y-sin(pi*$)/27" tm="0">
                                          <p:val>
                                            <p:fltVal val="0"/>
                                          </p:val>
                                        </p:tav>
                                        <p:tav fmla="y-sin(pi*$)/27" tm="100000">
                                          <p:val>
                                            <p:fltVal val="1"/>
                                          </p:val>
                                        </p:tav>
                                      </p:tavLst>
                                    </p:anim>
                                    <p:anim calcmode="lin" valueType="num">
                                      <p:cBhvr additive="repl">
                                        <p:cTn id="208" dur="164">
                                          <p:stCondLst>
                                            <p:cond delay="1656"/>
                                          </p:stCondLst>
                                        </p:cTn>
                                        <p:tgtEl>
                                          <p:spTgt spid="115"/>
                                        </p:tgtEl>
                                        <p:attrNameLst>
                                          <p:attrName>ppt_y</p:attrName>
                                        </p:attrNameLst>
                                      </p:cBhvr>
                                      <p:tavLst>
                                        <p:tav fmla="y-sin(pi*$)/81" tm="0">
                                          <p:val>
                                            <p:fltVal val="0"/>
                                          </p:val>
                                        </p:tav>
                                        <p:tav fmla="y-sin(pi*$)/81" tm="100000">
                                          <p:val>
                                            <p:fltVal val="1"/>
                                          </p:val>
                                        </p:tav>
                                      </p:tavLst>
                                    </p:anim>
                                    <p:animScale>
                                      <p:cBhvr>
                                        <p:cTn id="209" dur="26" fill="hold">
                                          <p:stCondLst>
                                            <p:cond delay="650"/>
                                          </p:stCondLst>
                                        </p:cTn>
                                        <p:tgtEl>
                                          <p:spTgt spid="115"/>
                                        </p:tgtEl>
                                      </p:cBhvr>
                                      <p:to x="100000" y="60000"/>
                                    </p:animScale>
                                    <p:animScale>
                                      <p:cBhvr>
                                        <p:cTn id="210" dur="166" fill="hold">
                                          <p:stCondLst>
                                            <p:cond delay="676"/>
                                          </p:stCondLst>
                                        </p:cTn>
                                        <p:tgtEl>
                                          <p:spTgt spid="115"/>
                                        </p:tgtEl>
                                      </p:cBhvr>
                                      <p:to x="100000" y="100000"/>
                                    </p:animScale>
                                    <p:animScale>
                                      <p:cBhvr>
                                        <p:cTn id="211" dur="26" fill="hold">
                                          <p:stCondLst>
                                            <p:cond delay="1312"/>
                                          </p:stCondLst>
                                        </p:cTn>
                                        <p:tgtEl>
                                          <p:spTgt spid="115"/>
                                        </p:tgtEl>
                                      </p:cBhvr>
                                      <p:to x="100000" y="80000"/>
                                    </p:animScale>
                                    <p:animScale>
                                      <p:cBhvr>
                                        <p:cTn id="212" dur="166" fill="hold">
                                          <p:stCondLst>
                                            <p:cond delay="1338"/>
                                          </p:stCondLst>
                                        </p:cTn>
                                        <p:tgtEl>
                                          <p:spTgt spid="115"/>
                                        </p:tgtEl>
                                      </p:cBhvr>
                                      <p:to x="100000" y="100000"/>
                                    </p:animScale>
                                    <p:animScale>
                                      <p:cBhvr>
                                        <p:cTn id="213" dur="26" fill="hold">
                                          <p:stCondLst>
                                            <p:cond delay="1642"/>
                                          </p:stCondLst>
                                        </p:cTn>
                                        <p:tgtEl>
                                          <p:spTgt spid="115"/>
                                        </p:tgtEl>
                                      </p:cBhvr>
                                      <p:to x="100000" y="90000"/>
                                    </p:animScale>
                                    <p:animScale>
                                      <p:cBhvr>
                                        <p:cTn id="214" dur="166" fill="hold">
                                          <p:stCondLst>
                                            <p:cond delay="1668"/>
                                          </p:stCondLst>
                                        </p:cTn>
                                        <p:tgtEl>
                                          <p:spTgt spid="115"/>
                                        </p:tgtEl>
                                      </p:cBhvr>
                                      <p:to x="100000" y="100000"/>
                                    </p:animScale>
                                    <p:animScale>
                                      <p:cBhvr>
                                        <p:cTn id="215" dur="26" fill="hold">
                                          <p:stCondLst>
                                            <p:cond delay="1808"/>
                                          </p:stCondLst>
                                        </p:cTn>
                                        <p:tgtEl>
                                          <p:spTgt spid="115"/>
                                        </p:tgtEl>
                                      </p:cBhvr>
                                      <p:to x="100000" y="95000"/>
                                    </p:animScale>
                                    <p:animScale>
                                      <p:cBhvr>
                                        <p:cTn id="216" dur="166" fill="hold">
                                          <p:stCondLst>
                                            <p:cond delay="1834"/>
                                          </p:stCondLst>
                                        </p:cTn>
                                        <p:tgtEl>
                                          <p:spTgt spid="115"/>
                                        </p:tgtEl>
                                      </p:cBhvr>
                                      <p:to x="100000" y="100000"/>
                                    </p:animScale>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26">
                                  <p:stCondLst>
                                    <p:cond delay="0"/>
                                  </p:stCondLst>
                                  <p:childTnLst>
                                    <p:set>
                                      <p:cBhvr>
                                        <p:cTn id="220" dur="1" fill="hold">
                                          <p:stCondLst>
                                            <p:cond delay="0"/>
                                          </p:stCondLst>
                                        </p:cTn>
                                        <p:tgtEl>
                                          <p:spTgt spid="113">
                                            <p:txEl>
                                              <p:pRg st="1" end="1"/>
                                            </p:txEl>
                                          </p:spTgt>
                                        </p:tgtEl>
                                        <p:attrNameLst>
                                          <p:attrName>style.visibility</p:attrName>
                                        </p:attrNameLst>
                                      </p:cBhvr>
                                      <p:to>
                                        <p:strVal val="visible"/>
                                      </p:to>
                                    </p:set>
                                    <p:animEffect filter="wipe(down)" transition="in">
                                      <p:cBhvr additive="repl">
                                        <p:cTn id="221" dur="580">
                                          <p:stCondLst>
                                            <p:cond delay="0"/>
                                          </p:stCondLst>
                                        </p:cTn>
                                        <p:tgtEl>
                                          <p:spTgt spid="113">
                                            <p:txEl>
                                              <p:pRg st="1" end="1"/>
                                            </p:txEl>
                                          </p:spTgt>
                                        </p:tgtEl>
                                      </p:cBhvr>
                                    </p:animEffect>
                                    <p:anim calcmode="lin" valueType="num">
                                      <p:cBhvr additive="repl">
                                        <p:cTn id="222" dur="1822">
                                          <p:stCondLst>
                                            <p:cond delay="0"/>
                                          </p:stCondLst>
                                        </p:cTn>
                                        <p:tgtEl>
                                          <p:spTgt spid="113">
                                            <p:txEl>
                                              <p:pRg st="1" end="1"/>
                                            </p:txEl>
                                          </p:spTgt>
                                        </p:tgtEl>
                                        <p:attrNameLst>
                                          <p:attrName>ppt_x</p:attrName>
                                        </p:attrNameLst>
                                      </p:cBhvr>
                                      <p:tavLst>
                                        <p:tav tm="0">
                                          <p:val>
                                            <p:strVal val="#ppt_x-0.25"/>
                                          </p:val>
                                        </p:tav>
                                        <p:tav tm="100000">
                                          <p:val>
                                            <p:strVal val="#ppt_x"/>
                                          </p:val>
                                        </p:tav>
                                      </p:tavLst>
                                    </p:anim>
                                    <p:anim calcmode="lin" valueType="num">
                                      <p:cBhvr additive="repl">
                                        <p:cTn id="223" dur="664">
                                          <p:stCondLst>
                                            <p:cond delay="0"/>
                                          </p:stCondLst>
                                        </p:cTn>
                                        <p:tgtEl>
                                          <p:spTgt spid="113">
                                            <p:txEl>
                                              <p:pRg st="1" end="1"/>
                                            </p:txEl>
                                          </p:spTgt>
                                        </p:tgtEl>
                                        <p:attrNameLst>
                                          <p:attrName>ppt_y</p:attrName>
                                        </p:attrNameLst>
                                      </p:cBhvr>
                                      <p:tavLst>
                                        <p:tav fmla="y-sin(pi*$)/3" tm="0">
                                          <p:val>
                                            <p:fltVal val="0.5"/>
                                          </p:val>
                                        </p:tav>
                                        <p:tav fmla="y-sin(pi*$)/3" tm="100000">
                                          <p:val>
                                            <p:fltVal val="1"/>
                                          </p:val>
                                        </p:tav>
                                      </p:tavLst>
                                    </p:anim>
                                    <p:anim calcmode="lin" valueType="num">
                                      <p:cBhvr additive="repl">
                                        <p:cTn id="224" dur="664">
                                          <p:stCondLst>
                                            <p:cond delay="664"/>
                                          </p:stCondLst>
                                        </p:cTn>
                                        <p:tgtEl>
                                          <p:spTgt spid="113">
                                            <p:txEl>
                                              <p:pRg st="1" end="1"/>
                                            </p:txEl>
                                          </p:spTgt>
                                        </p:tgtEl>
                                        <p:attrNameLst>
                                          <p:attrName>ppt_y</p:attrName>
                                        </p:attrNameLst>
                                      </p:cBhvr>
                                      <p:tavLst>
                                        <p:tav fmla="y-sin(pi*$)/9" tm="0">
                                          <p:val>
                                            <p:fltVal val="0"/>
                                          </p:val>
                                        </p:tav>
                                        <p:tav fmla="y-sin(pi*$)/9" tm="100000">
                                          <p:val>
                                            <p:fltVal val="1"/>
                                          </p:val>
                                        </p:tav>
                                      </p:tavLst>
                                    </p:anim>
                                    <p:anim calcmode="lin" valueType="num">
                                      <p:cBhvr additive="repl">
                                        <p:cTn id="225" dur="332">
                                          <p:stCondLst>
                                            <p:cond delay="1324"/>
                                          </p:stCondLst>
                                        </p:cTn>
                                        <p:tgtEl>
                                          <p:spTgt spid="113">
                                            <p:txEl>
                                              <p:pRg st="1" end="1"/>
                                            </p:txEl>
                                          </p:spTgt>
                                        </p:tgtEl>
                                        <p:attrNameLst>
                                          <p:attrName>ppt_y</p:attrName>
                                        </p:attrNameLst>
                                      </p:cBhvr>
                                      <p:tavLst>
                                        <p:tav fmla="y-sin(pi*$)/27" tm="0">
                                          <p:val>
                                            <p:fltVal val="0"/>
                                          </p:val>
                                        </p:tav>
                                        <p:tav fmla="y-sin(pi*$)/27" tm="100000">
                                          <p:val>
                                            <p:fltVal val="1"/>
                                          </p:val>
                                        </p:tav>
                                      </p:tavLst>
                                    </p:anim>
                                    <p:anim calcmode="lin" valueType="num">
                                      <p:cBhvr additive="repl">
                                        <p:cTn id="226" dur="164">
                                          <p:stCondLst>
                                            <p:cond delay="1656"/>
                                          </p:stCondLst>
                                        </p:cTn>
                                        <p:tgtEl>
                                          <p:spTgt spid="113">
                                            <p:txEl>
                                              <p:pRg st="1" end="1"/>
                                            </p:txEl>
                                          </p:spTgt>
                                        </p:tgtEl>
                                        <p:attrNameLst>
                                          <p:attrName>ppt_y</p:attrName>
                                        </p:attrNameLst>
                                      </p:cBhvr>
                                      <p:tavLst>
                                        <p:tav fmla="y-sin(pi*$)/81" tm="0">
                                          <p:val>
                                            <p:fltVal val="0"/>
                                          </p:val>
                                        </p:tav>
                                        <p:tav fmla="y-sin(pi*$)/81" tm="100000">
                                          <p:val>
                                            <p:fltVal val="1"/>
                                          </p:val>
                                        </p:tav>
                                      </p:tavLst>
                                    </p:anim>
                                    <p:animScale>
                                      <p:cBhvr>
                                        <p:cTn id="227" dur="26" fill="hold">
                                          <p:stCondLst>
                                            <p:cond delay="650"/>
                                          </p:stCondLst>
                                        </p:cTn>
                                        <p:tgtEl>
                                          <p:spTgt spid="113">
                                            <p:txEl>
                                              <p:pRg st="1" end="1"/>
                                            </p:txEl>
                                          </p:spTgt>
                                        </p:tgtEl>
                                      </p:cBhvr>
                                      <p:to x="100000" y="60000"/>
                                    </p:animScale>
                                    <p:animScale>
                                      <p:cBhvr>
                                        <p:cTn id="228" dur="166" fill="hold">
                                          <p:stCondLst>
                                            <p:cond delay="676"/>
                                          </p:stCondLst>
                                        </p:cTn>
                                        <p:tgtEl>
                                          <p:spTgt spid="113">
                                            <p:txEl>
                                              <p:pRg st="1" end="1"/>
                                            </p:txEl>
                                          </p:spTgt>
                                        </p:tgtEl>
                                      </p:cBhvr>
                                      <p:to x="100000" y="100000"/>
                                    </p:animScale>
                                    <p:animScale>
                                      <p:cBhvr>
                                        <p:cTn id="229" dur="26" fill="hold">
                                          <p:stCondLst>
                                            <p:cond delay="1312"/>
                                          </p:stCondLst>
                                        </p:cTn>
                                        <p:tgtEl>
                                          <p:spTgt spid="113">
                                            <p:txEl>
                                              <p:pRg st="1" end="1"/>
                                            </p:txEl>
                                          </p:spTgt>
                                        </p:tgtEl>
                                      </p:cBhvr>
                                      <p:to x="100000" y="80000"/>
                                    </p:animScale>
                                    <p:animScale>
                                      <p:cBhvr>
                                        <p:cTn id="230" dur="166" fill="hold">
                                          <p:stCondLst>
                                            <p:cond delay="1338"/>
                                          </p:stCondLst>
                                        </p:cTn>
                                        <p:tgtEl>
                                          <p:spTgt spid="113">
                                            <p:txEl>
                                              <p:pRg st="1" end="1"/>
                                            </p:txEl>
                                          </p:spTgt>
                                        </p:tgtEl>
                                      </p:cBhvr>
                                      <p:to x="100000" y="100000"/>
                                    </p:animScale>
                                    <p:animScale>
                                      <p:cBhvr>
                                        <p:cTn id="231" dur="26" fill="hold">
                                          <p:stCondLst>
                                            <p:cond delay="1642"/>
                                          </p:stCondLst>
                                        </p:cTn>
                                        <p:tgtEl>
                                          <p:spTgt spid="113">
                                            <p:txEl>
                                              <p:pRg st="1" end="1"/>
                                            </p:txEl>
                                          </p:spTgt>
                                        </p:tgtEl>
                                      </p:cBhvr>
                                      <p:to x="100000" y="90000"/>
                                    </p:animScale>
                                    <p:animScale>
                                      <p:cBhvr>
                                        <p:cTn id="232" dur="166" fill="hold">
                                          <p:stCondLst>
                                            <p:cond delay="1668"/>
                                          </p:stCondLst>
                                        </p:cTn>
                                        <p:tgtEl>
                                          <p:spTgt spid="113">
                                            <p:txEl>
                                              <p:pRg st="1" end="1"/>
                                            </p:txEl>
                                          </p:spTgt>
                                        </p:tgtEl>
                                      </p:cBhvr>
                                      <p:to x="100000" y="100000"/>
                                    </p:animScale>
                                    <p:animScale>
                                      <p:cBhvr>
                                        <p:cTn id="233" dur="26" fill="hold">
                                          <p:stCondLst>
                                            <p:cond delay="1808"/>
                                          </p:stCondLst>
                                        </p:cTn>
                                        <p:tgtEl>
                                          <p:spTgt spid="113">
                                            <p:txEl>
                                              <p:pRg st="1" end="1"/>
                                            </p:txEl>
                                          </p:spTgt>
                                        </p:tgtEl>
                                      </p:cBhvr>
                                      <p:to x="100000" y="95000"/>
                                    </p:animScale>
                                    <p:animScale>
                                      <p:cBhvr>
                                        <p:cTn id="234" dur="166" fill="hold">
                                          <p:stCondLst>
                                            <p:cond delay="1834"/>
                                          </p:stCondLst>
                                        </p:cTn>
                                        <p:tgtEl>
                                          <p:spTgt spid="113">
                                            <p:txEl>
                                              <p:pRg st="1" end="1"/>
                                            </p:txEl>
                                          </p:spTgt>
                                        </p:tgtEl>
                                      </p:cBhvr>
                                      <p:to x="100000" y="100000"/>
                                    </p:animScale>
                                  </p:childTnLst>
                                </p:cTn>
                              </p:par>
                              <p:par>
                                <p:cTn id="235" nodeType="withEffect" fill="hold" presetClass="entr" presetID="26">
                                  <p:stCondLst>
                                    <p:cond delay="0"/>
                                  </p:stCondLst>
                                  <p:childTnLst>
                                    <p:set>
                                      <p:cBhvr>
                                        <p:cTn id="236" dur="1" fill="hold">
                                          <p:stCondLst>
                                            <p:cond delay="0"/>
                                          </p:stCondLst>
                                        </p:cTn>
                                        <p:tgtEl>
                                          <p:spTgt spid="113">
                                            <p:txEl>
                                              <p:pRg st="2" end="2"/>
                                            </p:txEl>
                                          </p:spTgt>
                                        </p:tgtEl>
                                        <p:attrNameLst>
                                          <p:attrName>style.visibility</p:attrName>
                                        </p:attrNameLst>
                                      </p:cBhvr>
                                      <p:to>
                                        <p:strVal val="visible"/>
                                      </p:to>
                                    </p:set>
                                    <p:animEffect filter="wipe(down)" transition="in">
                                      <p:cBhvr additive="repl">
                                        <p:cTn id="237" dur="580">
                                          <p:stCondLst>
                                            <p:cond delay="0"/>
                                          </p:stCondLst>
                                        </p:cTn>
                                        <p:tgtEl>
                                          <p:spTgt spid="113">
                                            <p:txEl>
                                              <p:pRg st="2" end="2"/>
                                            </p:txEl>
                                          </p:spTgt>
                                        </p:tgtEl>
                                      </p:cBhvr>
                                    </p:animEffect>
                                    <p:anim calcmode="lin" valueType="num">
                                      <p:cBhvr additive="repl">
                                        <p:cTn id="238" dur="1822">
                                          <p:stCondLst>
                                            <p:cond delay="0"/>
                                          </p:stCondLst>
                                        </p:cTn>
                                        <p:tgtEl>
                                          <p:spTgt spid="113">
                                            <p:txEl>
                                              <p:pRg st="2" end="2"/>
                                            </p:txEl>
                                          </p:spTgt>
                                        </p:tgtEl>
                                        <p:attrNameLst>
                                          <p:attrName>ppt_x</p:attrName>
                                        </p:attrNameLst>
                                      </p:cBhvr>
                                      <p:tavLst>
                                        <p:tav tm="0">
                                          <p:val>
                                            <p:strVal val="#ppt_x-0.25"/>
                                          </p:val>
                                        </p:tav>
                                        <p:tav tm="100000">
                                          <p:val>
                                            <p:strVal val="#ppt_x"/>
                                          </p:val>
                                        </p:tav>
                                      </p:tavLst>
                                    </p:anim>
                                    <p:anim calcmode="lin" valueType="num">
                                      <p:cBhvr additive="repl">
                                        <p:cTn id="239" dur="664">
                                          <p:stCondLst>
                                            <p:cond delay="0"/>
                                          </p:stCondLst>
                                        </p:cTn>
                                        <p:tgtEl>
                                          <p:spTgt spid="113">
                                            <p:txEl>
                                              <p:pRg st="2" end="2"/>
                                            </p:txEl>
                                          </p:spTgt>
                                        </p:tgtEl>
                                        <p:attrNameLst>
                                          <p:attrName>ppt_y</p:attrName>
                                        </p:attrNameLst>
                                      </p:cBhvr>
                                      <p:tavLst>
                                        <p:tav fmla="y-sin(pi*$)/3" tm="0">
                                          <p:val>
                                            <p:fltVal val="0.5"/>
                                          </p:val>
                                        </p:tav>
                                        <p:tav fmla="y-sin(pi*$)/3" tm="100000">
                                          <p:val>
                                            <p:fltVal val="1"/>
                                          </p:val>
                                        </p:tav>
                                      </p:tavLst>
                                    </p:anim>
                                    <p:anim calcmode="lin" valueType="num">
                                      <p:cBhvr additive="repl">
                                        <p:cTn id="240" dur="664">
                                          <p:stCondLst>
                                            <p:cond delay="664"/>
                                          </p:stCondLst>
                                        </p:cTn>
                                        <p:tgtEl>
                                          <p:spTgt spid="113">
                                            <p:txEl>
                                              <p:pRg st="2" end="2"/>
                                            </p:txEl>
                                          </p:spTgt>
                                        </p:tgtEl>
                                        <p:attrNameLst>
                                          <p:attrName>ppt_y</p:attrName>
                                        </p:attrNameLst>
                                      </p:cBhvr>
                                      <p:tavLst>
                                        <p:tav fmla="y-sin(pi*$)/9" tm="0">
                                          <p:val>
                                            <p:fltVal val="0"/>
                                          </p:val>
                                        </p:tav>
                                        <p:tav fmla="y-sin(pi*$)/9" tm="100000">
                                          <p:val>
                                            <p:fltVal val="1"/>
                                          </p:val>
                                        </p:tav>
                                      </p:tavLst>
                                    </p:anim>
                                    <p:anim calcmode="lin" valueType="num">
                                      <p:cBhvr additive="repl">
                                        <p:cTn id="241" dur="332">
                                          <p:stCondLst>
                                            <p:cond delay="1324"/>
                                          </p:stCondLst>
                                        </p:cTn>
                                        <p:tgtEl>
                                          <p:spTgt spid="113">
                                            <p:txEl>
                                              <p:pRg st="2" end="2"/>
                                            </p:txEl>
                                          </p:spTgt>
                                        </p:tgtEl>
                                        <p:attrNameLst>
                                          <p:attrName>ppt_y</p:attrName>
                                        </p:attrNameLst>
                                      </p:cBhvr>
                                      <p:tavLst>
                                        <p:tav fmla="y-sin(pi*$)/27" tm="0">
                                          <p:val>
                                            <p:fltVal val="0"/>
                                          </p:val>
                                        </p:tav>
                                        <p:tav fmla="y-sin(pi*$)/27" tm="100000">
                                          <p:val>
                                            <p:fltVal val="1"/>
                                          </p:val>
                                        </p:tav>
                                      </p:tavLst>
                                    </p:anim>
                                    <p:anim calcmode="lin" valueType="num">
                                      <p:cBhvr additive="repl">
                                        <p:cTn id="242" dur="164">
                                          <p:stCondLst>
                                            <p:cond delay="1656"/>
                                          </p:stCondLst>
                                        </p:cTn>
                                        <p:tgtEl>
                                          <p:spTgt spid="113">
                                            <p:txEl>
                                              <p:pRg st="2" end="2"/>
                                            </p:txEl>
                                          </p:spTgt>
                                        </p:tgtEl>
                                        <p:attrNameLst>
                                          <p:attrName>ppt_y</p:attrName>
                                        </p:attrNameLst>
                                      </p:cBhvr>
                                      <p:tavLst>
                                        <p:tav fmla="y-sin(pi*$)/81" tm="0">
                                          <p:val>
                                            <p:fltVal val="0"/>
                                          </p:val>
                                        </p:tav>
                                        <p:tav fmla="y-sin(pi*$)/81" tm="100000">
                                          <p:val>
                                            <p:fltVal val="1"/>
                                          </p:val>
                                        </p:tav>
                                      </p:tavLst>
                                    </p:anim>
                                    <p:animScale>
                                      <p:cBhvr>
                                        <p:cTn id="243" dur="26" fill="hold">
                                          <p:stCondLst>
                                            <p:cond delay="650"/>
                                          </p:stCondLst>
                                        </p:cTn>
                                        <p:tgtEl>
                                          <p:spTgt spid="113">
                                            <p:txEl>
                                              <p:pRg st="2" end="2"/>
                                            </p:txEl>
                                          </p:spTgt>
                                        </p:tgtEl>
                                      </p:cBhvr>
                                      <p:to x="100000" y="60000"/>
                                    </p:animScale>
                                    <p:animScale>
                                      <p:cBhvr>
                                        <p:cTn id="244" dur="166" fill="hold">
                                          <p:stCondLst>
                                            <p:cond delay="676"/>
                                          </p:stCondLst>
                                        </p:cTn>
                                        <p:tgtEl>
                                          <p:spTgt spid="113">
                                            <p:txEl>
                                              <p:pRg st="2" end="2"/>
                                            </p:txEl>
                                          </p:spTgt>
                                        </p:tgtEl>
                                      </p:cBhvr>
                                      <p:to x="100000" y="100000"/>
                                    </p:animScale>
                                    <p:animScale>
                                      <p:cBhvr>
                                        <p:cTn id="245" dur="26" fill="hold">
                                          <p:stCondLst>
                                            <p:cond delay="1312"/>
                                          </p:stCondLst>
                                        </p:cTn>
                                        <p:tgtEl>
                                          <p:spTgt spid="113">
                                            <p:txEl>
                                              <p:pRg st="2" end="2"/>
                                            </p:txEl>
                                          </p:spTgt>
                                        </p:tgtEl>
                                      </p:cBhvr>
                                      <p:to x="100000" y="80000"/>
                                    </p:animScale>
                                    <p:animScale>
                                      <p:cBhvr>
                                        <p:cTn id="246" dur="166" fill="hold">
                                          <p:stCondLst>
                                            <p:cond delay="1338"/>
                                          </p:stCondLst>
                                        </p:cTn>
                                        <p:tgtEl>
                                          <p:spTgt spid="113">
                                            <p:txEl>
                                              <p:pRg st="2" end="2"/>
                                            </p:txEl>
                                          </p:spTgt>
                                        </p:tgtEl>
                                      </p:cBhvr>
                                      <p:to x="100000" y="100000"/>
                                    </p:animScale>
                                    <p:animScale>
                                      <p:cBhvr>
                                        <p:cTn id="247" dur="26" fill="hold">
                                          <p:stCondLst>
                                            <p:cond delay="1642"/>
                                          </p:stCondLst>
                                        </p:cTn>
                                        <p:tgtEl>
                                          <p:spTgt spid="113">
                                            <p:txEl>
                                              <p:pRg st="2" end="2"/>
                                            </p:txEl>
                                          </p:spTgt>
                                        </p:tgtEl>
                                      </p:cBhvr>
                                      <p:to x="100000" y="90000"/>
                                    </p:animScale>
                                    <p:animScale>
                                      <p:cBhvr>
                                        <p:cTn id="248" dur="166" fill="hold">
                                          <p:stCondLst>
                                            <p:cond delay="1668"/>
                                          </p:stCondLst>
                                        </p:cTn>
                                        <p:tgtEl>
                                          <p:spTgt spid="113">
                                            <p:txEl>
                                              <p:pRg st="2" end="2"/>
                                            </p:txEl>
                                          </p:spTgt>
                                        </p:tgtEl>
                                      </p:cBhvr>
                                      <p:to x="100000" y="100000"/>
                                    </p:animScale>
                                    <p:animScale>
                                      <p:cBhvr>
                                        <p:cTn id="249" dur="26" fill="hold">
                                          <p:stCondLst>
                                            <p:cond delay="1808"/>
                                          </p:stCondLst>
                                        </p:cTn>
                                        <p:tgtEl>
                                          <p:spTgt spid="113">
                                            <p:txEl>
                                              <p:pRg st="2" end="2"/>
                                            </p:txEl>
                                          </p:spTgt>
                                        </p:tgtEl>
                                      </p:cBhvr>
                                      <p:to x="100000" y="95000"/>
                                    </p:animScale>
                                    <p:animScale>
                                      <p:cBhvr>
                                        <p:cTn id="250" dur="166" fill="hold">
                                          <p:stCondLst>
                                            <p:cond delay="1834"/>
                                          </p:stCondLst>
                                        </p:cTn>
                                        <p:tgtEl>
                                          <p:spTgt spid="113">
                                            <p:txEl>
                                              <p:pRg st="2" end="2"/>
                                            </p:txEl>
                                          </p:spTgt>
                                        </p:tgtEl>
                                      </p:cBhvr>
                                      <p:to x="100000" y="100000"/>
                                    </p:animScale>
                                  </p:childTnLst>
                                </p:cTn>
                              </p:par>
                              <p:par>
                                <p:cTn id="251" nodeType="withEffect" fill="hold" presetClass="entr" presetID="26">
                                  <p:stCondLst>
                                    <p:cond delay="0"/>
                                  </p:stCondLst>
                                  <p:childTnLst>
                                    <p:set>
                                      <p:cBhvr>
                                        <p:cTn id="252" dur="1" fill="hold">
                                          <p:stCondLst>
                                            <p:cond delay="0"/>
                                          </p:stCondLst>
                                        </p:cTn>
                                        <p:tgtEl>
                                          <p:spTgt spid="113">
                                            <p:txEl>
                                              <p:pRg st="3" end="3"/>
                                            </p:txEl>
                                          </p:spTgt>
                                        </p:tgtEl>
                                        <p:attrNameLst>
                                          <p:attrName>style.visibility</p:attrName>
                                        </p:attrNameLst>
                                      </p:cBhvr>
                                      <p:to>
                                        <p:strVal val="visible"/>
                                      </p:to>
                                    </p:set>
                                    <p:animEffect filter="wipe(down)" transition="in">
                                      <p:cBhvr additive="repl">
                                        <p:cTn id="253" dur="580">
                                          <p:stCondLst>
                                            <p:cond delay="0"/>
                                          </p:stCondLst>
                                        </p:cTn>
                                        <p:tgtEl>
                                          <p:spTgt spid="113">
                                            <p:txEl>
                                              <p:pRg st="3" end="3"/>
                                            </p:txEl>
                                          </p:spTgt>
                                        </p:tgtEl>
                                      </p:cBhvr>
                                    </p:animEffect>
                                    <p:anim calcmode="lin" valueType="num">
                                      <p:cBhvr additive="repl">
                                        <p:cTn id="254" dur="1822">
                                          <p:stCondLst>
                                            <p:cond delay="0"/>
                                          </p:stCondLst>
                                        </p:cTn>
                                        <p:tgtEl>
                                          <p:spTgt spid="113">
                                            <p:txEl>
                                              <p:pRg st="3" end="3"/>
                                            </p:txEl>
                                          </p:spTgt>
                                        </p:tgtEl>
                                        <p:attrNameLst>
                                          <p:attrName>ppt_x</p:attrName>
                                        </p:attrNameLst>
                                      </p:cBhvr>
                                      <p:tavLst>
                                        <p:tav tm="0">
                                          <p:val>
                                            <p:strVal val="#ppt_x-0.25"/>
                                          </p:val>
                                        </p:tav>
                                        <p:tav tm="100000">
                                          <p:val>
                                            <p:strVal val="#ppt_x"/>
                                          </p:val>
                                        </p:tav>
                                      </p:tavLst>
                                    </p:anim>
                                    <p:anim calcmode="lin" valueType="num">
                                      <p:cBhvr additive="repl">
                                        <p:cTn id="255" dur="664">
                                          <p:stCondLst>
                                            <p:cond delay="0"/>
                                          </p:stCondLst>
                                        </p:cTn>
                                        <p:tgtEl>
                                          <p:spTgt spid="113">
                                            <p:txEl>
                                              <p:pRg st="3" end="3"/>
                                            </p:txEl>
                                          </p:spTgt>
                                        </p:tgtEl>
                                        <p:attrNameLst>
                                          <p:attrName>ppt_y</p:attrName>
                                        </p:attrNameLst>
                                      </p:cBhvr>
                                      <p:tavLst>
                                        <p:tav fmla="y-sin(pi*$)/3" tm="0">
                                          <p:val>
                                            <p:fltVal val="0.5"/>
                                          </p:val>
                                        </p:tav>
                                        <p:tav fmla="y-sin(pi*$)/3" tm="100000">
                                          <p:val>
                                            <p:fltVal val="1"/>
                                          </p:val>
                                        </p:tav>
                                      </p:tavLst>
                                    </p:anim>
                                    <p:anim calcmode="lin" valueType="num">
                                      <p:cBhvr additive="repl">
                                        <p:cTn id="256" dur="664">
                                          <p:stCondLst>
                                            <p:cond delay="664"/>
                                          </p:stCondLst>
                                        </p:cTn>
                                        <p:tgtEl>
                                          <p:spTgt spid="113">
                                            <p:txEl>
                                              <p:pRg st="3" end="3"/>
                                            </p:txEl>
                                          </p:spTgt>
                                        </p:tgtEl>
                                        <p:attrNameLst>
                                          <p:attrName>ppt_y</p:attrName>
                                        </p:attrNameLst>
                                      </p:cBhvr>
                                      <p:tavLst>
                                        <p:tav fmla="y-sin(pi*$)/9" tm="0">
                                          <p:val>
                                            <p:fltVal val="0"/>
                                          </p:val>
                                        </p:tav>
                                        <p:tav fmla="y-sin(pi*$)/9" tm="100000">
                                          <p:val>
                                            <p:fltVal val="1"/>
                                          </p:val>
                                        </p:tav>
                                      </p:tavLst>
                                    </p:anim>
                                    <p:anim calcmode="lin" valueType="num">
                                      <p:cBhvr additive="repl">
                                        <p:cTn id="257" dur="332">
                                          <p:stCondLst>
                                            <p:cond delay="1324"/>
                                          </p:stCondLst>
                                        </p:cTn>
                                        <p:tgtEl>
                                          <p:spTgt spid="113">
                                            <p:txEl>
                                              <p:pRg st="3" end="3"/>
                                            </p:txEl>
                                          </p:spTgt>
                                        </p:tgtEl>
                                        <p:attrNameLst>
                                          <p:attrName>ppt_y</p:attrName>
                                        </p:attrNameLst>
                                      </p:cBhvr>
                                      <p:tavLst>
                                        <p:tav fmla="y-sin(pi*$)/27" tm="0">
                                          <p:val>
                                            <p:fltVal val="0"/>
                                          </p:val>
                                        </p:tav>
                                        <p:tav fmla="y-sin(pi*$)/27" tm="100000">
                                          <p:val>
                                            <p:fltVal val="1"/>
                                          </p:val>
                                        </p:tav>
                                      </p:tavLst>
                                    </p:anim>
                                    <p:anim calcmode="lin" valueType="num">
                                      <p:cBhvr additive="repl">
                                        <p:cTn id="258" dur="164">
                                          <p:stCondLst>
                                            <p:cond delay="1656"/>
                                          </p:stCondLst>
                                        </p:cTn>
                                        <p:tgtEl>
                                          <p:spTgt spid="113">
                                            <p:txEl>
                                              <p:pRg st="3" end="3"/>
                                            </p:txEl>
                                          </p:spTgt>
                                        </p:tgtEl>
                                        <p:attrNameLst>
                                          <p:attrName>ppt_y</p:attrName>
                                        </p:attrNameLst>
                                      </p:cBhvr>
                                      <p:tavLst>
                                        <p:tav fmla="y-sin(pi*$)/81" tm="0">
                                          <p:val>
                                            <p:fltVal val="0"/>
                                          </p:val>
                                        </p:tav>
                                        <p:tav fmla="y-sin(pi*$)/81" tm="100000">
                                          <p:val>
                                            <p:fltVal val="1"/>
                                          </p:val>
                                        </p:tav>
                                      </p:tavLst>
                                    </p:anim>
                                    <p:animScale>
                                      <p:cBhvr>
                                        <p:cTn id="259" dur="26" fill="hold">
                                          <p:stCondLst>
                                            <p:cond delay="650"/>
                                          </p:stCondLst>
                                        </p:cTn>
                                        <p:tgtEl>
                                          <p:spTgt spid="113">
                                            <p:txEl>
                                              <p:pRg st="3" end="3"/>
                                            </p:txEl>
                                          </p:spTgt>
                                        </p:tgtEl>
                                      </p:cBhvr>
                                      <p:to x="100000" y="60000"/>
                                    </p:animScale>
                                    <p:animScale>
                                      <p:cBhvr>
                                        <p:cTn id="260" dur="166" fill="hold">
                                          <p:stCondLst>
                                            <p:cond delay="676"/>
                                          </p:stCondLst>
                                        </p:cTn>
                                        <p:tgtEl>
                                          <p:spTgt spid="113">
                                            <p:txEl>
                                              <p:pRg st="3" end="3"/>
                                            </p:txEl>
                                          </p:spTgt>
                                        </p:tgtEl>
                                      </p:cBhvr>
                                      <p:to x="100000" y="100000"/>
                                    </p:animScale>
                                    <p:animScale>
                                      <p:cBhvr>
                                        <p:cTn id="261" dur="26" fill="hold">
                                          <p:stCondLst>
                                            <p:cond delay="1312"/>
                                          </p:stCondLst>
                                        </p:cTn>
                                        <p:tgtEl>
                                          <p:spTgt spid="113">
                                            <p:txEl>
                                              <p:pRg st="3" end="3"/>
                                            </p:txEl>
                                          </p:spTgt>
                                        </p:tgtEl>
                                      </p:cBhvr>
                                      <p:to x="100000" y="80000"/>
                                    </p:animScale>
                                    <p:animScale>
                                      <p:cBhvr>
                                        <p:cTn id="262" dur="166" fill="hold">
                                          <p:stCondLst>
                                            <p:cond delay="1338"/>
                                          </p:stCondLst>
                                        </p:cTn>
                                        <p:tgtEl>
                                          <p:spTgt spid="113">
                                            <p:txEl>
                                              <p:pRg st="3" end="3"/>
                                            </p:txEl>
                                          </p:spTgt>
                                        </p:tgtEl>
                                      </p:cBhvr>
                                      <p:to x="100000" y="100000"/>
                                    </p:animScale>
                                    <p:animScale>
                                      <p:cBhvr>
                                        <p:cTn id="263" dur="26" fill="hold">
                                          <p:stCondLst>
                                            <p:cond delay="1642"/>
                                          </p:stCondLst>
                                        </p:cTn>
                                        <p:tgtEl>
                                          <p:spTgt spid="113">
                                            <p:txEl>
                                              <p:pRg st="3" end="3"/>
                                            </p:txEl>
                                          </p:spTgt>
                                        </p:tgtEl>
                                      </p:cBhvr>
                                      <p:to x="100000" y="90000"/>
                                    </p:animScale>
                                    <p:animScale>
                                      <p:cBhvr>
                                        <p:cTn id="264" dur="166" fill="hold">
                                          <p:stCondLst>
                                            <p:cond delay="1668"/>
                                          </p:stCondLst>
                                        </p:cTn>
                                        <p:tgtEl>
                                          <p:spTgt spid="113">
                                            <p:txEl>
                                              <p:pRg st="3" end="3"/>
                                            </p:txEl>
                                          </p:spTgt>
                                        </p:tgtEl>
                                      </p:cBhvr>
                                      <p:to x="100000" y="100000"/>
                                    </p:animScale>
                                    <p:animScale>
                                      <p:cBhvr>
                                        <p:cTn id="265" dur="26" fill="hold">
                                          <p:stCondLst>
                                            <p:cond delay="1808"/>
                                          </p:stCondLst>
                                        </p:cTn>
                                        <p:tgtEl>
                                          <p:spTgt spid="113">
                                            <p:txEl>
                                              <p:pRg st="3" end="3"/>
                                            </p:txEl>
                                          </p:spTgt>
                                        </p:tgtEl>
                                      </p:cBhvr>
                                      <p:to x="100000" y="95000"/>
                                    </p:animScale>
                                    <p:animScale>
                                      <p:cBhvr>
                                        <p:cTn id="266" dur="166" fill="hold">
                                          <p:stCondLst>
                                            <p:cond delay="1834"/>
                                          </p:stCondLst>
                                        </p:cTn>
                                        <p:tgtEl>
                                          <p:spTgt spid="113">
                                            <p:txEl>
                                              <p:pRg st="3" end="3"/>
                                            </p:txEl>
                                          </p:spTgt>
                                        </p:tgtEl>
                                      </p:cBhvr>
                                      <p:to x="100000" y="100000"/>
                                    </p:animScale>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45">
                                  <p:stCondLst>
                                    <p:cond delay="0"/>
                                  </p:stCondLst>
                                  <p:childTnLst>
                                    <p:set>
                                      <p:cBhvr>
                                        <p:cTn id="270" dur="1" fill="hold">
                                          <p:stCondLst>
                                            <p:cond delay="0"/>
                                          </p:stCondLst>
                                        </p:cTn>
                                        <p:tgtEl>
                                          <p:spTgt spid="113">
                                            <p:txEl>
                                              <p:pRg st="4" end="4"/>
                                            </p:txEl>
                                          </p:spTgt>
                                        </p:tgtEl>
                                        <p:attrNameLst>
                                          <p:attrName>style.visibility</p:attrName>
                                        </p:attrNameLst>
                                      </p:cBhvr>
                                      <p:to>
                                        <p:strVal val="visible"/>
                                      </p:to>
                                    </p:set>
                                    <p:animEffect filter="fade" transition="in">
                                      <p:cBhvr additive="repl">
                                        <p:cTn id="271" dur="2000"/>
                                        <p:tgtEl>
                                          <p:spTgt spid="113">
                                            <p:txEl>
                                              <p:pRg st="4" end="4"/>
                                            </p:txEl>
                                          </p:spTgt>
                                        </p:tgtEl>
                                      </p:cBhvr>
                                    </p:animEffect>
                                    <p:anim calcmode="lin" valueType="num">
                                      <p:cBhvr additive="repl">
                                        <p:cTn id="272" dur="2000" fill="hold"/>
                                        <p:tgtEl>
                                          <p:spTgt spid="113">
                                            <p:txEl>
                                              <p:pRg st="4" end="4"/>
                                            </p:txEl>
                                          </p:spTgt>
                                        </p:tgtEl>
                                        <p:attrNameLst>
                                          <p:attrName>ppt_w</p:attrName>
                                        </p:attrNameLst>
                                      </p:cBhvr>
                                      <p:tavLst>
                                        <p:tav fmla="width*sin(2.5*pi*$)" tm="0">
                                          <p:val>
                                            <p:fltVal val="0"/>
                                          </p:val>
                                        </p:tav>
                                        <p:tav fmla="width*sin(2.5*pi*$)" tm="100000">
                                          <p:val>
                                            <p:fltVal val="1"/>
                                          </p:val>
                                        </p:tav>
                                      </p:tavLst>
                                    </p:anim>
                                    <p:anim calcmode="lin" valueType="num">
                                      <p:cBhvr additive="repl">
                                        <p:cTn id="273" dur="2000" fill="hold"/>
                                        <p:tgtEl>
                                          <p:spTgt spid="113">
                                            <p:txEl>
                                              <p:pRg st="4" end="4"/>
                                            </p:txEl>
                                          </p:spTgt>
                                        </p:tgtEl>
                                        <p:attrNameLst>
                                          <p:attrName>ppt_h</p:attrName>
                                        </p:attrNameLst>
                                      </p:cBhvr>
                                      <p:tavLst>
                                        <p:tav tm="0">
                                          <p:val>
                                            <p:strVal val="#ppt_h"/>
                                          </p:val>
                                        </p:tav>
                                        <p:tav tm="100000">
                                          <p:val>
                                            <p:strVal val="#ppt_h"/>
                                          </p:val>
                                        </p:tav>
                                      </p:tavLst>
                                    </p:anim>
                                  </p:childTnLst>
                                </p:cTn>
                              </p:par>
                              <p:par>
                                <p:cTn id="274" nodeType="withEffect" fill="hold" presetClass="entr" presetID="45">
                                  <p:stCondLst>
                                    <p:cond delay="0"/>
                                  </p:stCondLst>
                                  <p:childTnLst>
                                    <p:set>
                                      <p:cBhvr>
                                        <p:cTn id="275" dur="1" fill="hold">
                                          <p:stCondLst>
                                            <p:cond delay="0"/>
                                          </p:stCondLst>
                                        </p:cTn>
                                        <p:tgtEl>
                                          <p:spTgt spid="113">
                                            <p:txEl>
                                              <p:pRg st="5" end="5"/>
                                            </p:txEl>
                                          </p:spTgt>
                                        </p:tgtEl>
                                        <p:attrNameLst>
                                          <p:attrName>style.visibility</p:attrName>
                                        </p:attrNameLst>
                                      </p:cBhvr>
                                      <p:to>
                                        <p:strVal val="visible"/>
                                      </p:to>
                                    </p:set>
                                    <p:animEffect filter="fade" transition="in">
                                      <p:cBhvr additive="repl">
                                        <p:cTn id="276" dur="2000"/>
                                        <p:tgtEl>
                                          <p:spTgt spid="113">
                                            <p:txEl>
                                              <p:pRg st="5" end="5"/>
                                            </p:txEl>
                                          </p:spTgt>
                                        </p:tgtEl>
                                      </p:cBhvr>
                                    </p:animEffect>
                                    <p:anim calcmode="lin" valueType="num">
                                      <p:cBhvr additive="repl">
                                        <p:cTn id="277" dur="2000" fill="hold"/>
                                        <p:tgtEl>
                                          <p:spTgt spid="113">
                                            <p:txEl>
                                              <p:pRg st="5" end="5"/>
                                            </p:txEl>
                                          </p:spTgt>
                                        </p:tgtEl>
                                        <p:attrNameLst>
                                          <p:attrName>ppt_w</p:attrName>
                                        </p:attrNameLst>
                                      </p:cBhvr>
                                      <p:tavLst>
                                        <p:tav fmla="width*sin(2.5*pi*$)" tm="0">
                                          <p:val>
                                            <p:fltVal val="0"/>
                                          </p:val>
                                        </p:tav>
                                        <p:tav fmla="width*sin(2.5*pi*$)" tm="100000">
                                          <p:val>
                                            <p:fltVal val="1"/>
                                          </p:val>
                                        </p:tav>
                                      </p:tavLst>
                                    </p:anim>
                                    <p:anim calcmode="lin" valueType="num">
                                      <p:cBhvr additive="repl">
                                        <p:cTn id="278" dur="2000" fill="hold"/>
                                        <p:tgtEl>
                                          <p:spTgt spid="113">
                                            <p:txEl>
                                              <p:pRg st="5" end="5"/>
                                            </p:txEl>
                                          </p:spTgt>
                                        </p:tgtEl>
                                        <p:attrNameLst>
                                          <p:attrName>ppt_h</p:attrName>
                                        </p:attrNameLst>
                                      </p:cBhvr>
                                      <p:tavLst>
                                        <p:tav tm="0">
                                          <p:val>
                                            <p:strVal val="#ppt_h"/>
                                          </p:val>
                                        </p:tav>
                                        <p:tav tm="100000">
                                          <p:val>
                                            <p:strVal val="#ppt_h"/>
                                          </p:val>
                                        </p:tav>
                                      </p:tavLst>
                                    </p:anim>
                                  </p:childTnLst>
                                </p:cTn>
                              </p:par>
                              <p:par>
                                <p:cTn id="279" nodeType="withEffect" fill="hold" presetClass="entr" presetID="45">
                                  <p:stCondLst>
                                    <p:cond delay="0"/>
                                  </p:stCondLst>
                                  <p:childTnLst>
                                    <p:set>
                                      <p:cBhvr>
                                        <p:cTn id="280" dur="1" fill="hold">
                                          <p:stCondLst>
                                            <p:cond delay="0"/>
                                          </p:stCondLst>
                                        </p:cTn>
                                        <p:tgtEl>
                                          <p:spTgt spid="113">
                                            <p:txEl>
                                              <p:pRg st="6" end="6"/>
                                            </p:txEl>
                                          </p:spTgt>
                                        </p:tgtEl>
                                        <p:attrNameLst>
                                          <p:attrName>style.visibility</p:attrName>
                                        </p:attrNameLst>
                                      </p:cBhvr>
                                      <p:to>
                                        <p:strVal val="visible"/>
                                      </p:to>
                                    </p:set>
                                    <p:animEffect filter="fade" transition="in">
                                      <p:cBhvr additive="repl">
                                        <p:cTn id="281" dur="2000"/>
                                        <p:tgtEl>
                                          <p:spTgt spid="113">
                                            <p:txEl>
                                              <p:pRg st="6" end="6"/>
                                            </p:txEl>
                                          </p:spTgt>
                                        </p:tgtEl>
                                      </p:cBhvr>
                                    </p:animEffect>
                                    <p:anim calcmode="lin" valueType="num">
                                      <p:cBhvr additive="repl">
                                        <p:cTn id="282" dur="2000" fill="hold"/>
                                        <p:tgtEl>
                                          <p:spTgt spid="113">
                                            <p:txEl>
                                              <p:pRg st="6" end="6"/>
                                            </p:txEl>
                                          </p:spTgt>
                                        </p:tgtEl>
                                        <p:attrNameLst>
                                          <p:attrName>ppt_w</p:attrName>
                                        </p:attrNameLst>
                                      </p:cBhvr>
                                      <p:tavLst>
                                        <p:tav fmla="width*sin(2.5*pi*$)" tm="0">
                                          <p:val>
                                            <p:fltVal val="0"/>
                                          </p:val>
                                        </p:tav>
                                        <p:tav fmla="width*sin(2.5*pi*$)" tm="100000">
                                          <p:val>
                                            <p:fltVal val="1"/>
                                          </p:val>
                                        </p:tav>
                                      </p:tavLst>
                                    </p:anim>
                                    <p:anim calcmode="lin" valueType="num">
                                      <p:cBhvr additive="repl">
                                        <p:cTn id="283" dur="2000" fill="hold"/>
                                        <p:tgtEl>
                                          <p:spTgt spid="113">
                                            <p:txEl>
                                              <p:pRg st="6" end="6"/>
                                            </p:txEl>
                                          </p:spTgt>
                                        </p:tgtEl>
                                        <p:attrNameLst>
                                          <p:attrName>ppt_h</p:attrName>
                                        </p:attrNameLst>
                                      </p:cBhvr>
                                      <p:tavLst>
                                        <p:tav tm="0">
                                          <p:val>
                                            <p:strVal val="#ppt_h"/>
                                          </p:val>
                                        </p:tav>
                                        <p:tav tm="100000">
                                          <p:val>
                                            <p:strVal val="#ppt_h"/>
                                          </p:val>
                                        </p:tav>
                                      </p:tavLst>
                                    </p:anim>
                                  </p:childTnLst>
                                </p:cTn>
                              </p:par>
                              <p:par>
                                <p:cTn id="284" nodeType="withEffect" fill="hold" presetClass="entr" presetID="45">
                                  <p:stCondLst>
                                    <p:cond delay="0"/>
                                  </p:stCondLst>
                                  <p:childTnLst>
                                    <p:set>
                                      <p:cBhvr>
                                        <p:cTn id="285" dur="1" fill="hold">
                                          <p:stCondLst>
                                            <p:cond delay="0"/>
                                          </p:stCondLst>
                                        </p:cTn>
                                        <p:tgtEl>
                                          <p:spTgt spid="113">
                                            <p:txEl>
                                              <p:pRg st="7" end="7"/>
                                            </p:txEl>
                                          </p:spTgt>
                                        </p:tgtEl>
                                        <p:attrNameLst>
                                          <p:attrName>style.visibility</p:attrName>
                                        </p:attrNameLst>
                                      </p:cBhvr>
                                      <p:to>
                                        <p:strVal val="visible"/>
                                      </p:to>
                                    </p:set>
                                    <p:animEffect filter="fade" transition="in">
                                      <p:cBhvr additive="repl">
                                        <p:cTn id="286" dur="2000"/>
                                        <p:tgtEl>
                                          <p:spTgt spid="113">
                                            <p:txEl>
                                              <p:pRg st="7" end="7"/>
                                            </p:txEl>
                                          </p:spTgt>
                                        </p:tgtEl>
                                      </p:cBhvr>
                                    </p:animEffect>
                                    <p:anim calcmode="lin" valueType="num">
                                      <p:cBhvr additive="repl">
                                        <p:cTn id="287" dur="2000" fill="hold"/>
                                        <p:tgtEl>
                                          <p:spTgt spid="113">
                                            <p:txEl>
                                              <p:pRg st="7" end="7"/>
                                            </p:txEl>
                                          </p:spTgt>
                                        </p:tgtEl>
                                        <p:attrNameLst>
                                          <p:attrName>ppt_w</p:attrName>
                                        </p:attrNameLst>
                                      </p:cBhvr>
                                      <p:tavLst>
                                        <p:tav fmla="width*sin(2.5*pi*$)" tm="0">
                                          <p:val>
                                            <p:fltVal val="0"/>
                                          </p:val>
                                        </p:tav>
                                        <p:tav fmla="width*sin(2.5*pi*$)" tm="100000">
                                          <p:val>
                                            <p:fltVal val="1"/>
                                          </p:val>
                                        </p:tav>
                                      </p:tavLst>
                                    </p:anim>
                                    <p:anim calcmode="lin" valueType="num">
                                      <p:cBhvr additive="repl">
                                        <p:cTn id="288" dur="2000" fill="hold"/>
                                        <p:tgtEl>
                                          <p:spTgt spid="11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2" presetSubtype="4">
                                  <p:stCondLst>
                                    <p:cond delay="0"/>
                                  </p:stCondLst>
                                  <p:childTnLst>
                                    <p:set>
                                      <p:cBhvr>
                                        <p:cTn id="292" dur="1" fill="hold">
                                          <p:stCondLst>
                                            <p:cond delay="0"/>
                                          </p:stCondLst>
                                        </p:cTn>
                                        <p:tgtEl>
                                          <p:spTgt spid="116"/>
                                        </p:tgtEl>
                                        <p:attrNameLst>
                                          <p:attrName>style.visibility</p:attrName>
                                        </p:attrNameLst>
                                      </p:cBhvr>
                                      <p:to>
                                        <p:strVal val="visible"/>
                                      </p:to>
                                    </p:set>
                                    <p:anim calcmode="lin" valueType="num">
                                      <p:cBhvr additive="repl">
                                        <p:cTn id="293" dur="500" fill="hold"/>
                                        <p:tgtEl>
                                          <p:spTgt spid="116"/>
                                        </p:tgtEl>
                                        <p:attrNameLst>
                                          <p:attrName>ppt_x</p:attrName>
                                        </p:attrNameLst>
                                      </p:cBhvr>
                                      <p:tavLst>
                                        <p:tav tm="0">
                                          <p:val>
                                            <p:strVal val="#ppt_x"/>
                                          </p:val>
                                        </p:tav>
                                        <p:tav tm="100000">
                                          <p:val>
                                            <p:strVal val="#ppt_x"/>
                                          </p:val>
                                        </p:tav>
                                      </p:tavLst>
                                    </p:anim>
                                    <p:anim calcmode="lin" valueType="num">
                                      <p:cBhvr additive="repl">
                                        <p:cTn id="294"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2" presetSubtype="4">
                                  <p:stCondLst>
                                    <p:cond delay="0"/>
                                  </p:stCondLst>
                                  <p:childTnLst>
                                    <p:set>
                                      <p:cBhvr>
                                        <p:cTn id="298" dur="1" fill="hold">
                                          <p:stCondLst>
                                            <p:cond delay="0"/>
                                          </p:stCondLst>
                                        </p:cTn>
                                        <p:tgtEl>
                                          <p:spTgt spid="117"/>
                                        </p:tgtEl>
                                        <p:attrNameLst>
                                          <p:attrName>style.visibility</p:attrName>
                                        </p:attrNameLst>
                                      </p:cBhvr>
                                      <p:to>
                                        <p:strVal val="visible"/>
                                      </p:to>
                                    </p:set>
                                    <p:anim calcmode="lin" valueType="num">
                                      <p:cBhvr additive="repl">
                                        <p:cTn id="299" dur="500" fill="hold"/>
                                        <p:tgtEl>
                                          <p:spTgt spid="117"/>
                                        </p:tgtEl>
                                        <p:attrNameLst>
                                          <p:attrName>ppt_x</p:attrName>
                                        </p:attrNameLst>
                                      </p:cBhvr>
                                      <p:tavLst>
                                        <p:tav tm="0">
                                          <p:val>
                                            <p:strVal val="#ppt_x"/>
                                          </p:val>
                                        </p:tav>
                                        <p:tav tm="100000">
                                          <p:val>
                                            <p:strVal val="#ppt_x"/>
                                          </p:val>
                                        </p:tav>
                                      </p:tavLst>
                                    </p:anim>
                                    <p:anim calcmode="lin" valueType="num">
                                      <p:cBhvr additive="repl">
                                        <p:cTn id="30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53" presetSubtype="16">
                                  <p:stCondLst>
                                    <p:cond delay="0"/>
                                  </p:stCondLst>
                                  <p:childTnLst>
                                    <p:set>
                                      <p:cBhvr>
                                        <p:cTn id="304" dur="1" fill="hold">
                                          <p:stCondLst>
                                            <p:cond delay="0"/>
                                          </p:stCondLst>
                                        </p:cTn>
                                        <p:tgtEl>
                                          <p:spTgt spid="113">
                                            <p:txEl>
                                              <p:pRg st="9" end="9"/>
                                            </p:txEl>
                                          </p:spTgt>
                                        </p:tgtEl>
                                        <p:attrNameLst>
                                          <p:attrName>style.visibility</p:attrName>
                                        </p:attrNameLst>
                                      </p:cBhvr>
                                      <p:to>
                                        <p:strVal val="visible"/>
                                      </p:to>
                                    </p:set>
                                    <p:anim calcmode="lin" valueType="num">
                                      <p:cBhvr additive="repl">
                                        <p:cTn id="305" dur="500" fill="hold"/>
                                        <p:tgtEl>
                                          <p:spTgt spid="113">
                                            <p:txEl>
                                              <p:pRg st="9" end="9"/>
                                            </p:txEl>
                                          </p:spTgt>
                                        </p:tgtEl>
                                        <p:attrNameLst>
                                          <p:attrName>ppt_w</p:attrName>
                                        </p:attrNameLst>
                                      </p:cBhvr>
                                      <p:tavLst>
                                        <p:tav tm="0">
                                          <p:val>
                                            <p:fltVal val="0"/>
                                          </p:val>
                                        </p:tav>
                                        <p:tav tm="100000">
                                          <p:val>
                                            <p:strVal val="#ppt_w"/>
                                          </p:val>
                                        </p:tav>
                                      </p:tavLst>
                                    </p:anim>
                                    <p:anim calcmode="lin" valueType="num">
                                      <p:cBhvr additive="repl">
                                        <p:cTn id="306" dur="500" fill="hold"/>
                                        <p:tgtEl>
                                          <p:spTgt spid="113">
                                            <p:txEl>
                                              <p:pRg st="9" end="9"/>
                                            </p:txEl>
                                          </p:spTgt>
                                        </p:tgtEl>
                                        <p:attrNameLst>
                                          <p:attrName>ppt_h</p:attrName>
                                        </p:attrNameLst>
                                      </p:cBhvr>
                                      <p:tavLst>
                                        <p:tav tm="0">
                                          <p:val>
                                            <p:fltVal val="0"/>
                                          </p:val>
                                        </p:tav>
                                        <p:tav tm="100000">
                                          <p:val>
                                            <p:strVal val="#ppt_h"/>
                                          </p:val>
                                        </p:tav>
                                      </p:tavLst>
                                    </p:anim>
                                    <p:animEffect filter="fade" transition="in">
                                      <p:cBhvr additive="repl">
                                        <p:cTn id="307" dur="500"/>
                                        <p:tgtEl>
                                          <p:spTgt spid="113">
                                            <p:txEl>
                                              <p:pRg st="9" end="9"/>
                                            </p:txEl>
                                          </p:spTgt>
                                        </p:tgtEl>
                                      </p:cBhvr>
                                    </p:animEffect>
                                  </p:childTnLst>
                                </p:cTn>
                              </p:par>
                              <p:par>
                                <p:cTn id="308" nodeType="withEffect" fill="hold" presetClass="entr" presetID="53" presetSubtype="16">
                                  <p:stCondLst>
                                    <p:cond delay="0"/>
                                  </p:stCondLst>
                                  <p:childTnLst>
                                    <p:set>
                                      <p:cBhvr>
                                        <p:cTn id="309" dur="1" fill="hold">
                                          <p:stCondLst>
                                            <p:cond delay="0"/>
                                          </p:stCondLst>
                                        </p:cTn>
                                        <p:tgtEl>
                                          <p:spTgt spid="113">
                                            <p:txEl>
                                              <p:pRg st="10" end="10"/>
                                            </p:txEl>
                                          </p:spTgt>
                                        </p:tgtEl>
                                        <p:attrNameLst>
                                          <p:attrName>style.visibility</p:attrName>
                                        </p:attrNameLst>
                                      </p:cBhvr>
                                      <p:to>
                                        <p:strVal val="visible"/>
                                      </p:to>
                                    </p:set>
                                    <p:anim calcmode="lin" valueType="num">
                                      <p:cBhvr additive="repl">
                                        <p:cTn id="310" dur="500" fill="hold"/>
                                        <p:tgtEl>
                                          <p:spTgt spid="113">
                                            <p:txEl>
                                              <p:pRg st="10" end="10"/>
                                            </p:txEl>
                                          </p:spTgt>
                                        </p:tgtEl>
                                        <p:attrNameLst>
                                          <p:attrName>ppt_w</p:attrName>
                                        </p:attrNameLst>
                                      </p:cBhvr>
                                      <p:tavLst>
                                        <p:tav tm="0">
                                          <p:val>
                                            <p:fltVal val="0"/>
                                          </p:val>
                                        </p:tav>
                                        <p:tav tm="100000">
                                          <p:val>
                                            <p:strVal val="#ppt_w"/>
                                          </p:val>
                                        </p:tav>
                                      </p:tavLst>
                                    </p:anim>
                                    <p:anim calcmode="lin" valueType="num">
                                      <p:cBhvr additive="repl">
                                        <p:cTn id="311" dur="500" fill="hold"/>
                                        <p:tgtEl>
                                          <p:spTgt spid="113">
                                            <p:txEl>
                                              <p:pRg st="10" end="10"/>
                                            </p:txEl>
                                          </p:spTgt>
                                        </p:tgtEl>
                                        <p:attrNameLst>
                                          <p:attrName>ppt_h</p:attrName>
                                        </p:attrNameLst>
                                      </p:cBhvr>
                                      <p:tavLst>
                                        <p:tav tm="0">
                                          <p:val>
                                            <p:fltVal val="0"/>
                                          </p:val>
                                        </p:tav>
                                        <p:tav tm="100000">
                                          <p:val>
                                            <p:strVal val="#ppt_h"/>
                                          </p:val>
                                        </p:tav>
                                      </p:tavLst>
                                    </p:anim>
                                    <p:animEffect filter="fade" transition="in">
                                      <p:cBhvr additive="repl">
                                        <p:cTn id="312" dur="500"/>
                                        <p:tgtEl>
                                          <p:spTgt spid="113">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use case diagram</a:t>
            </a:r>
            <a:endParaRPr b="0" lang="en-US" sz="4200" spc="-1" strike="noStrike">
              <a:latin typeface="Arial"/>
            </a:endParaRPr>
          </a:p>
        </p:txBody>
      </p:sp>
      <p:pic>
        <p:nvPicPr>
          <p:cNvPr id="119" name="Content Placeholder 4" descr=""/>
          <p:cNvPicPr/>
          <p:nvPr/>
        </p:nvPicPr>
        <p:blipFill>
          <a:blip r:embed="rId1"/>
          <a:stretch/>
        </p:blipFill>
        <p:spPr>
          <a:xfrm>
            <a:off x="179640" y="1882800"/>
            <a:ext cx="8640360" cy="4571280"/>
          </a:xfrm>
          <a:prstGeom prst="rect">
            <a:avLst/>
          </a:prstGeom>
          <a:ln>
            <a:noFill/>
          </a:ln>
        </p:spPr>
      </p:pic>
      <p:sp>
        <p:nvSpPr>
          <p:cNvPr id="120" name="CustomShape 2"/>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878DFB13-519A-4FF4-9013-8A0866256BF7}" type="slidenum">
              <a:rPr b="0" lang="en-US" sz="1200" spc="-1" strike="noStrike">
                <a:solidFill>
                  <a:srgbClr val="000000"/>
                </a:solidFill>
                <a:latin typeface="Century Gothic"/>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Action diagram</a:t>
            </a:r>
            <a:r>
              <a:rPr b="0" lang="en-US" sz="4200" spc="-1" strike="noStrike">
                <a:solidFill>
                  <a:srgbClr val="d26785"/>
                </a:solidFill>
                <a:latin typeface="Century Gothic"/>
              </a:rPr>
              <a:t>	</a:t>
            </a:r>
            <a:endParaRPr b="0" lang="en-US" sz="4200" spc="-1" strike="noStrike">
              <a:latin typeface="Arial"/>
            </a:endParaRPr>
          </a:p>
        </p:txBody>
      </p:sp>
      <p:pic>
        <p:nvPicPr>
          <p:cNvPr id="122" name="Content Placeholder 4" descr=""/>
          <p:cNvPicPr/>
          <p:nvPr/>
        </p:nvPicPr>
        <p:blipFill>
          <a:blip r:embed="rId1"/>
          <a:stretch/>
        </p:blipFill>
        <p:spPr>
          <a:xfrm>
            <a:off x="827640" y="1882800"/>
            <a:ext cx="7488000" cy="4571280"/>
          </a:xfrm>
          <a:prstGeom prst="rect">
            <a:avLst/>
          </a:prstGeom>
          <a:ln>
            <a:noFill/>
          </a:ln>
        </p:spPr>
      </p:pic>
      <p:sp>
        <p:nvSpPr>
          <p:cNvPr id="123" name="CustomShape 2"/>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3EEE958F-D378-4605-B82B-52CD79805A4F}" type="slidenum">
              <a:rPr b="0" lang="en-US" sz="1200" spc="-1" strike="noStrike">
                <a:solidFill>
                  <a:srgbClr val="000000"/>
                </a:solidFill>
                <a:latin typeface="Century Gothic"/>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67480"/>
            <a:ext cx="8228880" cy="1398240"/>
          </a:xfrm>
          <a:prstGeom prst="rect">
            <a:avLst/>
          </a:prstGeom>
          <a:noFill/>
          <a:ln>
            <a:noFill/>
          </a:ln>
        </p:spPr>
        <p:style>
          <a:lnRef idx="0"/>
          <a:fillRef idx="0"/>
          <a:effectRef idx="0"/>
          <a:fontRef idx="minor"/>
        </p:style>
        <p:txBody>
          <a:bodyPr lIns="90000" rIns="90000" tIns="45000" bIns="45000" anchor="ctr">
            <a:noAutofit/>
          </a:bodyPr>
          <a:p>
            <a:pPr marL="484560">
              <a:lnSpc>
                <a:spcPct val="100000"/>
              </a:lnSpc>
            </a:pPr>
            <a:r>
              <a:rPr b="0" lang="en-US" sz="4200" spc="-1" strike="noStrike">
                <a:solidFill>
                  <a:srgbClr val="d26785"/>
                </a:solidFill>
                <a:latin typeface="Century Gothic"/>
              </a:rPr>
              <a:t>TGS Main modules </a:t>
            </a:r>
            <a:endParaRPr b="0" lang="en-US" sz="4200" spc="-1" strike="noStrike">
              <a:latin typeface="Arial"/>
            </a:endParaRPr>
          </a:p>
        </p:txBody>
      </p:sp>
      <p:sp>
        <p:nvSpPr>
          <p:cNvPr id="125" name="CustomShape 2"/>
          <p:cNvSpPr/>
          <p:nvPr/>
        </p:nvSpPr>
        <p:spPr>
          <a:xfrm>
            <a:off x="457200" y="1882800"/>
            <a:ext cx="8228880" cy="4571280"/>
          </a:xfrm>
          <a:prstGeom prst="rect">
            <a:avLst/>
          </a:prstGeom>
          <a:noFill/>
          <a:ln>
            <a:noFill/>
          </a:ln>
        </p:spPr>
        <p:style>
          <a:lnRef idx="0"/>
          <a:fillRef idx="0"/>
          <a:effectRef idx="0"/>
          <a:fontRef idx="minor"/>
        </p:style>
        <p:txBody>
          <a:bodyPr lIns="90000" rIns="90000" tIns="45000" bIns="45000">
            <a:noAutofit/>
          </a:bodyPr>
          <a:p>
            <a:pPr marL="448200" indent="-383400">
              <a:lnSpc>
                <a:spcPct val="100000"/>
              </a:lnSpc>
              <a:spcBef>
                <a:spcPts val="601"/>
              </a:spcBef>
              <a:buClr>
                <a:srgbClr val="ff388c"/>
              </a:buClr>
              <a:buSzPct val="80000"/>
              <a:buFont typeface="Wingdings 2" charset="2"/>
              <a:buChar char=""/>
            </a:pPr>
            <a:r>
              <a:rPr b="0" lang="en-US" sz="3000" spc="-1" strike="noStrike">
                <a:solidFill>
                  <a:srgbClr val="000000"/>
                </a:solidFill>
                <a:latin typeface="Century Gothic"/>
              </a:rPr>
              <a:t>TGS  divided into two Main modules:</a:t>
            </a:r>
            <a:endParaRPr b="0" lang="en-US" sz="3000" spc="-1" strike="noStrike">
              <a:latin typeface="Arial"/>
            </a:endParaRPr>
          </a:p>
          <a:p>
            <a:pPr lvl="1" marL="1051560" indent="-513720">
              <a:lnSpc>
                <a:spcPct val="100000"/>
              </a:lnSpc>
              <a:spcBef>
                <a:spcPts val="519"/>
              </a:spcBef>
              <a:buClr>
                <a:srgbClr val="ff388c"/>
              </a:buClr>
              <a:buSzPct val="95000"/>
              <a:buFont typeface="Century Gothic"/>
              <a:buAutoNum type="arabicPeriod"/>
            </a:pPr>
            <a:r>
              <a:rPr b="0" lang="en-US" sz="2600" spc="-1" strike="noStrike">
                <a:solidFill>
                  <a:srgbClr val="000000"/>
                </a:solidFill>
                <a:latin typeface="Century Gothic"/>
              </a:rPr>
              <a:t>Regular User module:</a:t>
            </a:r>
            <a:endParaRPr b="0" lang="en-US" sz="2600" spc="-1" strike="noStrike">
              <a:latin typeface="Arial"/>
            </a:endParaRPr>
          </a:p>
          <a:p>
            <a:pPr lvl="2" marL="1334880" indent="-513720">
              <a:lnSpc>
                <a:spcPct val="100000"/>
              </a:lnSpc>
              <a:spcBef>
                <a:spcPts val="479"/>
              </a:spcBef>
              <a:buClr>
                <a:srgbClr val="ff388c"/>
              </a:buClr>
              <a:buFont typeface="Century Gothic"/>
              <a:buAutoNum type="arabicPeriod"/>
            </a:pPr>
            <a:r>
              <a:rPr b="0" lang="en-US" sz="2400" spc="-1" strike="noStrike">
                <a:solidFill>
                  <a:srgbClr val="000000"/>
                </a:solidFill>
                <a:latin typeface="Century Gothic"/>
              </a:rPr>
              <a:t>Regular user module gives users the ability to</a:t>
            </a:r>
            <a:endParaRPr b="0" lang="en-US" sz="2400" spc="-1" strike="noStrike">
              <a:latin typeface="Arial"/>
            </a:endParaRPr>
          </a:p>
          <a:p>
            <a:pPr marL="1085760">
              <a:lnSpc>
                <a:spcPct val="100000"/>
              </a:lnSpc>
              <a:spcBef>
                <a:spcPts val="400"/>
              </a:spcBef>
              <a:tabLst>
                <a:tab algn="l" pos="0"/>
              </a:tabLst>
            </a:pPr>
            <a:r>
              <a:rPr b="0" lang="en-US" sz="2000" spc="-1" strike="noStrike">
                <a:solidFill>
                  <a:srgbClr val="000000"/>
                </a:solidFill>
                <a:latin typeface="Century Gothic"/>
              </a:rPr>
              <a:t>Create exams, and answer exams that crated by them or by another users.</a:t>
            </a:r>
            <a:endParaRPr b="0" lang="en-US" sz="2000" spc="-1" strike="noStrike">
              <a:latin typeface="Arial"/>
            </a:endParaRPr>
          </a:p>
          <a:p>
            <a:pPr lvl="2" marL="1278000" indent="-456480">
              <a:lnSpc>
                <a:spcPct val="100000"/>
              </a:lnSpc>
              <a:spcBef>
                <a:spcPts val="479"/>
              </a:spcBef>
              <a:buClr>
                <a:srgbClr val="ff388c"/>
              </a:buClr>
              <a:buFont typeface="Century Gothic"/>
              <a:buAutoNum type="arabicPeriod"/>
              <a:tabLst>
                <a:tab algn="l" pos="0"/>
              </a:tabLst>
            </a:pPr>
            <a:r>
              <a:rPr b="0" lang="en-US" sz="2400" spc="-1" strike="noStrike">
                <a:solidFill>
                  <a:srgbClr val="000000"/>
                </a:solidFill>
                <a:latin typeface="Century Gothic"/>
              </a:rPr>
              <a:t>Regular user module introduce the same UI as the super user UI with a small differants.</a:t>
            </a:r>
            <a:endParaRPr b="0" lang="en-US" sz="2400" spc="-1" strike="noStrike">
              <a:latin typeface="Arial"/>
            </a:endParaRPr>
          </a:p>
          <a:p>
            <a:pPr>
              <a:lnSpc>
                <a:spcPct val="100000"/>
              </a:lnSpc>
              <a:tabLst>
                <a:tab algn="l" pos="0"/>
              </a:tabLst>
            </a:pPr>
            <a:endParaRPr b="0" lang="en-US" sz="2400" spc="-1" strike="noStrike">
              <a:latin typeface="Arial"/>
            </a:endParaRPr>
          </a:p>
          <a:p>
            <a:pPr marL="820800">
              <a:lnSpc>
                <a:spcPct val="100000"/>
              </a:lnSpc>
              <a:spcBef>
                <a:spcPts val="479"/>
              </a:spcBef>
              <a:tabLst>
                <a:tab algn="l" pos="0"/>
              </a:tabLst>
            </a:pPr>
            <a:endParaRPr b="0" lang="en-US" sz="2400" spc="-1" strike="noStrike">
              <a:latin typeface="Arial"/>
            </a:endParaRPr>
          </a:p>
        </p:txBody>
      </p:sp>
      <p:sp>
        <p:nvSpPr>
          <p:cNvPr id="126" name="CustomShape 3"/>
          <p:cNvSpPr/>
          <p:nvPr/>
        </p:nvSpPr>
        <p:spPr>
          <a:xfrm>
            <a:off x="7589520" y="6481080"/>
            <a:ext cx="502200" cy="300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275F091C-90C7-4A28-9573-1D776CC62505}" type="slidenum">
              <a:rPr b="0" lang="en-US" sz="1200" spc="-1" strike="noStrike">
                <a:solidFill>
                  <a:srgbClr val="000000"/>
                </a:solidFill>
                <a:latin typeface="Century Gothic"/>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Verve</Template>
  <TotalTime>357</TotalTime>
  <Application>LibreOffice/6.4.5.2$Linux_X86_64 LibreOffice_project/40$Build-2</Application>
  <Words>641</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2020-08-23T18:22:10Z</dcterms:created>
  <dc:creator>aiman</dc:creator>
  <dc:description/>
  <dc:language>en-US</dc:language>
  <cp:lastModifiedBy/>
  <dcterms:modified xsi:type="dcterms:W3CDTF">2020-08-24T13:38:55Z</dcterms:modified>
  <cp:revision>32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