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8" r:id="rId3"/>
    <p:sldId id="259" r:id="rId4"/>
    <p:sldId id="262" r:id="rId5"/>
    <p:sldId id="279" r:id="rId6"/>
    <p:sldId id="281" r:id="rId7"/>
    <p:sldId id="280" r:id="rId8"/>
    <p:sldId id="260" r:id="rId9"/>
    <p:sldId id="278" r:id="rId10"/>
    <p:sldId id="282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75" d="100"/>
          <a:sy n="75" d="100"/>
        </p:scale>
        <p:origin x="4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F4B693-2E0F-4368-9D73-0DCFA9E35C2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F21E17-1473-4A2B-8646-C37CF5C8A797}">
      <dgm:prSet/>
      <dgm:spPr/>
      <dgm:t>
        <a:bodyPr/>
        <a:lstStyle/>
        <a:p>
          <a:r>
            <a:rPr lang="en-US" b="1" i="1"/>
            <a:t>– Mohamed Hesham</a:t>
          </a:r>
          <a:endParaRPr lang="en-US"/>
        </a:p>
      </dgm:t>
    </dgm:pt>
    <dgm:pt modelId="{FECA642D-4170-4957-9911-629FB3F1279A}" type="parTrans" cxnId="{039C4390-8D5B-4564-A199-1C4CB43F3E53}">
      <dgm:prSet/>
      <dgm:spPr/>
      <dgm:t>
        <a:bodyPr/>
        <a:lstStyle/>
        <a:p>
          <a:endParaRPr lang="en-US"/>
        </a:p>
      </dgm:t>
    </dgm:pt>
    <dgm:pt modelId="{4560BD15-A67F-4564-A232-565087CFC5A1}" type="sibTrans" cxnId="{039C4390-8D5B-4564-A199-1C4CB43F3E53}">
      <dgm:prSet/>
      <dgm:spPr/>
      <dgm:t>
        <a:bodyPr/>
        <a:lstStyle/>
        <a:p>
          <a:endParaRPr lang="en-US"/>
        </a:p>
      </dgm:t>
    </dgm:pt>
    <dgm:pt modelId="{79136ECD-B15B-4BA4-BA2E-CB6BC1C2FE87}">
      <dgm:prSet/>
      <dgm:spPr/>
      <dgm:t>
        <a:bodyPr/>
        <a:lstStyle/>
        <a:p>
          <a:r>
            <a:rPr lang="en-US" b="1" i="1"/>
            <a:t>– Khaled Mohamed</a:t>
          </a:r>
          <a:endParaRPr lang="en-US"/>
        </a:p>
      </dgm:t>
    </dgm:pt>
    <dgm:pt modelId="{C4990192-5AEF-44C6-B594-EF0A363152D4}" type="parTrans" cxnId="{41F92B7A-3064-4817-9167-48AA0AF6706B}">
      <dgm:prSet/>
      <dgm:spPr/>
      <dgm:t>
        <a:bodyPr/>
        <a:lstStyle/>
        <a:p>
          <a:endParaRPr lang="en-US"/>
        </a:p>
      </dgm:t>
    </dgm:pt>
    <dgm:pt modelId="{F5389AC8-EB7E-4105-A2C6-11E61C370A80}" type="sibTrans" cxnId="{41F92B7A-3064-4817-9167-48AA0AF6706B}">
      <dgm:prSet/>
      <dgm:spPr/>
      <dgm:t>
        <a:bodyPr/>
        <a:lstStyle/>
        <a:p>
          <a:endParaRPr lang="en-US"/>
        </a:p>
      </dgm:t>
    </dgm:pt>
    <dgm:pt modelId="{075A533C-DA4C-4070-88D8-9736E31EA9AA}">
      <dgm:prSet/>
      <dgm:spPr/>
      <dgm:t>
        <a:bodyPr/>
        <a:lstStyle/>
        <a:p>
          <a:r>
            <a:rPr lang="en-US" b="1" i="1" dirty="0"/>
            <a:t>– Ziad Abbas</a:t>
          </a:r>
          <a:endParaRPr lang="en-US" dirty="0"/>
        </a:p>
      </dgm:t>
    </dgm:pt>
    <dgm:pt modelId="{F4C29040-C580-4D66-9E83-FB0395F8EEEF}" type="parTrans" cxnId="{3CBF207E-2060-404D-9355-A9C1B80A959E}">
      <dgm:prSet/>
      <dgm:spPr/>
      <dgm:t>
        <a:bodyPr/>
        <a:lstStyle/>
        <a:p>
          <a:endParaRPr lang="en-US"/>
        </a:p>
      </dgm:t>
    </dgm:pt>
    <dgm:pt modelId="{E4503588-B9C3-4EA3-B98E-274410F148A1}" type="sibTrans" cxnId="{3CBF207E-2060-404D-9355-A9C1B80A959E}">
      <dgm:prSet/>
      <dgm:spPr/>
      <dgm:t>
        <a:bodyPr/>
        <a:lstStyle/>
        <a:p>
          <a:endParaRPr lang="en-US"/>
        </a:p>
      </dgm:t>
    </dgm:pt>
    <dgm:pt modelId="{AF5346C2-C3BA-4443-AC5C-49784499E4F0}">
      <dgm:prSet/>
      <dgm:spPr/>
      <dgm:t>
        <a:bodyPr/>
        <a:lstStyle/>
        <a:p>
          <a:r>
            <a:rPr lang="en-US" b="1" i="1"/>
            <a:t>– Ebrahem Mohamed</a:t>
          </a:r>
          <a:endParaRPr lang="en-US"/>
        </a:p>
      </dgm:t>
    </dgm:pt>
    <dgm:pt modelId="{B53714C9-EB59-4EA3-9924-54280FD6123B}" type="parTrans" cxnId="{8889A7F8-72BF-4EEB-9487-241B2A3FAD99}">
      <dgm:prSet/>
      <dgm:spPr/>
      <dgm:t>
        <a:bodyPr/>
        <a:lstStyle/>
        <a:p>
          <a:endParaRPr lang="en-US"/>
        </a:p>
      </dgm:t>
    </dgm:pt>
    <dgm:pt modelId="{91AFC5E9-B755-48D9-8C97-E12D45E3E950}" type="sibTrans" cxnId="{8889A7F8-72BF-4EEB-9487-241B2A3FAD99}">
      <dgm:prSet/>
      <dgm:spPr/>
      <dgm:t>
        <a:bodyPr/>
        <a:lstStyle/>
        <a:p>
          <a:endParaRPr lang="en-US"/>
        </a:p>
      </dgm:t>
    </dgm:pt>
    <dgm:pt modelId="{4C2A4999-F013-4590-AE90-261858056CBA}">
      <dgm:prSet/>
      <dgm:spPr/>
      <dgm:t>
        <a:bodyPr/>
        <a:lstStyle/>
        <a:p>
          <a:r>
            <a:rPr lang="en-US" b="1" i="1"/>
            <a:t>– Mohamed Hassan</a:t>
          </a:r>
          <a:endParaRPr lang="en-US"/>
        </a:p>
      </dgm:t>
    </dgm:pt>
    <dgm:pt modelId="{05A08BCE-A964-49E6-A525-D120F44774C0}" type="parTrans" cxnId="{4E5B2EB2-A19A-40D6-AE66-D0782CCCFDBD}">
      <dgm:prSet/>
      <dgm:spPr/>
      <dgm:t>
        <a:bodyPr/>
        <a:lstStyle/>
        <a:p>
          <a:endParaRPr lang="en-US"/>
        </a:p>
      </dgm:t>
    </dgm:pt>
    <dgm:pt modelId="{E67FABF1-70AA-4623-99B5-76E2AB33DB36}" type="sibTrans" cxnId="{4E5B2EB2-A19A-40D6-AE66-D0782CCCFDBD}">
      <dgm:prSet/>
      <dgm:spPr/>
      <dgm:t>
        <a:bodyPr/>
        <a:lstStyle/>
        <a:p>
          <a:endParaRPr lang="en-US"/>
        </a:p>
      </dgm:t>
    </dgm:pt>
    <dgm:pt modelId="{1C43EA80-D876-4CA0-9307-6D46B860BF61}" type="pres">
      <dgm:prSet presAssocID="{4BF4B693-2E0F-4368-9D73-0DCFA9E35C2E}" presName="vert0" presStyleCnt="0">
        <dgm:presLayoutVars>
          <dgm:dir/>
          <dgm:animOne val="branch"/>
          <dgm:animLvl val="lvl"/>
        </dgm:presLayoutVars>
      </dgm:prSet>
      <dgm:spPr/>
    </dgm:pt>
    <dgm:pt modelId="{0E39C8C4-2F43-4B3C-B468-234D66EA6F9E}" type="pres">
      <dgm:prSet presAssocID="{8FF21E17-1473-4A2B-8646-C37CF5C8A797}" presName="thickLine" presStyleLbl="alignNode1" presStyleIdx="0" presStyleCnt="5"/>
      <dgm:spPr/>
    </dgm:pt>
    <dgm:pt modelId="{132CEE65-959A-4D16-8284-B356076010BB}" type="pres">
      <dgm:prSet presAssocID="{8FF21E17-1473-4A2B-8646-C37CF5C8A797}" presName="horz1" presStyleCnt="0"/>
      <dgm:spPr/>
    </dgm:pt>
    <dgm:pt modelId="{8F1CD213-8925-4692-AB17-EA25A155781D}" type="pres">
      <dgm:prSet presAssocID="{8FF21E17-1473-4A2B-8646-C37CF5C8A797}" presName="tx1" presStyleLbl="revTx" presStyleIdx="0" presStyleCnt="5"/>
      <dgm:spPr/>
    </dgm:pt>
    <dgm:pt modelId="{C7811D76-172A-48E9-9D7B-484D3EB20E3F}" type="pres">
      <dgm:prSet presAssocID="{8FF21E17-1473-4A2B-8646-C37CF5C8A797}" presName="vert1" presStyleCnt="0"/>
      <dgm:spPr/>
    </dgm:pt>
    <dgm:pt modelId="{AE76A50E-2023-4EBE-AD82-19DB732821CB}" type="pres">
      <dgm:prSet presAssocID="{79136ECD-B15B-4BA4-BA2E-CB6BC1C2FE87}" presName="thickLine" presStyleLbl="alignNode1" presStyleIdx="1" presStyleCnt="5"/>
      <dgm:spPr/>
    </dgm:pt>
    <dgm:pt modelId="{F2F90D1A-42A1-4D84-BD37-BFC54F7C1651}" type="pres">
      <dgm:prSet presAssocID="{79136ECD-B15B-4BA4-BA2E-CB6BC1C2FE87}" presName="horz1" presStyleCnt="0"/>
      <dgm:spPr/>
    </dgm:pt>
    <dgm:pt modelId="{30559673-568F-48A5-8F0C-2679B947D300}" type="pres">
      <dgm:prSet presAssocID="{79136ECD-B15B-4BA4-BA2E-CB6BC1C2FE87}" presName="tx1" presStyleLbl="revTx" presStyleIdx="1" presStyleCnt="5"/>
      <dgm:spPr/>
    </dgm:pt>
    <dgm:pt modelId="{FD354EE6-C4FF-4DB1-8E05-6DBEEFA7F367}" type="pres">
      <dgm:prSet presAssocID="{79136ECD-B15B-4BA4-BA2E-CB6BC1C2FE87}" presName="vert1" presStyleCnt="0"/>
      <dgm:spPr/>
    </dgm:pt>
    <dgm:pt modelId="{194DF3A0-7D38-4837-901E-C43699195179}" type="pres">
      <dgm:prSet presAssocID="{075A533C-DA4C-4070-88D8-9736E31EA9AA}" presName="thickLine" presStyleLbl="alignNode1" presStyleIdx="2" presStyleCnt="5"/>
      <dgm:spPr/>
    </dgm:pt>
    <dgm:pt modelId="{9DFB1F1F-E2D0-40B4-8D82-A5354C6A0F0B}" type="pres">
      <dgm:prSet presAssocID="{075A533C-DA4C-4070-88D8-9736E31EA9AA}" presName="horz1" presStyleCnt="0"/>
      <dgm:spPr/>
    </dgm:pt>
    <dgm:pt modelId="{6DFCE801-B4A8-433E-9F80-DBBF27098A7C}" type="pres">
      <dgm:prSet presAssocID="{075A533C-DA4C-4070-88D8-9736E31EA9AA}" presName="tx1" presStyleLbl="revTx" presStyleIdx="2" presStyleCnt="5"/>
      <dgm:spPr/>
    </dgm:pt>
    <dgm:pt modelId="{024CC4EB-1C25-4DE8-8BA0-51818F1CE55D}" type="pres">
      <dgm:prSet presAssocID="{075A533C-DA4C-4070-88D8-9736E31EA9AA}" presName="vert1" presStyleCnt="0"/>
      <dgm:spPr/>
    </dgm:pt>
    <dgm:pt modelId="{182E0620-A3ED-4955-8002-10D5C8CAF59B}" type="pres">
      <dgm:prSet presAssocID="{AF5346C2-C3BA-4443-AC5C-49784499E4F0}" presName="thickLine" presStyleLbl="alignNode1" presStyleIdx="3" presStyleCnt="5"/>
      <dgm:spPr/>
    </dgm:pt>
    <dgm:pt modelId="{B9BC0C0C-04CF-4A88-9FC7-2D379BC38518}" type="pres">
      <dgm:prSet presAssocID="{AF5346C2-C3BA-4443-AC5C-49784499E4F0}" presName="horz1" presStyleCnt="0"/>
      <dgm:spPr/>
    </dgm:pt>
    <dgm:pt modelId="{27DF7BB3-1BFF-4567-AF36-2D1AE90D744A}" type="pres">
      <dgm:prSet presAssocID="{AF5346C2-C3BA-4443-AC5C-49784499E4F0}" presName="tx1" presStyleLbl="revTx" presStyleIdx="3" presStyleCnt="5"/>
      <dgm:spPr/>
    </dgm:pt>
    <dgm:pt modelId="{CD664622-759C-477D-80B5-3B757B6C7B92}" type="pres">
      <dgm:prSet presAssocID="{AF5346C2-C3BA-4443-AC5C-49784499E4F0}" presName="vert1" presStyleCnt="0"/>
      <dgm:spPr/>
    </dgm:pt>
    <dgm:pt modelId="{BA0B2076-8E7B-42CF-B7C8-11A42B3F23B8}" type="pres">
      <dgm:prSet presAssocID="{4C2A4999-F013-4590-AE90-261858056CBA}" presName="thickLine" presStyleLbl="alignNode1" presStyleIdx="4" presStyleCnt="5"/>
      <dgm:spPr/>
    </dgm:pt>
    <dgm:pt modelId="{06DA0BF3-3062-419A-9C37-18DC894E77C5}" type="pres">
      <dgm:prSet presAssocID="{4C2A4999-F013-4590-AE90-261858056CBA}" presName="horz1" presStyleCnt="0"/>
      <dgm:spPr/>
    </dgm:pt>
    <dgm:pt modelId="{02D24EB4-D9AD-4EAE-877E-6AB857DD8C9A}" type="pres">
      <dgm:prSet presAssocID="{4C2A4999-F013-4590-AE90-261858056CBA}" presName="tx1" presStyleLbl="revTx" presStyleIdx="4" presStyleCnt="5"/>
      <dgm:spPr/>
    </dgm:pt>
    <dgm:pt modelId="{970E5FF7-59FB-40CC-BD39-BC019C491EEE}" type="pres">
      <dgm:prSet presAssocID="{4C2A4999-F013-4590-AE90-261858056CBA}" presName="vert1" presStyleCnt="0"/>
      <dgm:spPr/>
    </dgm:pt>
  </dgm:ptLst>
  <dgm:cxnLst>
    <dgm:cxn modelId="{C01AC345-C1C0-4700-937B-CE018685FED1}" type="presOf" srcId="{075A533C-DA4C-4070-88D8-9736E31EA9AA}" destId="{6DFCE801-B4A8-433E-9F80-DBBF27098A7C}" srcOrd="0" destOrd="0" presId="urn:microsoft.com/office/officeart/2008/layout/LinedList"/>
    <dgm:cxn modelId="{49C94E56-FE6C-4927-8EFD-032C93D61159}" type="presOf" srcId="{4BF4B693-2E0F-4368-9D73-0DCFA9E35C2E}" destId="{1C43EA80-D876-4CA0-9307-6D46B860BF61}" srcOrd="0" destOrd="0" presId="urn:microsoft.com/office/officeart/2008/layout/LinedList"/>
    <dgm:cxn modelId="{623FE078-055B-43A5-B225-7BD1B2D28F25}" type="presOf" srcId="{8FF21E17-1473-4A2B-8646-C37CF5C8A797}" destId="{8F1CD213-8925-4692-AB17-EA25A155781D}" srcOrd="0" destOrd="0" presId="urn:microsoft.com/office/officeart/2008/layout/LinedList"/>
    <dgm:cxn modelId="{41F92B7A-3064-4817-9167-48AA0AF6706B}" srcId="{4BF4B693-2E0F-4368-9D73-0DCFA9E35C2E}" destId="{79136ECD-B15B-4BA4-BA2E-CB6BC1C2FE87}" srcOrd="1" destOrd="0" parTransId="{C4990192-5AEF-44C6-B594-EF0A363152D4}" sibTransId="{F5389AC8-EB7E-4105-A2C6-11E61C370A80}"/>
    <dgm:cxn modelId="{3CBF207E-2060-404D-9355-A9C1B80A959E}" srcId="{4BF4B693-2E0F-4368-9D73-0DCFA9E35C2E}" destId="{075A533C-DA4C-4070-88D8-9736E31EA9AA}" srcOrd="2" destOrd="0" parTransId="{F4C29040-C580-4D66-9E83-FB0395F8EEEF}" sibTransId="{E4503588-B9C3-4EA3-B98E-274410F148A1}"/>
    <dgm:cxn modelId="{039C4390-8D5B-4564-A199-1C4CB43F3E53}" srcId="{4BF4B693-2E0F-4368-9D73-0DCFA9E35C2E}" destId="{8FF21E17-1473-4A2B-8646-C37CF5C8A797}" srcOrd="0" destOrd="0" parTransId="{FECA642D-4170-4957-9911-629FB3F1279A}" sibTransId="{4560BD15-A67F-4564-A232-565087CFC5A1}"/>
    <dgm:cxn modelId="{2ABE3BA1-9653-44B5-A806-114E8E426B6A}" type="presOf" srcId="{79136ECD-B15B-4BA4-BA2E-CB6BC1C2FE87}" destId="{30559673-568F-48A5-8F0C-2679B947D300}" srcOrd="0" destOrd="0" presId="urn:microsoft.com/office/officeart/2008/layout/LinedList"/>
    <dgm:cxn modelId="{4E5B2EB2-A19A-40D6-AE66-D0782CCCFDBD}" srcId="{4BF4B693-2E0F-4368-9D73-0DCFA9E35C2E}" destId="{4C2A4999-F013-4590-AE90-261858056CBA}" srcOrd="4" destOrd="0" parTransId="{05A08BCE-A964-49E6-A525-D120F44774C0}" sibTransId="{E67FABF1-70AA-4623-99B5-76E2AB33DB36}"/>
    <dgm:cxn modelId="{253876DD-F299-457E-AB1E-EB168593FE3D}" type="presOf" srcId="{4C2A4999-F013-4590-AE90-261858056CBA}" destId="{02D24EB4-D9AD-4EAE-877E-6AB857DD8C9A}" srcOrd="0" destOrd="0" presId="urn:microsoft.com/office/officeart/2008/layout/LinedList"/>
    <dgm:cxn modelId="{BE7EE2E8-579B-4ABB-824F-6C768B0AD588}" type="presOf" srcId="{AF5346C2-C3BA-4443-AC5C-49784499E4F0}" destId="{27DF7BB3-1BFF-4567-AF36-2D1AE90D744A}" srcOrd="0" destOrd="0" presId="urn:microsoft.com/office/officeart/2008/layout/LinedList"/>
    <dgm:cxn modelId="{8889A7F8-72BF-4EEB-9487-241B2A3FAD99}" srcId="{4BF4B693-2E0F-4368-9D73-0DCFA9E35C2E}" destId="{AF5346C2-C3BA-4443-AC5C-49784499E4F0}" srcOrd="3" destOrd="0" parTransId="{B53714C9-EB59-4EA3-9924-54280FD6123B}" sibTransId="{91AFC5E9-B755-48D9-8C97-E12D45E3E950}"/>
    <dgm:cxn modelId="{6F9ACFDA-1D73-44A7-9BA3-2C81AB9DC025}" type="presParOf" srcId="{1C43EA80-D876-4CA0-9307-6D46B860BF61}" destId="{0E39C8C4-2F43-4B3C-B468-234D66EA6F9E}" srcOrd="0" destOrd="0" presId="urn:microsoft.com/office/officeart/2008/layout/LinedList"/>
    <dgm:cxn modelId="{501171BE-4063-41C6-A8E2-21B88068CE17}" type="presParOf" srcId="{1C43EA80-D876-4CA0-9307-6D46B860BF61}" destId="{132CEE65-959A-4D16-8284-B356076010BB}" srcOrd="1" destOrd="0" presId="urn:microsoft.com/office/officeart/2008/layout/LinedList"/>
    <dgm:cxn modelId="{5D9BF4FE-1F56-413F-BD5D-01045F6171E5}" type="presParOf" srcId="{132CEE65-959A-4D16-8284-B356076010BB}" destId="{8F1CD213-8925-4692-AB17-EA25A155781D}" srcOrd="0" destOrd="0" presId="urn:microsoft.com/office/officeart/2008/layout/LinedList"/>
    <dgm:cxn modelId="{FFF4A946-7043-4C08-B721-D0178A5CCD92}" type="presParOf" srcId="{132CEE65-959A-4D16-8284-B356076010BB}" destId="{C7811D76-172A-48E9-9D7B-484D3EB20E3F}" srcOrd="1" destOrd="0" presId="urn:microsoft.com/office/officeart/2008/layout/LinedList"/>
    <dgm:cxn modelId="{55B368B5-5709-494D-8742-20C7C5D03894}" type="presParOf" srcId="{1C43EA80-D876-4CA0-9307-6D46B860BF61}" destId="{AE76A50E-2023-4EBE-AD82-19DB732821CB}" srcOrd="2" destOrd="0" presId="urn:microsoft.com/office/officeart/2008/layout/LinedList"/>
    <dgm:cxn modelId="{98161112-6B16-487E-A03D-5469BCCF114F}" type="presParOf" srcId="{1C43EA80-D876-4CA0-9307-6D46B860BF61}" destId="{F2F90D1A-42A1-4D84-BD37-BFC54F7C1651}" srcOrd="3" destOrd="0" presId="urn:microsoft.com/office/officeart/2008/layout/LinedList"/>
    <dgm:cxn modelId="{8540D9BD-A2EE-42C5-9D3A-BC7D7FFA7BD3}" type="presParOf" srcId="{F2F90D1A-42A1-4D84-BD37-BFC54F7C1651}" destId="{30559673-568F-48A5-8F0C-2679B947D300}" srcOrd="0" destOrd="0" presId="urn:microsoft.com/office/officeart/2008/layout/LinedList"/>
    <dgm:cxn modelId="{0B5D5E92-7258-4664-9B5C-AC24DFD3AB12}" type="presParOf" srcId="{F2F90D1A-42A1-4D84-BD37-BFC54F7C1651}" destId="{FD354EE6-C4FF-4DB1-8E05-6DBEEFA7F367}" srcOrd="1" destOrd="0" presId="urn:microsoft.com/office/officeart/2008/layout/LinedList"/>
    <dgm:cxn modelId="{10A60757-3AE4-4628-9B5C-27F17960D876}" type="presParOf" srcId="{1C43EA80-D876-4CA0-9307-6D46B860BF61}" destId="{194DF3A0-7D38-4837-901E-C43699195179}" srcOrd="4" destOrd="0" presId="urn:microsoft.com/office/officeart/2008/layout/LinedList"/>
    <dgm:cxn modelId="{DEAC2416-5570-4F04-85FC-D33B72745E52}" type="presParOf" srcId="{1C43EA80-D876-4CA0-9307-6D46B860BF61}" destId="{9DFB1F1F-E2D0-40B4-8D82-A5354C6A0F0B}" srcOrd="5" destOrd="0" presId="urn:microsoft.com/office/officeart/2008/layout/LinedList"/>
    <dgm:cxn modelId="{6E400EBB-27B0-4828-A530-BB50AA1A6AA4}" type="presParOf" srcId="{9DFB1F1F-E2D0-40B4-8D82-A5354C6A0F0B}" destId="{6DFCE801-B4A8-433E-9F80-DBBF27098A7C}" srcOrd="0" destOrd="0" presId="urn:microsoft.com/office/officeart/2008/layout/LinedList"/>
    <dgm:cxn modelId="{DC60EE5D-26A7-4343-96A4-8ED6213782A7}" type="presParOf" srcId="{9DFB1F1F-E2D0-40B4-8D82-A5354C6A0F0B}" destId="{024CC4EB-1C25-4DE8-8BA0-51818F1CE55D}" srcOrd="1" destOrd="0" presId="urn:microsoft.com/office/officeart/2008/layout/LinedList"/>
    <dgm:cxn modelId="{D1CAEDFD-5B5C-4CF8-962A-B24A8345515E}" type="presParOf" srcId="{1C43EA80-D876-4CA0-9307-6D46B860BF61}" destId="{182E0620-A3ED-4955-8002-10D5C8CAF59B}" srcOrd="6" destOrd="0" presId="urn:microsoft.com/office/officeart/2008/layout/LinedList"/>
    <dgm:cxn modelId="{22994F07-31ED-4195-B2AD-4B3DA84AB131}" type="presParOf" srcId="{1C43EA80-D876-4CA0-9307-6D46B860BF61}" destId="{B9BC0C0C-04CF-4A88-9FC7-2D379BC38518}" srcOrd="7" destOrd="0" presId="urn:microsoft.com/office/officeart/2008/layout/LinedList"/>
    <dgm:cxn modelId="{E5362A67-9693-4817-A188-3D71531EA266}" type="presParOf" srcId="{B9BC0C0C-04CF-4A88-9FC7-2D379BC38518}" destId="{27DF7BB3-1BFF-4567-AF36-2D1AE90D744A}" srcOrd="0" destOrd="0" presId="urn:microsoft.com/office/officeart/2008/layout/LinedList"/>
    <dgm:cxn modelId="{E74164B1-4848-43B1-9DE6-B3A0043923C8}" type="presParOf" srcId="{B9BC0C0C-04CF-4A88-9FC7-2D379BC38518}" destId="{CD664622-759C-477D-80B5-3B757B6C7B92}" srcOrd="1" destOrd="0" presId="urn:microsoft.com/office/officeart/2008/layout/LinedList"/>
    <dgm:cxn modelId="{A5C6C0D6-3C16-4E04-9802-81ABC9403E1A}" type="presParOf" srcId="{1C43EA80-D876-4CA0-9307-6D46B860BF61}" destId="{BA0B2076-8E7B-42CF-B7C8-11A42B3F23B8}" srcOrd="8" destOrd="0" presId="urn:microsoft.com/office/officeart/2008/layout/LinedList"/>
    <dgm:cxn modelId="{B2773827-DF82-4EB2-8666-26085CFFE86D}" type="presParOf" srcId="{1C43EA80-D876-4CA0-9307-6D46B860BF61}" destId="{06DA0BF3-3062-419A-9C37-18DC894E77C5}" srcOrd="9" destOrd="0" presId="urn:microsoft.com/office/officeart/2008/layout/LinedList"/>
    <dgm:cxn modelId="{9FFCA008-1B22-44D6-81BD-BABFFE69BEF0}" type="presParOf" srcId="{06DA0BF3-3062-419A-9C37-18DC894E77C5}" destId="{02D24EB4-D9AD-4EAE-877E-6AB857DD8C9A}" srcOrd="0" destOrd="0" presId="urn:microsoft.com/office/officeart/2008/layout/LinedList"/>
    <dgm:cxn modelId="{43B5E235-0CF6-435F-91A4-A2EF6E6F5A61}" type="presParOf" srcId="{06DA0BF3-3062-419A-9C37-18DC894E77C5}" destId="{970E5FF7-59FB-40CC-BD39-BC019C491EE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9C8C4-2F43-4B3C-B468-234D66EA6F9E}">
      <dsp:nvSpPr>
        <dsp:cNvPr id="0" name=""/>
        <dsp:cNvSpPr/>
      </dsp:nvSpPr>
      <dsp:spPr>
        <a:xfrm>
          <a:off x="0" y="607"/>
          <a:ext cx="547354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D213-8925-4692-AB17-EA25A155781D}">
      <dsp:nvSpPr>
        <dsp:cNvPr id="0" name=""/>
        <dsp:cNvSpPr/>
      </dsp:nvSpPr>
      <dsp:spPr>
        <a:xfrm>
          <a:off x="0" y="607"/>
          <a:ext cx="5473546" cy="9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1" kern="1200"/>
            <a:t>– Mohamed Hesham</a:t>
          </a:r>
          <a:endParaRPr lang="en-US" sz="4500" kern="1200"/>
        </a:p>
      </dsp:txBody>
      <dsp:txXfrm>
        <a:off x="0" y="607"/>
        <a:ext cx="5473546" cy="995368"/>
      </dsp:txXfrm>
    </dsp:sp>
    <dsp:sp modelId="{AE76A50E-2023-4EBE-AD82-19DB732821CB}">
      <dsp:nvSpPr>
        <dsp:cNvPr id="0" name=""/>
        <dsp:cNvSpPr/>
      </dsp:nvSpPr>
      <dsp:spPr>
        <a:xfrm>
          <a:off x="0" y="995975"/>
          <a:ext cx="5473546" cy="0"/>
        </a:xfrm>
        <a:prstGeom prst="line">
          <a:avLst/>
        </a:prstGeom>
        <a:solidFill>
          <a:schemeClr val="accent2">
            <a:hueOff val="-376707"/>
            <a:satOff val="-154"/>
            <a:lumOff val="1765"/>
            <a:alphaOff val="0"/>
          </a:schemeClr>
        </a:solidFill>
        <a:ln w="12700" cap="flat" cmpd="sng" algn="ctr">
          <a:solidFill>
            <a:schemeClr val="accent2">
              <a:hueOff val="-376707"/>
              <a:satOff val="-154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59673-568F-48A5-8F0C-2679B947D300}">
      <dsp:nvSpPr>
        <dsp:cNvPr id="0" name=""/>
        <dsp:cNvSpPr/>
      </dsp:nvSpPr>
      <dsp:spPr>
        <a:xfrm>
          <a:off x="0" y="995975"/>
          <a:ext cx="5473546" cy="9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1" kern="1200"/>
            <a:t>– Khaled Mohamed</a:t>
          </a:r>
          <a:endParaRPr lang="en-US" sz="4500" kern="1200"/>
        </a:p>
      </dsp:txBody>
      <dsp:txXfrm>
        <a:off x="0" y="995975"/>
        <a:ext cx="5473546" cy="995368"/>
      </dsp:txXfrm>
    </dsp:sp>
    <dsp:sp modelId="{194DF3A0-7D38-4837-901E-C43699195179}">
      <dsp:nvSpPr>
        <dsp:cNvPr id="0" name=""/>
        <dsp:cNvSpPr/>
      </dsp:nvSpPr>
      <dsp:spPr>
        <a:xfrm>
          <a:off x="0" y="1991343"/>
          <a:ext cx="5473546" cy="0"/>
        </a:xfrm>
        <a:prstGeom prst="line">
          <a:avLst/>
        </a:prstGeom>
        <a:solidFill>
          <a:schemeClr val="accent2">
            <a:hueOff val="-753413"/>
            <a:satOff val="-309"/>
            <a:lumOff val="3530"/>
            <a:alphaOff val="0"/>
          </a:schemeClr>
        </a:solidFill>
        <a:ln w="12700" cap="flat" cmpd="sng" algn="ctr">
          <a:solidFill>
            <a:schemeClr val="accent2">
              <a:hueOff val="-753413"/>
              <a:satOff val="-309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CE801-B4A8-433E-9F80-DBBF27098A7C}">
      <dsp:nvSpPr>
        <dsp:cNvPr id="0" name=""/>
        <dsp:cNvSpPr/>
      </dsp:nvSpPr>
      <dsp:spPr>
        <a:xfrm>
          <a:off x="0" y="1991343"/>
          <a:ext cx="5473546" cy="9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1" kern="1200" dirty="0"/>
            <a:t>– Ziad Abbas</a:t>
          </a:r>
          <a:endParaRPr lang="en-US" sz="4500" kern="1200" dirty="0"/>
        </a:p>
      </dsp:txBody>
      <dsp:txXfrm>
        <a:off x="0" y="1991343"/>
        <a:ext cx="5473546" cy="995368"/>
      </dsp:txXfrm>
    </dsp:sp>
    <dsp:sp modelId="{182E0620-A3ED-4955-8002-10D5C8CAF59B}">
      <dsp:nvSpPr>
        <dsp:cNvPr id="0" name=""/>
        <dsp:cNvSpPr/>
      </dsp:nvSpPr>
      <dsp:spPr>
        <a:xfrm>
          <a:off x="0" y="2986712"/>
          <a:ext cx="5473546" cy="0"/>
        </a:xfrm>
        <a:prstGeom prst="line">
          <a:avLst/>
        </a:prstGeom>
        <a:solidFill>
          <a:schemeClr val="accent2">
            <a:hueOff val="-1130120"/>
            <a:satOff val="-463"/>
            <a:lumOff val="5295"/>
            <a:alphaOff val="0"/>
          </a:schemeClr>
        </a:solidFill>
        <a:ln w="12700" cap="flat" cmpd="sng" algn="ctr">
          <a:solidFill>
            <a:schemeClr val="accent2">
              <a:hueOff val="-1130120"/>
              <a:satOff val="-463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7BB3-1BFF-4567-AF36-2D1AE90D744A}">
      <dsp:nvSpPr>
        <dsp:cNvPr id="0" name=""/>
        <dsp:cNvSpPr/>
      </dsp:nvSpPr>
      <dsp:spPr>
        <a:xfrm>
          <a:off x="0" y="2986712"/>
          <a:ext cx="5473546" cy="9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1" kern="1200"/>
            <a:t>– Ebrahem Mohamed</a:t>
          </a:r>
          <a:endParaRPr lang="en-US" sz="4500" kern="1200"/>
        </a:p>
      </dsp:txBody>
      <dsp:txXfrm>
        <a:off x="0" y="2986712"/>
        <a:ext cx="5473546" cy="995368"/>
      </dsp:txXfrm>
    </dsp:sp>
    <dsp:sp modelId="{BA0B2076-8E7B-42CF-B7C8-11A42B3F23B8}">
      <dsp:nvSpPr>
        <dsp:cNvPr id="0" name=""/>
        <dsp:cNvSpPr/>
      </dsp:nvSpPr>
      <dsp:spPr>
        <a:xfrm>
          <a:off x="0" y="3982080"/>
          <a:ext cx="5473546" cy="0"/>
        </a:xfrm>
        <a:prstGeom prst="line">
          <a:avLst/>
        </a:prstGeom>
        <a:solidFill>
          <a:schemeClr val="accent2">
            <a:hueOff val="-1506826"/>
            <a:satOff val="-617"/>
            <a:lumOff val="7060"/>
            <a:alphaOff val="0"/>
          </a:schemeClr>
        </a:solidFill>
        <a:ln w="12700" cap="flat" cmpd="sng" algn="ctr">
          <a:solidFill>
            <a:schemeClr val="accent2">
              <a:hueOff val="-1506826"/>
              <a:satOff val="-617"/>
              <a:lumOff val="70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4EB4-D9AD-4EAE-877E-6AB857DD8C9A}">
      <dsp:nvSpPr>
        <dsp:cNvPr id="0" name=""/>
        <dsp:cNvSpPr/>
      </dsp:nvSpPr>
      <dsp:spPr>
        <a:xfrm>
          <a:off x="0" y="3982080"/>
          <a:ext cx="5473546" cy="9953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1" kern="1200"/>
            <a:t>– Mohamed Hassan</a:t>
          </a:r>
          <a:endParaRPr lang="en-US" sz="4500" kern="1200"/>
        </a:p>
      </dsp:txBody>
      <dsp:txXfrm>
        <a:off x="0" y="3982080"/>
        <a:ext cx="5473546" cy="9953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4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3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1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9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6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Close-up of circuit board">
            <a:extLst>
              <a:ext uri="{FF2B5EF4-FFF2-40B4-BE49-F238E27FC236}">
                <a16:creationId xmlns:a16="http://schemas.microsoft.com/office/drawing/2014/main" id="{6A6DD752-87CC-4525-32E2-2FBA4E808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41" b="509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99319" y="1778579"/>
            <a:ext cx="6458556" cy="2387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4600" b="1" i="1" dirty="0">
                <a:latin typeface="Roboto"/>
                <a:ea typeface="Roboto"/>
                <a:cs typeface="Roboto"/>
              </a:rPr>
              <a:t>Implement a Centralized Log Management System Using ELK Stack  </a:t>
            </a:r>
            <a:endParaRPr lang="en-US" sz="4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6A9C-E155-2D41-74A2-BFCD2014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1BFB-43A5-DE19-A4CC-6B8651F00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https://drive.google.com/file/d/1CEGBfrLeS25IrqS1BTOewJyEkD7CFhme/view?usp=drive_link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198335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32FF3F24-F705-BD7A-A26B-C823CF2463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6" b="15712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389C36E1-2D95-402F-A472-3E6699BE2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835775" cy="6730860"/>
          </a:xfrm>
          <a:custGeom>
            <a:avLst/>
            <a:gdLst>
              <a:gd name="connsiteX0" fmla="*/ 1016151 w 5835775"/>
              <a:gd name="connsiteY0" fmla="*/ 6072484 h 6730860"/>
              <a:gd name="connsiteX1" fmla="*/ 1082018 w 5835775"/>
              <a:gd name="connsiteY1" fmla="*/ 6083111 h 6730860"/>
              <a:gd name="connsiteX2" fmla="*/ 1315484 w 5835775"/>
              <a:gd name="connsiteY2" fmla="*/ 6486206 h 6730860"/>
              <a:gd name="connsiteX3" fmla="*/ 912386 w 5835775"/>
              <a:gd name="connsiteY3" fmla="*/ 6719672 h 6730860"/>
              <a:gd name="connsiteX4" fmla="*/ 678923 w 5835775"/>
              <a:gd name="connsiteY4" fmla="*/ 6316576 h 6730860"/>
              <a:gd name="connsiteX5" fmla="*/ 1016151 w 5835775"/>
              <a:gd name="connsiteY5" fmla="*/ 6072484 h 6730860"/>
              <a:gd name="connsiteX6" fmla="*/ 4968517 w 5835775"/>
              <a:gd name="connsiteY6" fmla="*/ 3411427 h 6730860"/>
              <a:gd name="connsiteX7" fmla="*/ 5079176 w 5835775"/>
              <a:gd name="connsiteY7" fmla="*/ 3429280 h 6730860"/>
              <a:gd name="connsiteX8" fmla="*/ 5471396 w 5835775"/>
              <a:gd name="connsiteY8" fmla="*/ 4106482 h 6730860"/>
              <a:gd name="connsiteX9" fmla="*/ 4794194 w 5835775"/>
              <a:gd name="connsiteY9" fmla="*/ 4498704 h 6730860"/>
              <a:gd name="connsiteX10" fmla="*/ 4401974 w 5835775"/>
              <a:gd name="connsiteY10" fmla="*/ 3821503 h 6730860"/>
              <a:gd name="connsiteX11" fmla="*/ 4968517 w 5835775"/>
              <a:gd name="connsiteY11" fmla="*/ 3411427 h 6730860"/>
              <a:gd name="connsiteX12" fmla="*/ 4362805 w 5835775"/>
              <a:gd name="connsiteY12" fmla="*/ 855055 h 6730860"/>
              <a:gd name="connsiteX13" fmla="*/ 4428674 w 5835775"/>
              <a:gd name="connsiteY13" fmla="*/ 865682 h 6730860"/>
              <a:gd name="connsiteX14" fmla="*/ 4662139 w 5835775"/>
              <a:gd name="connsiteY14" fmla="*/ 1268778 h 6730860"/>
              <a:gd name="connsiteX15" fmla="*/ 4259044 w 5835775"/>
              <a:gd name="connsiteY15" fmla="*/ 1502244 h 6730860"/>
              <a:gd name="connsiteX16" fmla="*/ 4025578 w 5835775"/>
              <a:gd name="connsiteY16" fmla="*/ 1099146 h 6730860"/>
              <a:gd name="connsiteX17" fmla="*/ 4362805 w 5835775"/>
              <a:gd name="connsiteY17" fmla="*/ 855055 h 6730860"/>
              <a:gd name="connsiteX18" fmla="*/ 0 w 5835775"/>
              <a:gd name="connsiteY18" fmla="*/ 0 h 6730860"/>
              <a:gd name="connsiteX19" fmla="*/ 3267758 w 5835775"/>
              <a:gd name="connsiteY19" fmla="*/ 0 h 6730860"/>
              <a:gd name="connsiteX20" fmla="*/ 3305063 w 5835775"/>
              <a:gd name="connsiteY20" fmla="*/ 63726 h 6730860"/>
              <a:gd name="connsiteX21" fmla="*/ 3406985 w 5835775"/>
              <a:gd name="connsiteY21" fmla="*/ 462295 h 6730860"/>
              <a:gd name="connsiteX22" fmla="*/ 2970594 w 5835775"/>
              <a:gd name="connsiteY22" fmla="*/ 1557974 h 6730860"/>
              <a:gd name="connsiteX23" fmla="*/ 3515337 w 5835775"/>
              <a:gd name="connsiteY23" fmla="*/ 2066142 h 6730860"/>
              <a:gd name="connsiteX24" fmla="*/ 4650938 w 5835775"/>
              <a:gd name="connsiteY24" fmla="*/ 2132151 h 6730860"/>
              <a:gd name="connsiteX25" fmla="*/ 4897972 w 5835775"/>
              <a:gd name="connsiteY25" fmla="*/ 2795603 h 6730860"/>
              <a:gd name="connsiteX26" fmla="*/ 4062979 w 5835775"/>
              <a:gd name="connsiteY26" fmla="*/ 3417553 h 6730860"/>
              <a:gd name="connsiteX27" fmla="*/ 3501188 w 5835775"/>
              <a:gd name="connsiteY27" fmla="*/ 3937791 h 6730860"/>
              <a:gd name="connsiteX28" fmla="*/ 4449937 w 5835775"/>
              <a:gd name="connsiteY28" fmla="*/ 4695499 h 6730860"/>
              <a:gd name="connsiteX29" fmla="*/ 5440291 w 5835775"/>
              <a:gd name="connsiteY29" fmla="*/ 4956658 h 6730860"/>
              <a:gd name="connsiteX30" fmla="*/ 5762821 w 5835775"/>
              <a:gd name="connsiteY30" fmla="*/ 6073049 h 6730860"/>
              <a:gd name="connsiteX31" fmla="*/ 4438972 w 5835775"/>
              <a:gd name="connsiteY31" fmla="*/ 6432286 h 6730860"/>
              <a:gd name="connsiteX32" fmla="*/ 3687617 w 5835775"/>
              <a:gd name="connsiteY32" fmla="*/ 5512601 h 6730860"/>
              <a:gd name="connsiteX33" fmla="*/ 3137471 w 5835775"/>
              <a:gd name="connsiteY33" fmla="*/ 5228621 h 6730860"/>
              <a:gd name="connsiteX34" fmla="*/ 2219026 w 5835775"/>
              <a:gd name="connsiteY34" fmla="*/ 6103852 h 6730860"/>
              <a:gd name="connsiteX35" fmla="*/ 962609 w 5835775"/>
              <a:gd name="connsiteY35" fmla="*/ 5594024 h 6730860"/>
              <a:gd name="connsiteX36" fmla="*/ 9468 w 5835775"/>
              <a:gd name="connsiteY36" fmla="*/ 6709780 h 6730860"/>
              <a:gd name="connsiteX37" fmla="*/ 0 w 5835775"/>
              <a:gd name="connsiteY37" fmla="*/ 6715849 h 6730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835775" h="6730860">
                <a:moveTo>
                  <a:pt x="1016151" y="6072484"/>
                </a:moveTo>
                <a:cubicBezTo>
                  <a:pt x="1037999" y="6073765"/>
                  <a:pt x="1060047" y="6077256"/>
                  <a:pt x="1082018" y="6083111"/>
                </a:cubicBezTo>
                <a:cubicBezTo>
                  <a:pt x="1257801" y="6129954"/>
                  <a:pt x="1362328" y="6310424"/>
                  <a:pt x="1315484" y="6486206"/>
                </a:cubicBezTo>
                <a:cubicBezTo>
                  <a:pt x="1268642" y="6661989"/>
                  <a:pt x="1088168" y="6766515"/>
                  <a:pt x="912386" y="6719672"/>
                </a:cubicBezTo>
                <a:cubicBezTo>
                  <a:pt x="736607" y="6672830"/>
                  <a:pt x="632080" y="6492357"/>
                  <a:pt x="678923" y="6316576"/>
                </a:cubicBezTo>
                <a:cubicBezTo>
                  <a:pt x="719910" y="6162766"/>
                  <a:pt x="863206" y="6063513"/>
                  <a:pt x="1016151" y="6072484"/>
                </a:cubicBezTo>
                <a:close/>
                <a:moveTo>
                  <a:pt x="4968517" y="3411427"/>
                </a:moveTo>
                <a:cubicBezTo>
                  <a:pt x="5005224" y="3413581"/>
                  <a:pt x="5042261" y="3419444"/>
                  <a:pt x="5079176" y="3429280"/>
                </a:cubicBezTo>
                <a:cubicBezTo>
                  <a:pt x="5374488" y="3507975"/>
                  <a:pt x="5550091" y="3811170"/>
                  <a:pt x="5471396" y="4106482"/>
                </a:cubicBezTo>
                <a:cubicBezTo>
                  <a:pt x="5392701" y="4401796"/>
                  <a:pt x="5089508" y="4577399"/>
                  <a:pt x="4794194" y="4498704"/>
                </a:cubicBezTo>
                <a:cubicBezTo>
                  <a:pt x="4498880" y="4420008"/>
                  <a:pt x="4323277" y="4116815"/>
                  <a:pt x="4401974" y="3821503"/>
                </a:cubicBezTo>
                <a:cubicBezTo>
                  <a:pt x="4470833" y="3563104"/>
                  <a:pt x="4711571" y="3396357"/>
                  <a:pt x="4968517" y="3411427"/>
                </a:cubicBezTo>
                <a:close/>
                <a:moveTo>
                  <a:pt x="4362805" y="855055"/>
                </a:moveTo>
                <a:cubicBezTo>
                  <a:pt x="4384656" y="856336"/>
                  <a:pt x="4406701" y="859827"/>
                  <a:pt x="4428674" y="865682"/>
                </a:cubicBezTo>
                <a:cubicBezTo>
                  <a:pt x="4604455" y="912524"/>
                  <a:pt x="4708982" y="1092997"/>
                  <a:pt x="4662139" y="1268778"/>
                </a:cubicBezTo>
                <a:cubicBezTo>
                  <a:pt x="4615296" y="1444559"/>
                  <a:pt x="4434824" y="1549086"/>
                  <a:pt x="4259044" y="1502244"/>
                </a:cubicBezTo>
                <a:cubicBezTo>
                  <a:pt x="4083261" y="1455402"/>
                  <a:pt x="3978736" y="1274928"/>
                  <a:pt x="4025578" y="1099146"/>
                </a:cubicBezTo>
                <a:cubicBezTo>
                  <a:pt x="4066564" y="945337"/>
                  <a:pt x="4209864" y="846084"/>
                  <a:pt x="4362805" y="855055"/>
                </a:cubicBezTo>
                <a:close/>
                <a:moveTo>
                  <a:pt x="0" y="0"/>
                </a:moveTo>
                <a:lnTo>
                  <a:pt x="3267758" y="0"/>
                </a:lnTo>
                <a:lnTo>
                  <a:pt x="3305063" y="63726"/>
                </a:lnTo>
                <a:cubicBezTo>
                  <a:pt x="3369183" y="191635"/>
                  <a:pt x="3406589" y="329370"/>
                  <a:pt x="3406985" y="462295"/>
                </a:cubicBezTo>
                <a:cubicBezTo>
                  <a:pt x="3408485" y="962453"/>
                  <a:pt x="2891543" y="1144904"/>
                  <a:pt x="2970594" y="1557974"/>
                </a:cubicBezTo>
                <a:cubicBezTo>
                  <a:pt x="3032280" y="1880398"/>
                  <a:pt x="3449119" y="2040925"/>
                  <a:pt x="3515337" y="2066142"/>
                </a:cubicBezTo>
                <a:cubicBezTo>
                  <a:pt x="4015284" y="2256630"/>
                  <a:pt x="4332227" y="1913363"/>
                  <a:pt x="4650938" y="2132151"/>
                </a:cubicBezTo>
                <a:cubicBezTo>
                  <a:pt x="4853731" y="2271360"/>
                  <a:pt x="4965324" y="2574996"/>
                  <a:pt x="4897972" y="2795603"/>
                </a:cubicBezTo>
                <a:cubicBezTo>
                  <a:pt x="4830989" y="3014971"/>
                  <a:pt x="4662056" y="3104561"/>
                  <a:pt x="4062979" y="3417553"/>
                </a:cubicBezTo>
                <a:cubicBezTo>
                  <a:pt x="3838920" y="3534602"/>
                  <a:pt x="3512702" y="3705038"/>
                  <a:pt x="3501188" y="3937791"/>
                </a:cubicBezTo>
                <a:cubicBezTo>
                  <a:pt x="3482029" y="4324932"/>
                  <a:pt x="4394257" y="4674655"/>
                  <a:pt x="4449937" y="4695499"/>
                </a:cubicBezTo>
                <a:cubicBezTo>
                  <a:pt x="4884270" y="4858160"/>
                  <a:pt x="5186431" y="4793445"/>
                  <a:pt x="5440291" y="4956658"/>
                </a:cubicBezTo>
                <a:cubicBezTo>
                  <a:pt x="5797237" y="5186171"/>
                  <a:pt x="5933047" y="5687465"/>
                  <a:pt x="5762821" y="6073049"/>
                </a:cubicBezTo>
                <a:cubicBezTo>
                  <a:pt x="5566196" y="6518425"/>
                  <a:pt x="4842241" y="6698608"/>
                  <a:pt x="4438972" y="6432286"/>
                </a:cubicBezTo>
                <a:cubicBezTo>
                  <a:pt x="4148514" y="6240453"/>
                  <a:pt x="4125510" y="5878795"/>
                  <a:pt x="3687617" y="5512601"/>
                </a:cubicBezTo>
                <a:cubicBezTo>
                  <a:pt x="3487248" y="5345038"/>
                  <a:pt x="3330804" y="5214736"/>
                  <a:pt x="3137471" y="5228621"/>
                </a:cubicBezTo>
                <a:cubicBezTo>
                  <a:pt x="2702082" y="5259873"/>
                  <a:pt x="2676865" y="5988253"/>
                  <a:pt x="2219026" y="6103852"/>
                </a:cubicBezTo>
                <a:cubicBezTo>
                  <a:pt x="1741606" y="6224379"/>
                  <a:pt x="1457366" y="5508411"/>
                  <a:pt x="962609" y="5594024"/>
                </a:cubicBezTo>
                <a:cubicBezTo>
                  <a:pt x="494464" y="5675021"/>
                  <a:pt x="474925" y="6363960"/>
                  <a:pt x="9468" y="6709780"/>
                </a:cubicBezTo>
                <a:lnTo>
                  <a:pt x="0" y="671584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F462-1E79-1132-218D-F0070CFA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20" y="663960"/>
            <a:ext cx="2987417" cy="32281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5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9E6557-0E93-4B4F-8AD1-1A7E3870C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6B84358-2894-45F1-8753-B1EC1E593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8517" y="-2"/>
            <a:ext cx="7742945" cy="6858001"/>
          </a:xfrm>
          <a:custGeom>
            <a:avLst/>
            <a:gdLst>
              <a:gd name="connsiteX0" fmla="*/ 615190 w 7742945"/>
              <a:gd name="connsiteY0" fmla="*/ 3536636 h 6858001"/>
              <a:gd name="connsiteX1" fmla="*/ 1124778 w 7742945"/>
              <a:gd name="connsiteY1" fmla="*/ 4046224 h 6858001"/>
              <a:gd name="connsiteX2" fmla="*/ 615190 w 7742945"/>
              <a:gd name="connsiteY2" fmla="*/ 4555812 h 6858001"/>
              <a:gd name="connsiteX3" fmla="*/ 105602 w 7742945"/>
              <a:gd name="connsiteY3" fmla="*/ 4046224 h 6858001"/>
              <a:gd name="connsiteX4" fmla="*/ 615190 w 7742945"/>
              <a:gd name="connsiteY4" fmla="*/ 3536636 h 6858001"/>
              <a:gd name="connsiteX5" fmla="*/ 14543 w 7742945"/>
              <a:gd name="connsiteY5" fmla="*/ 1 h 6858001"/>
              <a:gd name="connsiteX6" fmla="*/ 879351 w 7742945"/>
              <a:gd name="connsiteY6" fmla="*/ 1 h 6858001"/>
              <a:gd name="connsiteX7" fmla="*/ 892053 w 7742945"/>
              <a:gd name="connsiteY7" fmla="*/ 78053 h 6858001"/>
              <a:gd name="connsiteX8" fmla="*/ 561940 w 7742945"/>
              <a:gd name="connsiteY8" fmla="*/ 535444 h 6858001"/>
              <a:gd name="connsiteX9" fmla="*/ 15319 w 7742945"/>
              <a:gd name="connsiteY9" fmla="*/ 219853 h 6858001"/>
              <a:gd name="connsiteX10" fmla="*/ 4234 w 7742945"/>
              <a:gd name="connsiteY10" fmla="*/ 42970 h 6858001"/>
              <a:gd name="connsiteX11" fmla="*/ 2617781 w 7742945"/>
              <a:gd name="connsiteY11" fmla="*/ 0 h 6858001"/>
              <a:gd name="connsiteX12" fmla="*/ 7742945 w 7742945"/>
              <a:gd name="connsiteY12" fmla="*/ 0 h 6858001"/>
              <a:gd name="connsiteX13" fmla="*/ 7742945 w 7742945"/>
              <a:gd name="connsiteY13" fmla="*/ 6858000 h 6858001"/>
              <a:gd name="connsiteX14" fmla="*/ 5726653 w 7742945"/>
              <a:gd name="connsiteY14" fmla="*/ 6858000 h 6858001"/>
              <a:gd name="connsiteX15" fmla="*/ 5726653 w 7742945"/>
              <a:gd name="connsiteY15" fmla="*/ 6858001 h 6858001"/>
              <a:gd name="connsiteX16" fmla="*/ 311757 w 7742945"/>
              <a:gd name="connsiteY16" fmla="*/ 6858001 h 6858001"/>
              <a:gd name="connsiteX17" fmla="*/ 314130 w 7742945"/>
              <a:gd name="connsiteY17" fmla="*/ 6707671 h 6858001"/>
              <a:gd name="connsiteX18" fmla="*/ 599702 w 7742945"/>
              <a:gd name="connsiteY18" fmla="*/ 5670859 h 6858001"/>
              <a:gd name="connsiteX19" fmla="*/ 1211433 w 7742945"/>
              <a:gd name="connsiteY19" fmla="*/ 4641256 h 6858001"/>
              <a:gd name="connsiteX20" fmla="*/ 1053041 w 7742945"/>
              <a:gd name="connsiteY20" fmla="*/ 3164270 h 6858001"/>
              <a:gd name="connsiteX21" fmla="*/ 607048 w 7742945"/>
              <a:gd name="connsiteY21" fmla="*/ 2589406 h 6858001"/>
              <a:gd name="connsiteX22" fmla="*/ 1054915 w 7742945"/>
              <a:gd name="connsiteY22" fmla="*/ 1068100 h 6858001"/>
              <a:gd name="connsiteX23" fmla="*/ 1502877 w 7742945"/>
              <a:gd name="connsiteY23" fmla="*/ 419996 h 6858001"/>
              <a:gd name="connsiteX24" fmla="*/ 1505904 w 7742945"/>
              <a:gd name="connsiteY24" fmla="*/ 184997 h 6858001"/>
              <a:gd name="connsiteX25" fmla="*/ 1497780 w 7742945"/>
              <a:gd name="connsiteY25" fmla="*/ 1 h 6858001"/>
              <a:gd name="connsiteX26" fmla="*/ 2617781 w 7742945"/>
              <a:gd name="connsiteY26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742945" h="6858001">
                <a:moveTo>
                  <a:pt x="615190" y="3536636"/>
                </a:moveTo>
                <a:cubicBezTo>
                  <a:pt x="896628" y="3536636"/>
                  <a:pt x="1124778" y="3764786"/>
                  <a:pt x="1124778" y="4046224"/>
                </a:cubicBezTo>
                <a:cubicBezTo>
                  <a:pt x="1124778" y="4327662"/>
                  <a:pt x="896628" y="4555812"/>
                  <a:pt x="615190" y="4555812"/>
                </a:cubicBezTo>
                <a:cubicBezTo>
                  <a:pt x="333752" y="4555812"/>
                  <a:pt x="105602" y="4327662"/>
                  <a:pt x="105602" y="4046224"/>
                </a:cubicBezTo>
                <a:cubicBezTo>
                  <a:pt x="105602" y="3764786"/>
                  <a:pt x="333752" y="3536636"/>
                  <a:pt x="615190" y="3536636"/>
                </a:cubicBezTo>
                <a:close/>
                <a:moveTo>
                  <a:pt x="14543" y="1"/>
                </a:moveTo>
                <a:lnTo>
                  <a:pt x="879351" y="1"/>
                </a:lnTo>
                <a:lnTo>
                  <a:pt x="892053" y="78053"/>
                </a:lnTo>
                <a:cubicBezTo>
                  <a:pt x="904492" y="285272"/>
                  <a:pt x="770271" y="479622"/>
                  <a:pt x="561940" y="535444"/>
                </a:cubicBezTo>
                <a:cubicBezTo>
                  <a:pt x="323846" y="599241"/>
                  <a:pt x="79116" y="457946"/>
                  <a:pt x="15319" y="219853"/>
                </a:cubicBezTo>
                <a:cubicBezTo>
                  <a:pt x="-631" y="160330"/>
                  <a:pt x="-3762" y="100392"/>
                  <a:pt x="4234" y="42970"/>
                </a:cubicBezTo>
                <a:close/>
                <a:moveTo>
                  <a:pt x="2617781" y="0"/>
                </a:moveTo>
                <a:lnTo>
                  <a:pt x="7742945" y="0"/>
                </a:lnTo>
                <a:lnTo>
                  <a:pt x="7742945" y="6858000"/>
                </a:lnTo>
                <a:lnTo>
                  <a:pt x="5726653" y="6858000"/>
                </a:lnTo>
                <a:lnTo>
                  <a:pt x="5726653" y="6858001"/>
                </a:lnTo>
                <a:lnTo>
                  <a:pt x="311757" y="6858001"/>
                </a:lnTo>
                <a:lnTo>
                  <a:pt x="314130" y="6707671"/>
                </a:lnTo>
                <a:cubicBezTo>
                  <a:pt x="335132" y="6366410"/>
                  <a:pt x="433651" y="6019043"/>
                  <a:pt x="599702" y="5670859"/>
                </a:cubicBezTo>
                <a:cubicBezTo>
                  <a:pt x="770257" y="5311557"/>
                  <a:pt x="1010813" y="4986833"/>
                  <a:pt x="1211433" y="4641256"/>
                </a:cubicBezTo>
                <a:cubicBezTo>
                  <a:pt x="1493036" y="4154457"/>
                  <a:pt x="1511835" y="3622745"/>
                  <a:pt x="1053041" y="3164270"/>
                </a:cubicBezTo>
                <a:cubicBezTo>
                  <a:pt x="881977" y="2993265"/>
                  <a:pt x="700422" y="2805524"/>
                  <a:pt x="607048" y="2589406"/>
                </a:cubicBezTo>
                <a:cubicBezTo>
                  <a:pt x="366279" y="2032159"/>
                  <a:pt x="541125" y="1508062"/>
                  <a:pt x="1054915" y="1068100"/>
                </a:cubicBezTo>
                <a:cubicBezTo>
                  <a:pt x="1261027" y="891536"/>
                  <a:pt x="1489688" y="709489"/>
                  <a:pt x="1502877" y="419996"/>
                </a:cubicBezTo>
                <a:cubicBezTo>
                  <a:pt x="1506389" y="341911"/>
                  <a:pt x="1507262" y="263521"/>
                  <a:pt x="1505904" y="184997"/>
                </a:cubicBezTo>
                <a:lnTo>
                  <a:pt x="1497780" y="1"/>
                </a:lnTo>
                <a:lnTo>
                  <a:pt x="2617781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769683-D5E7-7289-21DE-10335BF5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1" y="810563"/>
            <a:ext cx="3705572" cy="5409262"/>
          </a:xfrm>
        </p:spPr>
        <p:txBody>
          <a:bodyPr anchor="t">
            <a:normAutofit fontScale="90000"/>
          </a:bodyPr>
          <a:lstStyle/>
          <a:p>
            <a:r>
              <a:rPr lang="en-US" b="1" i="1">
                <a:latin typeface="Roboto"/>
                <a:ea typeface="+mn-ea"/>
                <a:cs typeface="+mn-cs"/>
              </a:rPr>
              <a:t>Our team</a:t>
            </a:r>
            <a:br>
              <a:rPr lang="en-US" b="1" i="1">
                <a:latin typeface="Roboto"/>
                <a:ea typeface="+mn-ea"/>
                <a:cs typeface="+mn-cs"/>
              </a:rPr>
            </a:br>
            <a:br>
              <a:rPr lang="en-US" b="1" i="1">
                <a:latin typeface="Roboto"/>
                <a:ea typeface="+mn-ea"/>
                <a:cs typeface="+mn-cs"/>
              </a:rPr>
            </a:br>
            <a:br>
              <a:rPr lang="en-US" b="1" i="1">
                <a:latin typeface="Roboto"/>
                <a:ea typeface="+mn-ea"/>
                <a:cs typeface="+mn-cs"/>
              </a:rPr>
            </a:br>
            <a:br>
              <a:rPr lang="en-US" b="1" i="1">
                <a:latin typeface="Roboto"/>
                <a:ea typeface="+mn-ea"/>
                <a:cs typeface="+mn-cs"/>
              </a:rPr>
            </a:br>
            <a:br>
              <a:rPr lang="en-US" b="1" i="1">
                <a:latin typeface="Roboto"/>
                <a:ea typeface="+mn-ea"/>
                <a:cs typeface="+mn-cs"/>
              </a:rPr>
            </a:br>
            <a:r>
              <a:rPr lang="en-US" sz="3600"/>
              <a:t>Supervisor:</a:t>
            </a:r>
            <a:br>
              <a:rPr lang="en-US"/>
            </a:br>
            <a:r>
              <a:rPr lang="en-US"/>
              <a:t> </a:t>
            </a:r>
            <a:r>
              <a:rPr lang="en-US" sz="3600"/>
              <a:t>Eng. Shihab Al-Batal</a:t>
            </a:r>
            <a:br>
              <a:rPr lang="en-US"/>
            </a:br>
            <a:endParaRPr lang="en-US" b="1" i="1" dirty="0">
              <a:latin typeface="Roboto"/>
              <a:ea typeface="+mn-ea"/>
              <a:cs typeface="+mn-cs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B4824B3-CB09-55AF-9D4A-C9D26CDE6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544748"/>
              </p:ext>
            </p:extLst>
          </p:nvPr>
        </p:nvGraphicFramePr>
        <p:xfrm>
          <a:off x="6156183" y="594069"/>
          <a:ext cx="5473546" cy="49780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45003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848B33-6BF9-EB9D-5D25-9EEF75DA9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319FF-7D78-DD86-B1FE-FD5FB949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397689"/>
            <a:ext cx="3750023" cy="344589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Problem Statement: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Modern IT environments generate massive, distributed logs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Need for centralized monitoring and security analysis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Solution: </a:t>
            </a:r>
            <a:r>
              <a:rPr lang="en-US" dirty="0">
                <a:latin typeface="+mj-lt"/>
                <a:ea typeface="+mj-ea"/>
                <a:cs typeface="+mj-cs"/>
              </a:rPr>
              <a:t>ELK Stack implementation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+mj-lt"/>
                <a:ea typeface="+mj-ea"/>
                <a:cs typeface="+mj-cs"/>
              </a:rPr>
              <a:t>Key Benefits: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Real-time log analysis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Threat detection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j-lt"/>
                <a:ea typeface="+mj-ea"/>
                <a:cs typeface="+mj-cs"/>
              </a:rPr>
              <a:t>Performance monitoring</a:t>
            </a:r>
          </a:p>
        </p:txBody>
      </p:sp>
      <p:pic>
        <p:nvPicPr>
          <p:cNvPr id="15" name="Picture 14" descr="A diagram of different colored shapes&#10;&#10;AI-generated content may be incorrect.">
            <a:extLst>
              <a:ext uri="{FF2B5EF4-FFF2-40B4-BE49-F238E27FC236}">
                <a16:creationId xmlns:a16="http://schemas.microsoft.com/office/drawing/2014/main" id="{26BDCD04-F8A1-D2F0-024F-D7692D2FA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47" y="2793850"/>
            <a:ext cx="5734300" cy="40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7745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830B1-4377-7659-B997-F16554B2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en-US" dirty="0"/>
              <a:t>What is ELK Stack?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E1B9510-B24D-7675-C7B3-CFCB35E52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48521"/>
            <a:ext cx="5545867" cy="34706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dirty="0"/>
              <a:t>The </a:t>
            </a:r>
            <a:r>
              <a:rPr lang="en-US" sz="1800" b="1" dirty="0"/>
              <a:t>ELK Stack</a:t>
            </a:r>
            <a:r>
              <a:rPr lang="en-US" sz="1800" dirty="0"/>
              <a:t> stands for </a:t>
            </a:r>
            <a:r>
              <a:rPr lang="en-US" sz="1800" b="1" dirty="0"/>
              <a:t>Elasticsearch, Logstash, and Kibana</a:t>
            </a:r>
            <a:r>
              <a:rPr lang="en-US" sz="1800" dirty="0"/>
              <a:t> – a powerful open-source platform for </a:t>
            </a:r>
            <a:r>
              <a:rPr lang="en-US" sz="1800" b="1" dirty="0"/>
              <a:t>log management and data analysis</a:t>
            </a:r>
            <a:r>
              <a:rPr lang="en-US" sz="18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Elasticsearch</a:t>
            </a:r>
            <a:r>
              <a:rPr lang="en-US" sz="1800" dirty="0"/>
              <a:t>: Search &amp; analytics engine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Logstash</a:t>
            </a:r>
            <a:r>
              <a:rPr lang="en-US" sz="1800" dirty="0"/>
              <a:t>: Collects &amp; processes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Kibana</a:t>
            </a:r>
            <a:r>
              <a:rPr lang="en-US" sz="1800" dirty="0"/>
              <a:t>: Visualizes data through dashboards and charts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Beats</a:t>
            </a:r>
            <a:r>
              <a:rPr lang="en-US" sz="1800" dirty="0"/>
              <a:t> (added later): Lightweight data shippers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/>
              <a:t>Together, they form the </a:t>
            </a:r>
            <a:r>
              <a:rPr lang="en-US" sz="1800" b="1" dirty="0"/>
              <a:t>Elastic Stack</a:t>
            </a:r>
            <a:r>
              <a:rPr lang="en-US" sz="1800" dirty="0"/>
              <a:t>, enabling real-time </a:t>
            </a:r>
            <a:r>
              <a:rPr lang="en-US" sz="1800" b="1" dirty="0"/>
              <a:t>log collection, search, and visualization</a:t>
            </a:r>
            <a:r>
              <a:rPr lang="en-US" sz="1800" dirty="0"/>
              <a:t> across your infrastructure.</a:t>
            </a:r>
          </a:p>
          <a:p>
            <a:pPr>
              <a:lnSpc>
                <a:spcPct val="100000"/>
              </a:lnSpc>
            </a:pPr>
            <a:r>
              <a:rPr lang="en-US" sz="1800" b="1" dirty="0"/>
              <a:t>Use Cases</a:t>
            </a:r>
            <a:r>
              <a:rPr lang="en-US" sz="1800" dirty="0"/>
              <a:t>: Monitoring, Troubleshooting, Business Intelligence, Security Analysis, Compliance.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  <p:pic>
        <p:nvPicPr>
          <p:cNvPr id="12" name="Picture 11" descr="A diagram of a logistic&#10;&#10;AI-generated content may be incorrect.">
            <a:extLst>
              <a:ext uri="{FF2B5EF4-FFF2-40B4-BE49-F238E27FC236}">
                <a16:creationId xmlns:a16="http://schemas.microsoft.com/office/drawing/2014/main" id="{35B38D2E-727C-6787-CD35-F64690BBC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16" y="892885"/>
            <a:ext cx="4289283" cy="512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348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F5657-45F5-FF46-7904-F193EC5DD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2"/>
            <a:ext cx="5545870" cy="1658525"/>
          </a:xfrm>
        </p:spPr>
        <p:txBody>
          <a:bodyPr>
            <a:normAutofit/>
          </a:bodyPr>
          <a:lstStyle/>
          <a:p>
            <a:r>
              <a:rPr lang="en-US" dirty="0"/>
              <a:t>Elasticsearch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FC8D73-8EE0-36E7-DE00-8D48F1CAC2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548521"/>
            <a:ext cx="5545867" cy="34706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distributed search and analytics engine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built on Apache Lucene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Stores structured and unstructured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Allows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real-time search, filtering, and analysis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Uses RESTful APIs for interaction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Scales horizontally for big data environments</a:t>
            </a:r>
          </a:p>
        </p:txBody>
      </p:sp>
      <p:pic>
        <p:nvPicPr>
          <p:cNvPr id="9" name="Picture 8" descr="A diagram of benefits of elastics&#10;&#10;AI-generated content may be incorrect.">
            <a:extLst>
              <a:ext uri="{FF2B5EF4-FFF2-40B4-BE49-F238E27FC236}">
                <a16:creationId xmlns:a16="http://schemas.microsoft.com/office/drawing/2014/main" id="{6C18D510-21FF-2DD4-C3C3-48B308B9E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988" y="1156929"/>
            <a:ext cx="4739045" cy="435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4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9D17E-610E-E400-B0D1-282D783C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Logstash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C1C79-8543-F840-39C8-FBC1DB076B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2397689"/>
            <a:ext cx="5013433" cy="344589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fontScale="925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 and data processing pipeline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Collects data from various sources (e.g., logs, metrics, databases)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Parses, transforms, and enriches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Sends processed data to Elasticsearch or other outputs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Highly flexible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plugins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(inputs, filters, outputs)</a:t>
            </a:r>
          </a:p>
        </p:txBody>
      </p:sp>
      <p:pic>
        <p:nvPicPr>
          <p:cNvPr id="6" name="Picture 5" descr="A diagram of a logistic system&#10;&#10;AI-generated content may be incorrect.">
            <a:extLst>
              <a:ext uri="{FF2B5EF4-FFF2-40B4-BE49-F238E27FC236}">
                <a16:creationId xmlns:a16="http://schemas.microsoft.com/office/drawing/2014/main" id="{445B4853-1812-5797-3E7D-560895481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584" y="2712282"/>
            <a:ext cx="5352816" cy="329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5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6BDF4D-4826-490A-8307-7247A295E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E0FF4CF-25CB-4537-9BBF-28B36C76B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5328" y="1352190"/>
            <a:ext cx="7823624" cy="5505810"/>
          </a:xfrm>
          <a:custGeom>
            <a:avLst/>
            <a:gdLst>
              <a:gd name="connsiteX0" fmla="*/ 7676365 w 7823624"/>
              <a:gd name="connsiteY0" fmla="*/ 583688 h 5505810"/>
              <a:gd name="connsiteX1" fmla="*/ 7807957 w 7823624"/>
              <a:gd name="connsiteY1" fmla="*/ 609260 h 5505810"/>
              <a:gd name="connsiteX2" fmla="*/ 7823624 w 7823624"/>
              <a:gd name="connsiteY2" fmla="*/ 618028 h 5505810"/>
              <a:gd name="connsiteX3" fmla="*/ 7823624 w 7823624"/>
              <a:gd name="connsiteY3" fmla="*/ 1356037 h 5505810"/>
              <a:gd name="connsiteX4" fmla="*/ 7783921 w 7823624"/>
              <a:gd name="connsiteY4" fmla="*/ 1367061 h 5505810"/>
              <a:gd name="connsiteX5" fmla="*/ 7685829 w 7823624"/>
              <a:gd name="connsiteY5" fmla="*/ 1364631 h 5505810"/>
              <a:gd name="connsiteX6" fmla="*/ 7556041 w 7823624"/>
              <a:gd name="connsiteY6" fmla="*/ 1308528 h 5505810"/>
              <a:gd name="connsiteX7" fmla="*/ 7412440 w 7823624"/>
              <a:gd name="connsiteY7" fmla="*/ 765688 h 5505810"/>
              <a:gd name="connsiteX8" fmla="*/ 7676365 w 7823624"/>
              <a:gd name="connsiteY8" fmla="*/ 583688 h 5505810"/>
              <a:gd name="connsiteX9" fmla="*/ 7062857 w 7823624"/>
              <a:gd name="connsiteY9" fmla="*/ 396783 h 5505810"/>
              <a:gd name="connsiteX10" fmla="*/ 7127059 w 7823624"/>
              <a:gd name="connsiteY10" fmla="*/ 424535 h 5505810"/>
              <a:gd name="connsiteX11" fmla="*/ 7198094 w 7823624"/>
              <a:gd name="connsiteY11" fmla="*/ 693059 h 5505810"/>
              <a:gd name="connsiteX12" fmla="*/ 7099157 w 7823624"/>
              <a:gd name="connsiteY12" fmla="*/ 778505 h 5505810"/>
              <a:gd name="connsiteX13" fmla="*/ 7034998 w 7823624"/>
              <a:gd name="connsiteY13" fmla="*/ 780480 h 5505810"/>
              <a:gd name="connsiteX14" fmla="*/ 6970795 w 7823624"/>
              <a:gd name="connsiteY14" fmla="*/ 752727 h 5505810"/>
              <a:gd name="connsiteX15" fmla="*/ 6899760 w 7823624"/>
              <a:gd name="connsiteY15" fmla="*/ 484203 h 5505810"/>
              <a:gd name="connsiteX16" fmla="*/ 7062857 w 7823624"/>
              <a:gd name="connsiteY16" fmla="*/ 396783 h 5505810"/>
              <a:gd name="connsiteX17" fmla="*/ 1780739 w 7823624"/>
              <a:gd name="connsiteY17" fmla="*/ 1190 h 5505810"/>
              <a:gd name="connsiteX18" fmla="*/ 2850847 w 7823624"/>
              <a:gd name="connsiteY18" fmla="*/ 384530 h 5505810"/>
              <a:gd name="connsiteX19" fmla="*/ 3809413 w 7823624"/>
              <a:gd name="connsiteY19" fmla="*/ 1153764 h 5505810"/>
              <a:gd name="connsiteX20" fmla="*/ 5160376 w 7823624"/>
              <a:gd name="connsiteY20" fmla="*/ 1003825 h 5505810"/>
              <a:gd name="connsiteX21" fmla="*/ 5677238 w 7823624"/>
              <a:gd name="connsiteY21" fmla="*/ 480424 h 5505810"/>
              <a:gd name="connsiteX22" fmla="*/ 7082965 w 7823624"/>
              <a:gd name="connsiteY22" fmla="*/ 1065272 h 5505810"/>
              <a:gd name="connsiteX23" fmla="*/ 7687818 w 7823624"/>
              <a:gd name="connsiteY23" fmla="*/ 1625585 h 5505810"/>
              <a:gd name="connsiteX24" fmla="*/ 7823624 w 7823624"/>
              <a:gd name="connsiteY24" fmla="*/ 1633445 h 5505810"/>
              <a:gd name="connsiteX25" fmla="*/ 7823624 w 7823624"/>
              <a:gd name="connsiteY25" fmla="*/ 5505810 h 5505810"/>
              <a:gd name="connsiteX26" fmla="*/ 1419133 w 7823624"/>
              <a:gd name="connsiteY26" fmla="*/ 5505810 h 5505810"/>
              <a:gd name="connsiteX27" fmla="*/ 1422753 w 7823624"/>
              <a:gd name="connsiteY27" fmla="*/ 5488656 h 5505810"/>
              <a:gd name="connsiteX28" fmla="*/ 1543078 w 7823624"/>
              <a:gd name="connsiteY28" fmla="*/ 4961644 h 5505810"/>
              <a:gd name="connsiteX29" fmla="*/ 1334564 w 7823624"/>
              <a:gd name="connsiteY29" fmla="*/ 4133160 h 5505810"/>
              <a:gd name="connsiteX30" fmla="*/ 670875 w 7823624"/>
              <a:gd name="connsiteY30" fmla="*/ 3489628 h 5505810"/>
              <a:gd name="connsiteX31" fmla="*/ 499515 w 7823624"/>
              <a:gd name="connsiteY31" fmla="*/ 578153 h 5505810"/>
              <a:gd name="connsiteX32" fmla="*/ 1780739 w 7823624"/>
              <a:gd name="connsiteY32" fmla="*/ 1190 h 550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23624" h="5505810">
                <a:moveTo>
                  <a:pt x="7676365" y="583688"/>
                </a:moveTo>
                <a:cubicBezTo>
                  <a:pt x="7719804" y="582304"/>
                  <a:pt x="7764489" y="590613"/>
                  <a:pt x="7807957" y="609260"/>
                </a:cubicBezTo>
                <a:lnTo>
                  <a:pt x="7823624" y="618028"/>
                </a:lnTo>
                <a:lnTo>
                  <a:pt x="7823624" y="1356037"/>
                </a:lnTo>
                <a:lnTo>
                  <a:pt x="7783921" y="1367061"/>
                </a:lnTo>
                <a:cubicBezTo>
                  <a:pt x="7751926" y="1371702"/>
                  <a:pt x="7718882" y="1370985"/>
                  <a:pt x="7685829" y="1364631"/>
                </a:cubicBezTo>
                <a:cubicBezTo>
                  <a:pt x="7641760" y="1356162"/>
                  <a:pt x="7597675" y="1337676"/>
                  <a:pt x="7556041" y="1308528"/>
                </a:cubicBezTo>
                <a:cubicBezTo>
                  <a:pt x="7389499" y="1191936"/>
                  <a:pt x="7325207" y="948898"/>
                  <a:pt x="7412440" y="765688"/>
                </a:cubicBezTo>
                <a:cubicBezTo>
                  <a:pt x="7466961" y="651183"/>
                  <a:pt x="7567768" y="587147"/>
                  <a:pt x="7676365" y="583688"/>
                </a:cubicBezTo>
                <a:close/>
                <a:moveTo>
                  <a:pt x="7062857" y="396783"/>
                </a:moveTo>
                <a:cubicBezTo>
                  <a:pt x="7084657" y="400973"/>
                  <a:pt x="7106463" y="410117"/>
                  <a:pt x="7127059" y="424535"/>
                </a:cubicBezTo>
                <a:cubicBezTo>
                  <a:pt x="7209442" y="482209"/>
                  <a:pt x="7241245" y="602433"/>
                  <a:pt x="7198094" y="693059"/>
                </a:cubicBezTo>
                <a:cubicBezTo>
                  <a:pt x="7176519" y="738373"/>
                  <a:pt x="7140289" y="767709"/>
                  <a:pt x="7099157" y="778505"/>
                </a:cubicBezTo>
                <a:cubicBezTo>
                  <a:pt x="7078590" y="783905"/>
                  <a:pt x="7056797" y="784670"/>
                  <a:pt x="7034998" y="780480"/>
                </a:cubicBezTo>
                <a:cubicBezTo>
                  <a:pt x="7013198" y="776289"/>
                  <a:pt x="6991391" y="767146"/>
                  <a:pt x="6970795" y="752727"/>
                </a:cubicBezTo>
                <a:cubicBezTo>
                  <a:pt x="6888412" y="695052"/>
                  <a:pt x="6856608" y="574829"/>
                  <a:pt x="6899760" y="484203"/>
                </a:cubicBezTo>
                <a:cubicBezTo>
                  <a:pt x="6932124" y="416232"/>
                  <a:pt x="6997458" y="384213"/>
                  <a:pt x="7062857" y="396783"/>
                </a:cubicBezTo>
                <a:close/>
                <a:moveTo>
                  <a:pt x="1780739" y="1190"/>
                </a:moveTo>
                <a:cubicBezTo>
                  <a:pt x="2129768" y="14988"/>
                  <a:pt x="2488852" y="148495"/>
                  <a:pt x="2850847" y="384530"/>
                </a:cubicBezTo>
                <a:cubicBezTo>
                  <a:pt x="3184362" y="601036"/>
                  <a:pt x="3487788" y="901267"/>
                  <a:pt x="3809413" y="1153764"/>
                </a:cubicBezTo>
                <a:cubicBezTo>
                  <a:pt x="4262448" y="1508236"/>
                  <a:pt x="4750558" y="1545992"/>
                  <a:pt x="5160376" y="1003825"/>
                </a:cubicBezTo>
                <a:cubicBezTo>
                  <a:pt x="5313232" y="801671"/>
                  <a:pt x="5481196" y="587300"/>
                  <a:pt x="5677238" y="480424"/>
                </a:cubicBezTo>
                <a:cubicBezTo>
                  <a:pt x="6182723" y="204840"/>
                  <a:pt x="6667481" y="431193"/>
                  <a:pt x="7082965" y="1065272"/>
                </a:cubicBezTo>
                <a:cubicBezTo>
                  <a:pt x="7249706" y="1319645"/>
                  <a:pt x="7421998" y="1601453"/>
                  <a:pt x="7687818" y="1625585"/>
                </a:cubicBezTo>
                <a:lnTo>
                  <a:pt x="7823624" y="1633445"/>
                </a:lnTo>
                <a:lnTo>
                  <a:pt x="7823624" y="5505810"/>
                </a:lnTo>
                <a:lnTo>
                  <a:pt x="1419133" y="5505810"/>
                </a:lnTo>
                <a:lnTo>
                  <a:pt x="1422753" y="5488656"/>
                </a:lnTo>
                <a:cubicBezTo>
                  <a:pt x="1462649" y="5312984"/>
                  <a:pt x="1506176" y="5138278"/>
                  <a:pt x="1543078" y="4961644"/>
                </a:cubicBezTo>
                <a:cubicBezTo>
                  <a:pt x="1609806" y="4640258"/>
                  <a:pt x="1539760" y="4343419"/>
                  <a:pt x="1334564" y="4133160"/>
                </a:cubicBezTo>
                <a:cubicBezTo>
                  <a:pt x="1117562" y="3910930"/>
                  <a:pt x="900716" y="3685928"/>
                  <a:pt x="670875" y="3489628"/>
                </a:cubicBezTo>
                <a:cubicBezTo>
                  <a:pt x="-321639" y="2642174"/>
                  <a:pt x="-67393" y="1165752"/>
                  <a:pt x="499515" y="578153"/>
                </a:cubicBezTo>
                <a:cubicBezTo>
                  <a:pt x="899852" y="163598"/>
                  <a:pt x="1331986" y="-16550"/>
                  <a:pt x="1780739" y="119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4B045-2FA4-1CC2-BE40-7341AAD0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2783"/>
            <a:ext cx="10972800" cy="1570804"/>
          </a:xfrm>
        </p:spPr>
        <p:txBody>
          <a:bodyPr>
            <a:normAutofit/>
          </a:bodyPr>
          <a:lstStyle/>
          <a:p>
            <a:r>
              <a:rPr lang="en-US" dirty="0"/>
              <a:t>Kibana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0977-F0D1-5F47-B0EB-BA5597AD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29" y="2397689"/>
            <a:ext cx="5264082" cy="40155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visualization layer</a:t>
            </a:r>
            <a:r>
              <a:rPr lang="en-US" sz="2400" dirty="0"/>
              <a:t> of the stack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Connects to Elasticsearch to query and display data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b="1" dirty="0"/>
              <a:t>interactive dashboards, charts, and maps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Useful for </a:t>
            </a:r>
            <a:r>
              <a:rPr lang="en-US" sz="2400" b="1" dirty="0"/>
              <a:t>monitoring, trend analysis, and reporting</a:t>
            </a:r>
            <a:endParaRPr lang="en-US" sz="24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Supports custom visualizations and alerts</a:t>
            </a:r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 descr="A diagram of a logistic process&#10;&#10;AI-generated content may be incorrect.">
            <a:extLst>
              <a:ext uri="{FF2B5EF4-FFF2-40B4-BE49-F238E27FC236}">
                <a16:creationId xmlns:a16="http://schemas.microsoft.com/office/drawing/2014/main" id="{3EE3101A-A896-6264-E964-89DCA9D16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16" y="2851152"/>
            <a:ext cx="5765192" cy="33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8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48F90-AFD5-4232-AE7D-27B956BF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C96EE1-9524-4300-BFAC-56AA55EB4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55747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FC87-8C19-0610-1258-E382D99F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06" y="267809"/>
            <a:ext cx="5545870" cy="1006451"/>
          </a:xfrm>
        </p:spPr>
        <p:txBody>
          <a:bodyPr>
            <a:normAutofit/>
          </a:bodyPr>
          <a:lstStyle/>
          <a:p>
            <a:r>
              <a:rPr lang="en-US" dirty="0"/>
              <a:t>What is the CIA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A98A7-2603-CD9A-B57C-5BB907080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06" y="1418969"/>
            <a:ext cx="5545867" cy="5171222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/>
              <a:t>🔐 Confidentiality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Ensures that sensitive information is accessible only to authorized users.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Example: Password protection, data encryption.</a:t>
            </a:r>
          </a:p>
          <a:p>
            <a:pPr lvl="0">
              <a:lnSpc>
                <a:spcPct val="100000"/>
              </a:lnSpc>
            </a:pPr>
            <a:r>
              <a:rPr lang="en-US" b="1" dirty="0"/>
              <a:t>🧬 Integrity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Ensures the accuracy and trustworthiness of data.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Prevents unauthorized data modifications.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Example: Checksums, hashing.</a:t>
            </a:r>
          </a:p>
          <a:p>
            <a:pPr lvl="0">
              <a:lnSpc>
                <a:spcPct val="100000"/>
              </a:lnSpc>
            </a:pPr>
            <a:r>
              <a:rPr lang="en-US" b="1" dirty="0"/>
              <a:t>🟢 Availability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Ensures that systems and data are available to users when needed.</a:t>
            </a:r>
          </a:p>
          <a:p>
            <a:pPr lvl="0">
              <a:lnSpc>
                <a:spcPct val="100000"/>
              </a:lnSpc>
            </a:pPr>
            <a:r>
              <a:rPr lang="en-US" dirty="0"/>
              <a:t>Example: Uptime monitoring, backup systems.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19" name="Picture 18" descr="A diagram of a security system&#10;&#10;AI-generated content may be incorrect.">
            <a:extLst>
              <a:ext uri="{FF2B5EF4-FFF2-40B4-BE49-F238E27FC236}">
                <a16:creationId xmlns:a16="http://schemas.microsoft.com/office/drawing/2014/main" id="{73452E85-B881-6F18-3E77-B2EC521FF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927" y="279161"/>
            <a:ext cx="4909073" cy="476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1035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3FE0E-B4C3-900F-3621-5497C629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2B6D96-D9A2-4E4A-8064-FCA9A1D3F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88C4CD-7240-41ED-19FA-882465D28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72" y="500231"/>
            <a:ext cx="8197977" cy="13493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How does ELK help protect the CIA?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6AEA781-AC3F-556A-4C49-45E46C19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859" y="1849545"/>
            <a:ext cx="8197977" cy="4098663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 dirty="0"/>
              <a:t>✅ Confidentiality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Tracks and logs access to sensitive data.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Detects unauthorized access or suspicious behavior.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/>
              <a:t>✅ Integrity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Monitors for unexpected changes in files, configurations, or systems.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Helps identify tampering or data corruption.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/>
              <a:t>✅ Availability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Detects performance issues and failures early.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Sends alerts to prevent downtime and maintain service continuity.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4ADF8E3-1B35-4C33-95FB-BAAD781AF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5465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311B25"/>
      </a:dk2>
      <a:lt2>
        <a:srgbClr val="F0F2F3"/>
      </a:lt2>
      <a:accent1>
        <a:srgbClr val="DE7332"/>
      </a:accent1>
      <a:accent2>
        <a:srgbClr val="CC2027"/>
      </a:accent2>
      <a:accent3>
        <a:srgbClr val="DE3281"/>
      </a:accent3>
      <a:accent4>
        <a:srgbClr val="CC20B6"/>
      </a:accent4>
      <a:accent5>
        <a:srgbClr val="AC32DE"/>
      </a:accent5>
      <a:accent6>
        <a:srgbClr val="5929CE"/>
      </a:accent6>
      <a:hlink>
        <a:srgbClr val="AF3FBF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447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Posterama</vt:lpstr>
      <vt:lpstr>Roboto</vt:lpstr>
      <vt:lpstr>SplashVTI</vt:lpstr>
      <vt:lpstr>Implement a Centralized Log Management System Using ELK Stack  </vt:lpstr>
      <vt:lpstr>Our team     Supervisor:  Eng. Shihab Al-Batal </vt:lpstr>
      <vt:lpstr>Project Overview</vt:lpstr>
      <vt:lpstr>What is ELK Stack?</vt:lpstr>
      <vt:lpstr>Elasticsearch</vt:lpstr>
      <vt:lpstr>Logstash</vt:lpstr>
      <vt:lpstr>Kibana</vt:lpstr>
      <vt:lpstr>What is the CIA ?</vt:lpstr>
      <vt:lpstr>How does ELK help protect the CIA?</vt:lpstr>
      <vt:lpstr>System video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~M Al-G3fry</dc:creator>
  <cp:lastModifiedBy>mohamed Hesham Abdelrahman</cp:lastModifiedBy>
  <cp:revision>274</cp:revision>
  <dcterms:created xsi:type="dcterms:W3CDTF">2024-05-13T18:35:27Z</dcterms:created>
  <dcterms:modified xsi:type="dcterms:W3CDTF">2025-04-15T10:31:11Z</dcterms:modified>
</cp:coreProperties>
</file>