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65" r:id="rId3"/>
    <p:sldId id="264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678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3AD3B-1555-476A-97C3-C340AE573FB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8182B-5367-41A0-89CE-94469F3A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0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MkLab</a:t>
            </a:r>
            <a:r>
              <a:rPr lang="en-US" baseline="0" dirty="0"/>
              <a:t> is a Korean software company.</a:t>
            </a:r>
          </a:p>
          <a:p>
            <a:pPr marL="171450" indent="-171450">
              <a:buFontTx/>
              <a:buChar char="-"/>
            </a:pPr>
            <a:r>
              <a:rPr lang="en-US" dirty="0"/>
              <a:t>GNU GPL is a series</a:t>
            </a:r>
            <a:r>
              <a:rPr lang="en-US" baseline="0" dirty="0"/>
              <a:t> of widely used free software licenses 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 guarantee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users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freedoms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run, study, share, and modify the software.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8182B-5367-41A0-89CE-94469F3AB2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28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4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0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81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0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0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6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6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9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School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UML Project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2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 cont.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32" y="1494744"/>
            <a:ext cx="6790497" cy="50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9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728292"/>
            <a:ext cx="8587331" cy="4260552"/>
          </a:xfrm>
        </p:spPr>
      </p:pic>
    </p:spTree>
    <p:extLst>
      <p:ext uri="{BB962C8B-B14F-4D97-AF65-F5344CB8AC3E}">
        <p14:creationId xmlns:p14="http://schemas.microsoft.com/office/powerpoint/2010/main" val="235018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69" y="1363304"/>
            <a:ext cx="8223109" cy="53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2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cont.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64" y="1234220"/>
            <a:ext cx="8300245" cy="54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8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Mina Alphonse</a:t>
            </a:r>
          </a:p>
          <a:p>
            <a:pPr>
              <a:lnSpc>
                <a:spcPct val="150000"/>
              </a:lnSpc>
            </a:pPr>
            <a:r>
              <a:rPr lang="en-US" dirty="0"/>
              <a:t>Ahmed Samir</a:t>
            </a:r>
          </a:p>
          <a:p>
            <a:pPr>
              <a:lnSpc>
                <a:spcPct val="150000"/>
              </a:lnSpc>
            </a:pPr>
            <a:r>
              <a:rPr lang="en-US" dirty="0"/>
              <a:t>Mostafa </a:t>
            </a:r>
            <a:r>
              <a:rPr lang="en-US" dirty="0" err="1"/>
              <a:t>Fathy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Mohamed </a:t>
            </a:r>
            <a:r>
              <a:rPr lang="en-US" dirty="0" err="1"/>
              <a:t>Hussien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Ahmed </a:t>
            </a:r>
            <a:r>
              <a:rPr lang="en-US" dirty="0" err="1"/>
              <a:t>ElTohamy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5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Star-UML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StarUML</a:t>
            </a:r>
            <a:r>
              <a:rPr lang="en-US" dirty="0"/>
              <a:t> is a UML tool by </a:t>
            </a:r>
            <a:r>
              <a:rPr lang="en-US" dirty="0" err="1"/>
              <a:t>MKLab</a:t>
            </a:r>
            <a:r>
              <a:rPr lang="en-US" dirty="0"/>
              <a:t>. The software was licensed under a modified version of GNU GPI until 2014, when a rewritten version 2.0.0 was released under a proprietary license.</a:t>
            </a:r>
          </a:p>
          <a:p>
            <a:pPr>
              <a:lnSpc>
                <a:spcPct val="150000"/>
              </a:lnSpc>
            </a:pPr>
            <a:r>
              <a:rPr lang="en-US" dirty="0"/>
              <a:t>After being abandoned for some time, the project had a revival to move from Delphi to Java, before stopping again. Meanwhile, an unaffiliated community fork was created under the name of </a:t>
            </a:r>
            <a:r>
              <a:rPr lang="en-US" dirty="0" err="1"/>
              <a:t>WhiteStarUML</a:t>
            </a:r>
            <a:r>
              <a:rPr lang="en-US" dirty="0"/>
              <a:t>. In 2014, the original developers rewrote </a:t>
            </a:r>
            <a:r>
              <a:rPr lang="en-US" dirty="0" err="1"/>
              <a:t>StarUML</a:t>
            </a:r>
            <a:r>
              <a:rPr lang="en-US" dirty="0"/>
              <a:t> and released it as Shareware under a proprietary license.</a:t>
            </a:r>
          </a:p>
        </p:txBody>
      </p:sp>
    </p:spTree>
    <p:extLst>
      <p:ext uri="{BB962C8B-B14F-4D97-AF65-F5344CB8AC3E}">
        <p14:creationId xmlns:p14="http://schemas.microsoft.com/office/powerpoint/2010/main" val="28661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Star-UML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stated goal of the project was to replace larger, commercial applications such as Rational Rose and Borland together.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StarUML</a:t>
            </a:r>
            <a:r>
              <a:rPr lang="en-US" dirty="0"/>
              <a:t> supports most of the diagram types specified in UML 2.0. Since version 4.0.0 (October 29 2020) it includes timing and interactions overview diagrams.</a:t>
            </a:r>
          </a:p>
        </p:txBody>
      </p:sp>
    </p:spTree>
    <p:extLst>
      <p:ext uri="{BB962C8B-B14F-4D97-AF65-F5344CB8AC3E}">
        <p14:creationId xmlns:p14="http://schemas.microsoft.com/office/powerpoint/2010/main" val="89775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41" y="1428351"/>
            <a:ext cx="9232367" cy="52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1266132"/>
            <a:ext cx="9178030" cy="54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BC2ED4-3132-44F1-8798-4E93F268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1313412"/>
            <a:ext cx="8141011" cy="52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7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 cont.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95" y="1593075"/>
            <a:ext cx="7694839" cy="48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9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 cont.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80" y="1479641"/>
            <a:ext cx="76295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25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256</Words>
  <Application>Microsoft Office PowerPoint</Application>
  <PresentationFormat>Widescreen</PresentationFormat>
  <Paragraphs>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School System</vt:lpstr>
      <vt:lpstr>Team Members</vt:lpstr>
      <vt:lpstr>Star-UML</vt:lpstr>
      <vt:lpstr>Star-UML cont.</vt:lpstr>
      <vt:lpstr>Class Diagram </vt:lpstr>
      <vt:lpstr>State Diagram</vt:lpstr>
      <vt:lpstr>Use-Case Diagram</vt:lpstr>
      <vt:lpstr>Use-Case Diagram cont. </vt:lpstr>
      <vt:lpstr>Use-Case Diagram cont. </vt:lpstr>
      <vt:lpstr>Use-Case Diagram cont.  </vt:lpstr>
      <vt:lpstr>Use-Case Diagram cont.</vt:lpstr>
      <vt:lpstr>Sequence Diagram </vt:lpstr>
      <vt:lpstr>Sequence Diagram cont.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System</dc:title>
  <dc:creator>مينا الفونس صبحي حنا</dc:creator>
  <cp:lastModifiedBy>مينا الفونس صبحي حنا</cp:lastModifiedBy>
  <cp:revision>5</cp:revision>
  <dcterms:created xsi:type="dcterms:W3CDTF">2022-02-13T22:33:26Z</dcterms:created>
  <dcterms:modified xsi:type="dcterms:W3CDTF">2022-02-14T07:51:43Z</dcterms:modified>
</cp:coreProperties>
</file>