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E8ED-FDFE-46B5-B5DA-5414C021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942" y="1371600"/>
            <a:ext cx="6589058" cy="2124634"/>
          </a:xfrm>
        </p:spPr>
        <p:txBody>
          <a:bodyPr/>
          <a:lstStyle/>
          <a:p>
            <a:r>
              <a:rPr lang="en-GB" sz="4400" b="1" i="1" dirty="0"/>
              <a:t>Face Recognition Using Local Binary Patterns Histograms (LBPH)</a:t>
            </a:r>
            <a:endParaRPr lang="en-IN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2569-E21B-4921-AD25-DED0DEEBB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3" y="4624980"/>
            <a:ext cx="6095997" cy="2053726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  <a:latin typeface="Bahnschrift SemiBold" panose="020B0502040204020203" pitchFamily="34" charset="0"/>
              </a:rPr>
              <a:t>DHAMODHARAN S P     22CS018</a:t>
            </a:r>
          </a:p>
          <a:p>
            <a:r>
              <a:rPr lang="en-GB" dirty="0">
                <a:solidFill>
                  <a:schemeClr val="tx1"/>
                </a:solidFill>
                <a:latin typeface="Bahnschrift SemiBold" panose="020B0502040204020203" pitchFamily="34" charset="0"/>
              </a:rPr>
              <a:t>HARSHINI R                   22CS031</a:t>
            </a:r>
          </a:p>
          <a:p>
            <a:r>
              <a:rPr lang="en-GB" dirty="0">
                <a:solidFill>
                  <a:schemeClr val="tx1"/>
                </a:solidFill>
                <a:latin typeface="Bahnschrift SemiBold" panose="020B0502040204020203" pitchFamily="34" charset="0"/>
              </a:rPr>
              <a:t>JANANI J                        22CS034</a:t>
            </a:r>
          </a:p>
          <a:p>
            <a:r>
              <a:rPr lang="en-GB" dirty="0">
                <a:solidFill>
                  <a:schemeClr val="tx1"/>
                </a:solidFill>
                <a:latin typeface="Bahnschrift SemiBold" panose="020B0502040204020203" pitchFamily="34" charset="0"/>
              </a:rPr>
              <a:t>NAVEENKUMAR T          22CS054</a:t>
            </a:r>
          </a:p>
          <a:p>
            <a:r>
              <a:rPr lang="en-GB" dirty="0">
                <a:solidFill>
                  <a:schemeClr val="tx1"/>
                </a:solidFill>
                <a:latin typeface="Bahnschrift SemiBold" panose="020B0502040204020203" pitchFamily="34" charset="0"/>
              </a:rPr>
              <a:t>MOHAMED IRFAN S       22CSL07</a:t>
            </a:r>
          </a:p>
          <a:p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2" descr="How Facial Recognition Works - Data Wow blog – Data Science Consultant ...">
            <a:extLst>
              <a:ext uri="{FF2B5EF4-FFF2-40B4-BE49-F238E27FC236}">
                <a16:creationId xmlns:a16="http://schemas.microsoft.com/office/drawing/2014/main" id="{2C565EEB-3272-4BCE-BDB5-14539BC391F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r="10631"/>
          <a:stretch>
            <a:fillRect/>
          </a:stretch>
        </p:blipFill>
        <p:spPr bwMode="auto">
          <a:xfrm>
            <a:off x="0" y="0"/>
            <a:ext cx="545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9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593F-BBC8-4F69-B713-5A007EB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68B3-EB18-46E2-AD2E-0817208C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970" y="2409471"/>
            <a:ext cx="7287653" cy="175708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Handling variations in lighting and pose.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Differentiating similar-looking faces with limited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Maintaining recognition accuracy with small datasets.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9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B26C-EFA9-4E20-859A-941B08B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Results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B8C8-D443-4433-87C8-6F96D011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48" y="2333271"/>
            <a:ext cx="7171112" cy="267148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Recognized faces with user names and confidence levels.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Real-time recognition displayed in a live webcam feed.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accuracy for well-lit, frontal images.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Lower confidence for low-resolution or obscured faces.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5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EB10-06C8-4DF7-BAB1-6642F88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68DB-09C3-4242-9888-0C2291CF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60" y="2360165"/>
            <a:ext cx="7502806" cy="26445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Security and surveillance systems.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Attendance monitoring in schools or workplaces.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Personalized services in retail or hospitality industries.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Potential use in identifying missing persons or suspects.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9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379E-13CC-4074-9A01-323E5FBC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87D4-A117-42A5-8229-22100890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87" y="2052918"/>
            <a:ext cx="8686147" cy="3119717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Successfully implemented a real-time face recognition system using LBPH.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LBPH proves to be a simple yet effective algorithm for small-scale applications.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Expand the dataset for improved accuracy.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Integrate with advanced algorithms like CNNs for better performance.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3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7105-F16B-45FF-ACEC-9038BD5F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701" y="2411507"/>
            <a:ext cx="6722876" cy="1730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9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1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7BA-F7A5-4FE7-8FD8-590D19AE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Introduction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0C16C3-D037-436C-948C-415C33C8F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918"/>
            <a:ext cx="102460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recognition is a critical technology in modern applications such as security, attendance systems, and personalization.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LBPH (Local Binary Patterns Histograms) is an efficient algorithm for facial feature extraction and matching.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develop a real-time face recognition system using Python and OpenCV. </a:t>
            </a:r>
          </a:p>
        </p:txBody>
      </p:sp>
    </p:spTree>
    <p:extLst>
      <p:ext uri="{BB962C8B-B14F-4D97-AF65-F5344CB8AC3E}">
        <p14:creationId xmlns:p14="http://schemas.microsoft.com/office/powerpoint/2010/main" val="29917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7BA-F7A5-4FE7-8FD8-590D19AE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Objectives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E8F50B-87E5-4EB2-9243-C51428D62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209879"/>
            <a:ext cx="1065838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a complete face recognition pipeline from image capture to real-time recognition.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labeled dataset by capturing images.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 face recognition model using LBPH.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real-time recognition system to detect and identify faces.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9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7BA-F7A5-4FE7-8FD8-590D19AE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Methodology Overview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7B2783-CB40-475C-A66A-F008C48DC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6393" y="2013689"/>
            <a:ext cx="913438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 detection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cascades.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creation by capturing images and storing them in a labeled format.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 the LBPH-based face recognition model.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the trained model for real-time face recognition via webcam.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 OpenCV, NumPy, and Python’s standard libraries. </a:t>
            </a:r>
          </a:p>
        </p:txBody>
      </p:sp>
    </p:spTree>
    <p:extLst>
      <p:ext uri="{BB962C8B-B14F-4D97-AF65-F5344CB8AC3E}">
        <p14:creationId xmlns:p14="http://schemas.microsoft.com/office/powerpoint/2010/main" val="111245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F0AF-1EDA-4FD1-A5DA-D0F9FD37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LBPH Overview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8611-4B80-4E2E-AB49-A55DA52B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771" y="1963271"/>
            <a:ext cx="8946541" cy="419548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LBPH?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Divides grayscale images into smaller regions.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Calculates binary patterns to extract texture features.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Combines histograms of patterns to create a feature vector.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Why LBPH?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Effective in varying lighting conditions.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Computationally efficient for small datasets.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3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D12A-F50C-4D85-88AD-8ADC88CB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Code: Image Capture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CE917B-3836-476B-8759-60851A5E9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0162" y="1853248"/>
            <a:ext cx="8551676" cy="341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capture_images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(User) function: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Captures images from the webcam.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Detects faces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cascades.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detected face regions to the Faces folder with user-specific labels.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Detects faces with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detectMultiScale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Stores up to 300 images for training per user.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2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B6DE-DCA6-4FFA-A527-1C38C5B6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Code: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B9C5-6AA3-48FA-8A5A-01B017B0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train_model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(label) function: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Loads captured images and their labels.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Extracts face regions and associates them with corresponding user IDs.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Trains the LBPH model using cv2.face.LBPHFaceRecognizer_create().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Saves the trained model as trained_model.xml.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Key Details: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Inputs: Images and labels.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Output: A trained LBPH model for recognition.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71D-07CF-43EA-BB98-AD74EA8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Code: Real-Time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F87D-C165-4A13-8C4A-BB20F074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recognize_faces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(recognizer, label) function: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Uses the webcam for real-time face detection and recognition.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Compares detected faces against the trained LBPH model.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Displays user names and confidence scores on recognized faces.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Key Details: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Confidence threshold ensures reliability.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Displays "Unrecognized" for unknown faces.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7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CB3A-2A94-4E87-A631-926CB2AA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6223-4551-4014-AB0C-399956AF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465" y="2294965"/>
            <a:ext cx="9770876" cy="288663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Images are stored in a structured format in the Faces directory.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Each image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with the user’s name and image count (e.g., User_0.jpg).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Dataset created using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capture_images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 function.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Collecting diverse images under different lighting conditions.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23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618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SemiBold</vt:lpstr>
      <vt:lpstr>Century Gothic</vt:lpstr>
      <vt:lpstr>Wingdings</vt:lpstr>
      <vt:lpstr>Wingdings 3</vt:lpstr>
      <vt:lpstr>Ion</vt:lpstr>
      <vt:lpstr>Face Recognition Using Local Binary Patterns Histograms (LBPH)</vt:lpstr>
      <vt:lpstr>Introduction</vt:lpstr>
      <vt:lpstr>Objectives</vt:lpstr>
      <vt:lpstr>Methodology Overview</vt:lpstr>
      <vt:lpstr>LBPH Overview</vt:lpstr>
      <vt:lpstr>Code: Image Capture</vt:lpstr>
      <vt:lpstr>Code: Model Training</vt:lpstr>
      <vt:lpstr>Code: Real-Time Recognition</vt:lpstr>
      <vt:lpstr>Dataset Preparation</vt:lpstr>
      <vt:lpstr>Challenges</vt:lpstr>
      <vt:lpstr>Results and Observations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Local Binary Patterns Histograms (LBPH)</dc:title>
  <dc:creator>HP</dc:creator>
  <cp:lastModifiedBy>HP</cp:lastModifiedBy>
  <cp:revision>5</cp:revision>
  <dcterms:created xsi:type="dcterms:W3CDTF">2024-12-02T04:57:17Z</dcterms:created>
  <dcterms:modified xsi:type="dcterms:W3CDTF">2024-12-02T05:42:35Z</dcterms:modified>
</cp:coreProperties>
</file>