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ctr" eaLnBrk="1">
              <a:buClr>
                <a:srgbClr val="000000"/>
              </a:buClr>
              <a:defRPr/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time warping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942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 Narrow" panose="020B0606020202030204" pitchFamily="34" charset="0"/>
              </a:rPr>
              <a:t>Team 10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GB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72" y="2837334"/>
            <a:ext cx="7243603" cy="457200"/>
          </a:xfrm>
        </p:spPr>
        <p:txBody>
          <a:bodyPr anchor="t">
            <a:normAutofit fontScale="25000" lnSpcReduction="20000"/>
          </a:bodyPr>
          <a:lstStyle/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altLang="en-US" sz="1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</a:t>
            </a:r>
            <a:r>
              <a:rPr lang="en-GB" altLang="en-US" sz="1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Dealing with data : 28K files</a:t>
            </a: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BBA65-C005-41B0-89A8-0C16883152FB}"/>
              </a:ext>
            </a:extLst>
          </p:cNvPr>
          <p:cNvSpPr txBox="1"/>
          <p:nvPr/>
        </p:nvSpPr>
        <p:spPr>
          <a:xfrm>
            <a:off x="1097772" y="3650134"/>
            <a:ext cx="6358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Code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478F9-FEC9-4BE7-B1D6-E23F9DECC9B3}"/>
              </a:ext>
            </a:extLst>
          </p:cNvPr>
          <p:cNvSpPr txBox="1"/>
          <p:nvPr/>
        </p:nvSpPr>
        <p:spPr>
          <a:xfrm>
            <a:off x="1097772" y="4553047"/>
            <a:ext cx="6422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eaLnBrk="1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Desktop application GUI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8166998" cy="1752599"/>
          </a:xfrm>
        </p:spPr>
        <p:txBody>
          <a:bodyPr>
            <a:normAutofit/>
          </a:bodyPr>
          <a:lstStyle/>
          <a:p>
            <a:pPr algn="l"/>
            <a:r>
              <a:rPr lang="en-GB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Dealing with data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72" y="2837334"/>
            <a:ext cx="7243603" cy="457200"/>
          </a:xfrm>
        </p:spPr>
        <p:txBody>
          <a:bodyPr anchor="t">
            <a:normAutofit fontScale="25000" lnSpcReduction="20000"/>
          </a:bodyPr>
          <a:lstStyle/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altLang="en-US" sz="1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Dealing with 26K files in 200 different folders</a:t>
            </a:r>
            <a:endParaRPr lang="en-GB" altLang="en-US" sz="11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endParaRPr lang="en-GB" altLang="en-US" sz="11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BBA65-C005-41B0-89A8-0C16883152FB}"/>
              </a:ext>
            </a:extLst>
          </p:cNvPr>
          <p:cNvSpPr txBox="1"/>
          <p:nvPr/>
        </p:nvSpPr>
        <p:spPr>
          <a:xfrm>
            <a:off x="1097772" y="3435946"/>
            <a:ext cx="8941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Loading the data and checking if it’s recorded and segmented well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EB4CB-86B7-4E39-95EE-67D59884AE97}"/>
              </a:ext>
            </a:extLst>
          </p:cNvPr>
          <p:cNvSpPr txBox="1"/>
          <p:nvPr/>
        </p:nvSpPr>
        <p:spPr>
          <a:xfrm>
            <a:off x="1097772" y="4395785"/>
            <a:ext cx="894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Remove or fix wrong segmented data if possible</a:t>
            </a:r>
            <a:endParaRPr lang="en-GB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7616B-CBBE-4E56-A6FE-04C8F2AEF769}"/>
              </a:ext>
            </a:extLst>
          </p:cNvPr>
          <p:cNvSpPr txBox="1"/>
          <p:nvPr/>
        </p:nvSpPr>
        <p:spPr>
          <a:xfrm>
            <a:off x="1089027" y="5105852"/>
            <a:ext cx="894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Applying MFCC on the data</a:t>
            </a:r>
            <a:endParaRPr lang="en-GB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4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8166998" cy="1752599"/>
          </a:xfrm>
        </p:spPr>
        <p:txBody>
          <a:bodyPr>
            <a:normAutofit/>
          </a:bodyPr>
          <a:lstStyle/>
          <a:p>
            <a:pPr algn="l"/>
            <a:r>
              <a:rPr lang="en-GB" altLang="en-US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Code Flow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72" y="2837334"/>
            <a:ext cx="8647590" cy="457200"/>
          </a:xfrm>
        </p:spPr>
        <p:txBody>
          <a:bodyPr anchor="t">
            <a:normAutofit fontScale="25000" lnSpcReduction="20000"/>
          </a:bodyPr>
          <a:lstStyle/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Script for loading .wav file and converting it into MFCC</a:t>
            </a:r>
            <a:endParaRPr lang="en-GB" altLang="en-US" sz="11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endParaRPr lang="en-GB" altLang="en-US" sz="11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BBA65-C005-41B0-89A8-0C16883152FB}"/>
              </a:ext>
            </a:extLst>
          </p:cNvPr>
          <p:cNvSpPr txBox="1"/>
          <p:nvPr/>
        </p:nvSpPr>
        <p:spPr>
          <a:xfrm>
            <a:off x="1097772" y="3435946"/>
            <a:ext cx="894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kern="0" dirty="0">
                <a:solidFill>
                  <a:prstClr val="white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Extracting threshold array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57779-5C97-4165-9119-CD5AA43C9599}"/>
              </a:ext>
            </a:extLst>
          </p:cNvPr>
          <p:cNvSpPr txBox="1"/>
          <p:nvPr/>
        </p:nvSpPr>
        <p:spPr>
          <a:xfrm>
            <a:off x="1089027" y="4063636"/>
            <a:ext cx="6127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800" kern="0" dirty="0">
                <a:solidFill>
                  <a:prstClr val="white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Constructing the confusion matrix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7616B-CBBE-4E56-A6FE-04C8F2AEF769}"/>
              </a:ext>
            </a:extLst>
          </p:cNvPr>
          <p:cNvSpPr txBox="1"/>
          <p:nvPr/>
        </p:nvSpPr>
        <p:spPr>
          <a:xfrm>
            <a:off x="1089027" y="4766865"/>
            <a:ext cx="6489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800" kern="0" dirty="0">
                <a:solidFill>
                  <a:prstClr val="white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Drawing the error of 5 mismatched words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9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8166998" cy="1752599"/>
          </a:xfrm>
        </p:spPr>
        <p:txBody>
          <a:bodyPr>
            <a:normAutofit/>
          </a:bodyPr>
          <a:lstStyle/>
          <a:p>
            <a:pPr algn="l" eaLnBrk="1">
              <a:buClr>
                <a:srgbClr val="0070C0"/>
              </a:buClr>
              <a:buSzPct val="15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Desktop application GUI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C319A-B513-4838-8599-4566557C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50" y="2363028"/>
            <a:ext cx="3431698" cy="39656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F50CBE-C80F-4190-A86A-A569C8CD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2" y="2363028"/>
            <a:ext cx="3366482" cy="3965694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53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8166998" cy="1752599"/>
          </a:xfrm>
        </p:spPr>
        <p:txBody>
          <a:bodyPr>
            <a:normAutofit/>
          </a:bodyPr>
          <a:lstStyle/>
          <a:p>
            <a:pPr algn="l" eaLnBrk="1">
              <a:buClr>
                <a:srgbClr val="0070C0"/>
              </a:buClr>
              <a:buSzPct val="15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6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Accuracy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6F8D9D-CF66-460A-9394-06C5BA9C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72" y="2837334"/>
            <a:ext cx="7243603" cy="457200"/>
          </a:xfrm>
        </p:spPr>
        <p:txBody>
          <a:bodyPr anchor="t">
            <a:normAutofit fontScale="25000" lnSpcReduction="20000"/>
          </a:bodyPr>
          <a:lstStyle/>
          <a:p>
            <a:pPr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altLang="en-US" sz="11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 For Males the accuracy is 75.60%</a:t>
            </a:r>
            <a:endParaRPr lang="en-GB" altLang="en-US" sz="11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3ADF4-687A-4F36-BDD3-F649F3CD57CA}"/>
              </a:ext>
            </a:extLst>
          </p:cNvPr>
          <p:cNvSpPr txBox="1"/>
          <p:nvPr/>
        </p:nvSpPr>
        <p:spPr>
          <a:xfrm>
            <a:off x="1097772" y="3435946"/>
            <a:ext cx="8941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sz="2800" kern="0" dirty="0">
                <a:solidFill>
                  <a:prstClr val="white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For Females the accuracy is 62.50%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6EC9E-1DDE-4A29-88FA-B6E4A0C9E992}"/>
              </a:ext>
            </a:extLst>
          </p:cNvPr>
          <p:cNvSpPr txBox="1"/>
          <p:nvPr/>
        </p:nvSpPr>
        <p:spPr>
          <a:xfrm>
            <a:off x="1089027" y="4063636"/>
            <a:ext cx="6127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15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800" kern="0" dirty="0">
                <a:solidFill>
                  <a:prstClr val="white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For Children the accuracy is 69.80%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76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69</TotalTime>
  <Words>108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Corbel</vt:lpstr>
      <vt:lpstr>Parallax</vt:lpstr>
      <vt:lpstr>Dynamic time warping</vt:lpstr>
      <vt:lpstr>Outlines</vt:lpstr>
      <vt:lpstr>Dealing with data</vt:lpstr>
      <vt:lpstr>Code Flow</vt:lpstr>
      <vt:lpstr>Desktop application GUI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time warping</dc:title>
  <dc:creator>makram daher</dc:creator>
  <cp:lastModifiedBy>Ahmed</cp:lastModifiedBy>
  <cp:revision>8</cp:revision>
  <dcterms:created xsi:type="dcterms:W3CDTF">2021-12-17T21:16:46Z</dcterms:created>
  <dcterms:modified xsi:type="dcterms:W3CDTF">2021-12-31T22:15:56Z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