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7" r:id="rId6"/>
    <p:sldId id="260" r:id="rId7"/>
    <p:sldId id="261" r:id="rId8"/>
    <p:sldId id="262" r:id="rId9"/>
    <p:sldId id="263" r:id="rId10"/>
    <p:sldId id="269" r:id="rId11"/>
    <p:sldId id="268" r:id="rId12"/>
    <p:sldId id="270" r:id="rId13"/>
    <p:sldId id="271" r:id="rId14"/>
    <p:sldId id="272" r:id="rId15"/>
    <p:sldId id="266"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78" d="100"/>
          <a:sy n="78" d="100"/>
        </p:scale>
        <p:origin x="8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5276F-A812-4E40-8549-175AA9144B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22377-BDEC-44FC-A695-ADBD51C79F3C}">
      <dgm:prSet/>
      <dgm:spPr/>
      <dgm:t>
        <a:bodyPr/>
        <a:lstStyle/>
        <a:p>
          <a:pPr>
            <a:defRPr b="1"/>
          </a:pPr>
          <a:r>
            <a:rPr lang="en-US" b="1" i="0"/>
            <a:t>Data Collection and Preparation:</a:t>
          </a:r>
          <a:endParaRPr lang="en-US"/>
        </a:p>
      </dgm:t>
    </dgm:pt>
    <dgm:pt modelId="{8DAFF6C8-0D91-456E-A338-7B9E42C8E5FB}" type="parTrans" cxnId="{23E5846B-06CB-4713-B4F6-72E28A08AA57}">
      <dgm:prSet/>
      <dgm:spPr/>
      <dgm:t>
        <a:bodyPr/>
        <a:lstStyle/>
        <a:p>
          <a:endParaRPr lang="en-US"/>
        </a:p>
      </dgm:t>
    </dgm:pt>
    <dgm:pt modelId="{8C198262-CCF2-43BF-B9E6-4A1CD011A559}" type="sibTrans" cxnId="{23E5846B-06CB-4713-B4F6-72E28A08AA57}">
      <dgm:prSet/>
      <dgm:spPr/>
      <dgm:t>
        <a:bodyPr/>
        <a:lstStyle/>
        <a:p>
          <a:endParaRPr lang="en-US"/>
        </a:p>
      </dgm:t>
    </dgm:pt>
    <dgm:pt modelId="{815BDC04-8780-4381-9D46-686265659057}">
      <dgm:prSet/>
      <dgm:spPr/>
      <dgm:t>
        <a:bodyPr/>
        <a:lstStyle/>
        <a:p>
          <a:r>
            <a:rPr lang="en-US" b="0" i="0"/>
            <a:t>Gather a diverse dataset of images containing people with and without masks.</a:t>
          </a:r>
          <a:endParaRPr lang="en-US"/>
        </a:p>
      </dgm:t>
    </dgm:pt>
    <dgm:pt modelId="{2781380E-C68E-49F1-9089-B8EB80E14E13}" type="parTrans" cxnId="{3FEDFCA0-BB2A-486D-9DAA-E105FE26588C}">
      <dgm:prSet/>
      <dgm:spPr/>
      <dgm:t>
        <a:bodyPr/>
        <a:lstStyle/>
        <a:p>
          <a:endParaRPr lang="en-US"/>
        </a:p>
      </dgm:t>
    </dgm:pt>
    <dgm:pt modelId="{861DE590-F715-4139-A81B-74C84EA97092}" type="sibTrans" cxnId="{3FEDFCA0-BB2A-486D-9DAA-E105FE26588C}">
      <dgm:prSet/>
      <dgm:spPr/>
      <dgm:t>
        <a:bodyPr/>
        <a:lstStyle/>
        <a:p>
          <a:endParaRPr lang="en-US"/>
        </a:p>
      </dgm:t>
    </dgm:pt>
    <dgm:pt modelId="{0D800BF0-9941-4984-9DA3-F88B56D53043}">
      <dgm:prSet/>
      <dgm:spPr/>
      <dgm:t>
        <a:bodyPr/>
        <a:lstStyle/>
        <a:p>
          <a:r>
            <a:rPr lang="en-US" b="0" i="0"/>
            <a:t>Annotate the images to label faces as either "with mask" or "without mask."</a:t>
          </a:r>
          <a:endParaRPr lang="en-US"/>
        </a:p>
      </dgm:t>
    </dgm:pt>
    <dgm:pt modelId="{325C3DCE-0E0B-463C-A27F-F32FF19D7C70}" type="parTrans" cxnId="{DDA2250F-DABF-4736-9632-2F33A73507E2}">
      <dgm:prSet/>
      <dgm:spPr/>
      <dgm:t>
        <a:bodyPr/>
        <a:lstStyle/>
        <a:p>
          <a:endParaRPr lang="en-US"/>
        </a:p>
      </dgm:t>
    </dgm:pt>
    <dgm:pt modelId="{0A0E16CC-5297-4193-8BD4-5EA0DFC1E691}" type="sibTrans" cxnId="{DDA2250F-DABF-4736-9632-2F33A73507E2}">
      <dgm:prSet/>
      <dgm:spPr/>
      <dgm:t>
        <a:bodyPr/>
        <a:lstStyle/>
        <a:p>
          <a:endParaRPr lang="en-US"/>
        </a:p>
      </dgm:t>
    </dgm:pt>
    <dgm:pt modelId="{1212F82A-6A2F-4DD1-82D1-020FE304C52C}">
      <dgm:prSet/>
      <dgm:spPr/>
      <dgm:t>
        <a:bodyPr/>
        <a:lstStyle/>
        <a:p>
          <a:pPr>
            <a:defRPr b="1"/>
          </a:pPr>
          <a:r>
            <a:rPr lang="en-US" b="1" i="0"/>
            <a:t>Preprocessing:</a:t>
          </a:r>
          <a:endParaRPr lang="en-US"/>
        </a:p>
      </dgm:t>
    </dgm:pt>
    <dgm:pt modelId="{C265BBE8-8A04-489E-BE8F-BC29B3A3A7B7}" type="parTrans" cxnId="{359F6D43-5DA0-4625-80C1-E4145E35209E}">
      <dgm:prSet/>
      <dgm:spPr/>
      <dgm:t>
        <a:bodyPr/>
        <a:lstStyle/>
        <a:p>
          <a:endParaRPr lang="en-US"/>
        </a:p>
      </dgm:t>
    </dgm:pt>
    <dgm:pt modelId="{44EEA28F-D3C8-46B1-94BD-CFF8045B7445}" type="sibTrans" cxnId="{359F6D43-5DA0-4625-80C1-E4145E35209E}">
      <dgm:prSet/>
      <dgm:spPr/>
      <dgm:t>
        <a:bodyPr/>
        <a:lstStyle/>
        <a:p>
          <a:endParaRPr lang="en-US"/>
        </a:p>
      </dgm:t>
    </dgm:pt>
    <dgm:pt modelId="{24544EE8-864D-4498-91B0-9CAF1C5E1154}">
      <dgm:prSet/>
      <dgm:spPr/>
      <dgm:t>
        <a:bodyPr/>
        <a:lstStyle/>
        <a:p>
          <a:r>
            <a:rPr lang="en-US" b="0" i="0"/>
            <a:t>Resize and normalize the images for consistency.</a:t>
          </a:r>
          <a:endParaRPr lang="en-US"/>
        </a:p>
      </dgm:t>
    </dgm:pt>
    <dgm:pt modelId="{B62C6B09-8E6D-4A07-990F-1A6A76254177}" type="parTrans" cxnId="{BD51A095-3DF1-4D9A-BD51-52962E26309A}">
      <dgm:prSet/>
      <dgm:spPr/>
      <dgm:t>
        <a:bodyPr/>
        <a:lstStyle/>
        <a:p>
          <a:endParaRPr lang="en-US"/>
        </a:p>
      </dgm:t>
    </dgm:pt>
    <dgm:pt modelId="{737F6113-1032-4C7E-A7CB-5D1AC031A222}" type="sibTrans" cxnId="{BD51A095-3DF1-4D9A-BD51-52962E26309A}">
      <dgm:prSet/>
      <dgm:spPr/>
      <dgm:t>
        <a:bodyPr/>
        <a:lstStyle/>
        <a:p>
          <a:endParaRPr lang="en-US"/>
        </a:p>
      </dgm:t>
    </dgm:pt>
    <dgm:pt modelId="{E8C043DB-7484-462F-ABBE-73C1AB771F4C}">
      <dgm:prSet/>
      <dgm:spPr/>
      <dgm:t>
        <a:bodyPr/>
        <a:lstStyle/>
        <a:p>
          <a:r>
            <a:rPr lang="en-US" b="0" i="0"/>
            <a:t>Augment the dataset with techniques like rotation, flipping, and zooming to improve model generalization.</a:t>
          </a:r>
          <a:endParaRPr lang="en-US"/>
        </a:p>
      </dgm:t>
    </dgm:pt>
    <dgm:pt modelId="{1EC6A0D9-1C89-40CC-9794-93F56BEB037E}" type="parTrans" cxnId="{099DC19A-1EA1-4174-91F7-E9091D5C02E7}">
      <dgm:prSet/>
      <dgm:spPr/>
      <dgm:t>
        <a:bodyPr/>
        <a:lstStyle/>
        <a:p>
          <a:endParaRPr lang="en-US"/>
        </a:p>
      </dgm:t>
    </dgm:pt>
    <dgm:pt modelId="{0A87BA49-8B5F-4DB6-B73A-5CAC35E88848}" type="sibTrans" cxnId="{099DC19A-1EA1-4174-91F7-E9091D5C02E7}">
      <dgm:prSet/>
      <dgm:spPr/>
      <dgm:t>
        <a:bodyPr/>
        <a:lstStyle/>
        <a:p>
          <a:endParaRPr lang="en-US"/>
        </a:p>
      </dgm:t>
    </dgm:pt>
    <dgm:pt modelId="{87988E2E-5DDD-4FCC-8F75-6D3B60B805A4}">
      <dgm:prSet/>
      <dgm:spPr/>
      <dgm:t>
        <a:bodyPr/>
        <a:lstStyle/>
        <a:p>
          <a:pPr>
            <a:defRPr b="1"/>
          </a:pPr>
          <a:r>
            <a:rPr lang="en-US" b="1" i="0"/>
            <a:t>Model Selection:</a:t>
          </a:r>
          <a:endParaRPr lang="en-US"/>
        </a:p>
      </dgm:t>
    </dgm:pt>
    <dgm:pt modelId="{A377862D-B09B-4E96-9114-28FA0B288A8B}" type="parTrans" cxnId="{911895F7-20B4-47C6-9B8B-671AD70359F7}">
      <dgm:prSet/>
      <dgm:spPr/>
      <dgm:t>
        <a:bodyPr/>
        <a:lstStyle/>
        <a:p>
          <a:endParaRPr lang="en-US"/>
        </a:p>
      </dgm:t>
    </dgm:pt>
    <dgm:pt modelId="{134A0D2E-F224-45C9-890F-761012528030}" type="sibTrans" cxnId="{911895F7-20B4-47C6-9B8B-671AD70359F7}">
      <dgm:prSet/>
      <dgm:spPr/>
      <dgm:t>
        <a:bodyPr/>
        <a:lstStyle/>
        <a:p>
          <a:endParaRPr lang="en-US"/>
        </a:p>
      </dgm:t>
    </dgm:pt>
    <dgm:pt modelId="{2BAAA8B9-A21D-4669-A71E-0A764CC42446}">
      <dgm:prSet/>
      <dgm:spPr/>
      <dgm:t>
        <a:bodyPr/>
        <a:lstStyle/>
        <a:p>
          <a:r>
            <a:rPr lang="en-US" b="0" i="0"/>
            <a:t>Use a pre-trained deep learning model like MobileNet or EfficientNet as a base.</a:t>
          </a:r>
          <a:endParaRPr lang="en-US"/>
        </a:p>
      </dgm:t>
    </dgm:pt>
    <dgm:pt modelId="{739DED39-1F1D-40D3-9073-4BF21A1EB01E}" type="parTrans" cxnId="{5A113DF0-CC0E-4132-B72C-23C494DAE2B1}">
      <dgm:prSet/>
      <dgm:spPr/>
      <dgm:t>
        <a:bodyPr/>
        <a:lstStyle/>
        <a:p>
          <a:endParaRPr lang="en-US"/>
        </a:p>
      </dgm:t>
    </dgm:pt>
    <dgm:pt modelId="{0526C89B-3E5F-4233-A5AA-891CA494D7A5}" type="sibTrans" cxnId="{5A113DF0-CC0E-4132-B72C-23C494DAE2B1}">
      <dgm:prSet/>
      <dgm:spPr/>
      <dgm:t>
        <a:bodyPr/>
        <a:lstStyle/>
        <a:p>
          <a:endParaRPr lang="en-US"/>
        </a:p>
      </dgm:t>
    </dgm:pt>
    <dgm:pt modelId="{48445C36-E403-4909-9841-E9DA9F2574F6}">
      <dgm:prSet/>
      <dgm:spPr/>
      <dgm:t>
        <a:bodyPr/>
        <a:lstStyle/>
        <a:p>
          <a:r>
            <a:rPr lang="en-US" b="0" i="0"/>
            <a:t>Fine-tune the model on the annotated dataset using transfer learning to adapt it to mask detection.</a:t>
          </a:r>
          <a:endParaRPr lang="en-US"/>
        </a:p>
      </dgm:t>
    </dgm:pt>
    <dgm:pt modelId="{EEBE62A3-637D-4ECE-92E6-9EFE3373C996}" type="parTrans" cxnId="{9E509FE5-2B18-432A-ABB6-D6133E5822E0}">
      <dgm:prSet/>
      <dgm:spPr/>
      <dgm:t>
        <a:bodyPr/>
        <a:lstStyle/>
        <a:p>
          <a:endParaRPr lang="en-US"/>
        </a:p>
      </dgm:t>
    </dgm:pt>
    <dgm:pt modelId="{A593156F-FB5A-4E1E-BEE5-7235CF495366}" type="sibTrans" cxnId="{9E509FE5-2B18-432A-ABB6-D6133E5822E0}">
      <dgm:prSet/>
      <dgm:spPr/>
      <dgm:t>
        <a:bodyPr/>
        <a:lstStyle/>
        <a:p>
          <a:endParaRPr lang="en-US"/>
        </a:p>
      </dgm:t>
    </dgm:pt>
    <dgm:pt modelId="{60B92426-4133-4688-852E-7A9081378206}" type="pres">
      <dgm:prSet presAssocID="{1D65276F-A812-4E40-8549-175AA9144B80}" presName="root" presStyleCnt="0">
        <dgm:presLayoutVars>
          <dgm:dir/>
          <dgm:resizeHandles val="exact"/>
        </dgm:presLayoutVars>
      </dgm:prSet>
      <dgm:spPr/>
    </dgm:pt>
    <dgm:pt modelId="{8A880F5E-DA7F-4389-A541-3C1421482239}" type="pres">
      <dgm:prSet presAssocID="{20B22377-BDEC-44FC-A695-ADBD51C79F3C}" presName="compNode" presStyleCnt="0"/>
      <dgm:spPr/>
    </dgm:pt>
    <dgm:pt modelId="{699F1A03-04D3-4587-9C0D-07486BA4144C}" type="pres">
      <dgm:prSet presAssocID="{20B22377-BDEC-44FC-A695-ADBD51C79F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7BB96B31-61CA-4AD6-8D68-CF0E50CF5AAA}" type="pres">
      <dgm:prSet presAssocID="{20B22377-BDEC-44FC-A695-ADBD51C79F3C}" presName="iconSpace" presStyleCnt="0"/>
      <dgm:spPr/>
    </dgm:pt>
    <dgm:pt modelId="{1D7452BA-4F65-4543-B63C-9298B7736FF9}" type="pres">
      <dgm:prSet presAssocID="{20B22377-BDEC-44FC-A695-ADBD51C79F3C}" presName="parTx" presStyleLbl="revTx" presStyleIdx="0" presStyleCnt="6">
        <dgm:presLayoutVars>
          <dgm:chMax val="0"/>
          <dgm:chPref val="0"/>
        </dgm:presLayoutVars>
      </dgm:prSet>
      <dgm:spPr/>
    </dgm:pt>
    <dgm:pt modelId="{0C8F6F27-E347-4E6F-8AE0-A049DF2042DF}" type="pres">
      <dgm:prSet presAssocID="{20B22377-BDEC-44FC-A695-ADBD51C79F3C}" presName="txSpace" presStyleCnt="0"/>
      <dgm:spPr/>
    </dgm:pt>
    <dgm:pt modelId="{FCBE0135-EDC5-4433-B845-DE41F95EDDC4}" type="pres">
      <dgm:prSet presAssocID="{20B22377-BDEC-44FC-A695-ADBD51C79F3C}" presName="desTx" presStyleLbl="revTx" presStyleIdx="1" presStyleCnt="6">
        <dgm:presLayoutVars/>
      </dgm:prSet>
      <dgm:spPr/>
    </dgm:pt>
    <dgm:pt modelId="{5B6BE242-9DC5-4736-AB01-CF61A236FE5C}" type="pres">
      <dgm:prSet presAssocID="{8C198262-CCF2-43BF-B9E6-4A1CD011A559}" presName="sibTrans" presStyleCnt="0"/>
      <dgm:spPr/>
    </dgm:pt>
    <dgm:pt modelId="{2D4198AF-2C6E-4DA1-A32A-B3AFE5445FE9}" type="pres">
      <dgm:prSet presAssocID="{1212F82A-6A2F-4DD1-82D1-020FE304C52C}" presName="compNode" presStyleCnt="0"/>
      <dgm:spPr/>
    </dgm:pt>
    <dgm:pt modelId="{1617746B-5355-4310-B914-4AB1D56C12FA}" type="pres">
      <dgm:prSet presAssocID="{1212F82A-6A2F-4DD1-82D1-020FE304C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FA0C686E-36E4-4189-8177-1022DEA4A498}" type="pres">
      <dgm:prSet presAssocID="{1212F82A-6A2F-4DD1-82D1-020FE304C52C}" presName="iconSpace" presStyleCnt="0"/>
      <dgm:spPr/>
    </dgm:pt>
    <dgm:pt modelId="{6F9E43F1-FFA2-4BFB-8889-EA25E1A67D73}" type="pres">
      <dgm:prSet presAssocID="{1212F82A-6A2F-4DD1-82D1-020FE304C52C}" presName="parTx" presStyleLbl="revTx" presStyleIdx="2" presStyleCnt="6">
        <dgm:presLayoutVars>
          <dgm:chMax val="0"/>
          <dgm:chPref val="0"/>
        </dgm:presLayoutVars>
      </dgm:prSet>
      <dgm:spPr/>
    </dgm:pt>
    <dgm:pt modelId="{B194D0DD-5CA8-40F3-A0FB-A939EFB00014}" type="pres">
      <dgm:prSet presAssocID="{1212F82A-6A2F-4DD1-82D1-020FE304C52C}" presName="txSpace" presStyleCnt="0"/>
      <dgm:spPr/>
    </dgm:pt>
    <dgm:pt modelId="{B0B62AEB-FE33-4CFB-A1D3-80AA935D9F3A}" type="pres">
      <dgm:prSet presAssocID="{1212F82A-6A2F-4DD1-82D1-020FE304C52C}" presName="desTx" presStyleLbl="revTx" presStyleIdx="3" presStyleCnt="6">
        <dgm:presLayoutVars/>
      </dgm:prSet>
      <dgm:spPr/>
    </dgm:pt>
    <dgm:pt modelId="{994B88FB-403E-46BA-A3DA-FB26B1F85ABE}" type="pres">
      <dgm:prSet presAssocID="{44EEA28F-D3C8-46B1-94BD-CFF8045B7445}" presName="sibTrans" presStyleCnt="0"/>
      <dgm:spPr/>
    </dgm:pt>
    <dgm:pt modelId="{96B123BE-DB6B-4A82-91BE-1B988B643C73}" type="pres">
      <dgm:prSet presAssocID="{87988E2E-5DDD-4FCC-8F75-6D3B60B805A4}" presName="compNode" presStyleCnt="0"/>
      <dgm:spPr/>
    </dgm:pt>
    <dgm:pt modelId="{ADB1248F-2705-4061-A7DE-B650229622CA}" type="pres">
      <dgm:prSet presAssocID="{87988E2E-5DDD-4FCC-8F75-6D3B60B805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315039E-048C-4A6D-B8E9-D536070E2B11}" type="pres">
      <dgm:prSet presAssocID="{87988E2E-5DDD-4FCC-8F75-6D3B60B805A4}" presName="iconSpace" presStyleCnt="0"/>
      <dgm:spPr/>
    </dgm:pt>
    <dgm:pt modelId="{6F3671FA-93F1-4C99-8912-7F51BF61AD7E}" type="pres">
      <dgm:prSet presAssocID="{87988E2E-5DDD-4FCC-8F75-6D3B60B805A4}" presName="parTx" presStyleLbl="revTx" presStyleIdx="4" presStyleCnt="6">
        <dgm:presLayoutVars>
          <dgm:chMax val="0"/>
          <dgm:chPref val="0"/>
        </dgm:presLayoutVars>
      </dgm:prSet>
      <dgm:spPr/>
    </dgm:pt>
    <dgm:pt modelId="{1B52F493-B778-4991-A93A-8F593033AEB0}" type="pres">
      <dgm:prSet presAssocID="{87988E2E-5DDD-4FCC-8F75-6D3B60B805A4}" presName="txSpace" presStyleCnt="0"/>
      <dgm:spPr/>
    </dgm:pt>
    <dgm:pt modelId="{3ED1693C-7552-4FD0-ABD3-8061A684D9E1}" type="pres">
      <dgm:prSet presAssocID="{87988E2E-5DDD-4FCC-8F75-6D3B60B805A4}" presName="desTx" presStyleLbl="revTx" presStyleIdx="5" presStyleCnt="6">
        <dgm:presLayoutVars/>
      </dgm:prSet>
      <dgm:spPr/>
    </dgm:pt>
  </dgm:ptLst>
  <dgm:cxnLst>
    <dgm:cxn modelId="{D035B906-FF2A-45F4-ABE0-BC11C2504D4F}" type="presOf" srcId="{E8C043DB-7484-462F-ABBE-73C1AB771F4C}" destId="{B0B62AEB-FE33-4CFB-A1D3-80AA935D9F3A}" srcOrd="0" destOrd="1" presId="urn:microsoft.com/office/officeart/2018/5/layout/CenteredIconLabelDescriptionList"/>
    <dgm:cxn modelId="{DDA2250F-DABF-4736-9632-2F33A73507E2}" srcId="{20B22377-BDEC-44FC-A695-ADBD51C79F3C}" destId="{0D800BF0-9941-4984-9DA3-F88B56D53043}" srcOrd="1" destOrd="0" parTransId="{325C3DCE-0E0B-463C-A27F-F32FF19D7C70}" sibTransId="{0A0E16CC-5297-4193-8BD4-5EA0DFC1E691}"/>
    <dgm:cxn modelId="{13043040-098B-48EF-9E0F-F1CE98DD3807}" type="presOf" srcId="{20B22377-BDEC-44FC-A695-ADBD51C79F3C}" destId="{1D7452BA-4F65-4543-B63C-9298B7736FF9}" srcOrd="0" destOrd="0" presId="urn:microsoft.com/office/officeart/2018/5/layout/CenteredIconLabelDescriptionList"/>
    <dgm:cxn modelId="{F0E11E5D-7E9C-4937-9D26-5355E3C6DD29}" type="presOf" srcId="{1212F82A-6A2F-4DD1-82D1-020FE304C52C}" destId="{6F9E43F1-FFA2-4BFB-8889-EA25E1A67D73}" srcOrd="0" destOrd="0" presId="urn:microsoft.com/office/officeart/2018/5/layout/CenteredIconLabelDescriptionList"/>
    <dgm:cxn modelId="{359F6D43-5DA0-4625-80C1-E4145E35209E}" srcId="{1D65276F-A812-4E40-8549-175AA9144B80}" destId="{1212F82A-6A2F-4DD1-82D1-020FE304C52C}" srcOrd="1" destOrd="0" parTransId="{C265BBE8-8A04-489E-BE8F-BC29B3A3A7B7}" sibTransId="{44EEA28F-D3C8-46B1-94BD-CFF8045B7445}"/>
    <dgm:cxn modelId="{7EFDEE4A-7E15-4851-974E-3217F2D715DF}" type="presOf" srcId="{815BDC04-8780-4381-9D46-686265659057}" destId="{FCBE0135-EDC5-4433-B845-DE41F95EDDC4}" srcOrd="0" destOrd="0" presId="urn:microsoft.com/office/officeart/2018/5/layout/CenteredIconLabelDescriptionList"/>
    <dgm:cxn modelId="{23E5846B-06CB-4713-B4F6-72E28A08AA57}" srcId="{1D65276F-A812-4E40-8549-175AA9144B80}" destId="{20B22377-BDEC-44FC-A695-ADBD51C79F3C}" srcOrd="0" destOrd="0" parTransId="{8DAFF6C8-0D91-456E-A338-7B9E42C8E5FB}" sibTransId="{8C198262-CCF2-43BF-B9E6-4A1CD011A559}"/>
    <dgm:cxn modelId="{F534617A-E19E-4164-9897-787A8636E706}" type="presOf" srcId="{87988E2E-5DDD-4FCC-8F75-6D3B60B805A4}" destId="{6F3671FA-93F1-4C99-8912-7F51BF61AD7E}" srcOrd="0" destOrd="0" presId="urn:microsoft.com/office/officeart/2018/5/layout/CenteredIconLabelDescriptionList"/>
    <dgm:cxn modelId="{BD51A095-3DF1-4D9A-BD51-52962E26309A}" srcId="{1212F82A-6A2F-4DD1-82D1-020FE304C52C}" destId="{24544EE8-864D-4498-91B0-9CAF1C5E1154}" srcOrd="0" destOrd="0" parTransId="{B62C6B09-8E6D-4A07-990F-1A6A76254177}" sibTransId="{737F6113-1032-4C7E-A7CB-5D1AC031A222}"/>
    <dgm:cxn modelId="{099DC19A-1EA1-4174-91F7-E9091D5C02E7}" srcId="{1212F82A-6A2F-4DD1-82D1-020FE304C52C}" destId="{E8C043DB-7484-462F-ABBE-73C1AB771F4C}" srcOrd="1" destOrd="0" parTransId="{1EC6A0D9-1C89-40CC-9794-93F56BEB037E}" sibTransId="{0A87BA49-8B5F-4DB6-B73A-5CAC35E88848}"/>
    <dgm:cxn modelId="{A052609E-8470-4E5B-A612-C4EA45D68E1C}" type="presOf" srcId="{1D65276F-A812-4E40-8549-175AA9144B80}" destId="{60B92426-4133-4688-852E-7A9081378206}" srcOrd="0" destOrd="0" presId="urn:microsoft.com/office/officeart/2018/5/layout/CenteredIconLabelDescriptionList"/>
    <dgm:cxn modelId="{3FEDFCA0-BB2A-486D-9DAA-E105FE26588C}" srcId="{20B22377-BDEC-44FC-A695-ADBD51C79F3C}" destId="{815BDC04-8780-4381-9D46-686265659057}" srcOrd="0" destOrd="0" parTransId="{2781380E-C68E-49F1-9089-B8EB80E14E13}" sibTransId="{861DE590-F715-4139-A81B-74C84EA97092}"/>
    <dgm:cxn modelId="{112862AA-E422-4DB9-BC7D-27D22FFEF739}" type="presOf" srcId="{48445C36-E403-4909-9841-E9DA9F2574F6}" destId="{3ED1693C-7552-4FD0-ABD3-8061A684D9E1}" srcOrd="0" destOrd="1" presId="urn:microsoft.com/office/officeart/2018/5/layout/CenteredIconLabelDescriptionList"/>
    <dgm:cxn modelId="{0EFF4CE3-A544-4539-AF5F-B68E7DE2AEA3}" type="presOf" srcId="{2BAAA8B9-A21D-4669-A71E-0A764CC42446}" destId="{3ED1693C-7552-4FD0-ABD3-8061A684D9E1}" srcOrd="0" destOrd="0" presId="urn:microsoft.com/office/officeart/2018/5/layout/CenteredIconLabelDescriptionList"/>
    <dgm:cxn modelId="{9E509FE5-2B18-432A-ABB6-D6133E5822E0}" srcId="{87988E2E-5DDD-4FCC-8F75-6D3B60B805A4}" destId="{48445C36-E403-4909-9841-E9DA9F2574F6}" srcOrd="1" destOrd="0" parTransId="{EEBE62A3-637D-4ECE-92E6-9EFE3373C996}" sibTransId="{A593156F-FB5A-4E1E-BEE5-7235CF495366}"/>
    <dgm:cxn modelId="{50D81DE8-196F-4AC1-9CE3-09FE71C1D75E}" type="presOf" srcId="{24544EE8-864D-4498-91B0-9CAF1C5E1154}" destId="{B0B62AEB-FE33-4CFB-A1D3-80AA935D9F3A}" srcOrd="0" destOrd="0" presId="urn:microsoft.com/office/officeart/2018/5/layout/CenteredIconLabelDescriptionList"/>
    <dgm:cxn modelId="{5A113DF0-CC0E-4132-B72C-23C494DAE2B1}" srcId="{87988E2E-5DDD-4FCC-8F75-6D3B60B805A4}" destId="{2BAAA8B9-A21D-4669-A71E-0A764CC42446}" srcOrd="0" destOrd="0" parTransId="{739DED39-1F1D-40D3-9073-4BF21A1EB01E}" sibTransId="{0526C89B-3E5F-4233-A5AA-891CA494D7A5}"/>
    <dgm:cxn modelId="{43E6E2F0-32B1-4B5B-B945-8B07E7BE248F}" type="presOf" srcId="{0D800BF0-9941-4984-9DA3-F88B56D53043}" destId="{FCBE0135-EDC5-4433-B845-DE41F95EDDC4}" srcOrd="0" destOrd="1" presId="urn:microsoft.com/office/officeart/2018/5/layout/CenteredIconLabelDescriptionList"/>
    <dgm:cxn modelId="{911895F7-20B4-47C6-9B8B-671AD70359F7}" srcId="{1D65276F-A812-4E40-8549-175AA9144B80}" destId="{87988E2E-5DDD-4FCC-8F75-6D3B60B805A4}" srcOrd="2" destOrd="0" parTransId="{A377862D-B09B-4E96-9114-28FA0B288A8B}" sibTransId="{134A0D2E-F224-45C9-890F-761012528030}"/>
    <dgm:cxn modelId="{EC5E8F95-C454-4887-8489-6A7C002FFC7B}" type="presParOf" srcId="{60B92426-4133-4688-852E-7A9081378206}" destId="{8A880F5E-DA7F-4389-A541-3C1421482239}" srcOrd="0" destOrd="0" presId="urn:microsoft.com/office/officeart/2018/5/layout/CenteredIconLabelDescriptionList"/>
    <dgm:cxn modelId="{224CC282-B405-408D-A66D-624D74226149}" type="presParOf" srcId="{8A880F5E-DA7F-4389-A541-3C1421482239}" destId="{699F1A03-04D3-4587-9C0D-07486BA4144C}" srcOrd="0" destOrd="0" presId="urn:microsoft.com/office/officeart/2018/5/layout/CenteredIconLabelDescriptionList"/>
    <dgm:cxn modelId="{959A817D-2264-47E8-9B24-105B8F19331B}" type="presParOf" srcId="{8A880F5E-DA7F-4389-A541-3C1421482239}" destId="{7BB96B31-61CA-4AD6-8D68-CF0E50CF5AAA}" srcOrd="1" destOrd="0" presId="urn:microsoft.com/office/officeart/2018/5/layout/CenteredIconLabelDescriptionList"/>
    <dgm:cxn modelId="{715A63C6-A29D-446F-A8A7-6EFE6184E3A6}" type="presParOf" srcId="{8A880F5E-DA7F-4389-A541-3C1421482239}" destId="{1D7452BA-4F65-4543-B63C-9298B7736FF9}" srcOrd="2" destOrd="0" presId="urn:microsoft.com/office/officeart/2018/5/layout/CenteredIconLabelDescriptionList"/>
    <dgm:cxn modelId="{AF573073-CCE5-4172-8E13-CABB26434520}" type="presParOf" srcId="{8A880F5E-DA7F-4389-A541-3C1421482239}" destId="{0C8F6F27-E347-4E6F-8AE0-A049DF2042DF}" srcOrd="3" destOrd="0" presId="urn:microsoft.com/office/officeart/2018/5/layout/CenteredIconLabelDescriptionList"/>
    <dgm:cxn modelId="{571773D9-775C-485F-851E-200F8FF9BB19}" type="presParOf" srcId="{8A880F5E-DA7F-4389-A541-3C1421482239}" destId="{FCBE0135-EDC5-4433-B845-DE41F95EDDC4}" srcOrd="4" destOrd="0" presId="urn:microsoft.com/office/officeart/2018/5/layout/CenteredIconLabelDescriptionList"/>
    <dgm:cxn modelId="{7273E895-EE29-416E-B8FB-A7FDFC0C87AF}" type="presParOf" srcId="{60B92426-4133-4688-852E-7A9081378206}" destId="{5B6BE242-9DC5-4736-AB01-CF61A236FE5C}" srcOrd="1" destOrd="0" presId="urn:microsoft.com/office/officeart/2018/5/layout/CenteredIconLabelDescriptionList"/>
    <dgm:cxn modelId="{278BAEC6-809C-4911-809F-B8F71ACA6F42}" type="presParOf" srcId="{60B92426-4133-4688-852E-7A9081378206}" destId="{2D4198AF-2C6E-4DA1-A32A-B3AFE5445FE9}" srcOrd="2" destOrd="0" presId="urn:microsoft.com/office/officeart/2018/5/layout/CenteredIconLabelDescriptionList"/>
    <dgm:cxn modelId="{1E4213CB-48B1-477E-B97E-0A516ABCDB40}" type="presParOf" srcId="{2D4198AF-2C6E-4DA1-A32A-B3AFE5445FE9}" destId="{1617746B-5355-4310-B914-4AB1D56C12FA}" srcOrd="0" destOrd="0" presId="urn:microsoft.com/office/officeart/2018/5/layout/CenteredIconLabelDescriptionList"/>
    <dgm:cxn modelId="{B1E4F715-9411-45E5-A489-11EF442ADF3B}" type="presParOf" srcId="{2D4198AF-2C6E-4DA1-A32A-B3AFE5445FE9}" destId="{FA0C686E-36E4-4189-8177-1022DEA4A498}" srcOrd="1" destOrd="0" presId="urn:microsoft.com/office/officeart/2018/5/layout/CenteredIconLabelDescriptionList"/>
    <dgm:cxn modelId="{559CAD49-5B34-4790-84CA-63AE29C7E469}" type="presParOf" srcId="{2D4198AF-2C6E-4DA1-A32A-B3AFE5445FE9}" destId="{6F9E43F1-FFA2-4BFB-8889-EA25E1A67D73}" srcOrd="2" destOrd="0" presId="urn:microsoft.com/office/officeart/2018/5/layout/CenteredIconLabelDescriptionList"/>
    <dgm:cxn modelId="{9548D32D-01F5-4EA4-9F41-FD601BB87DBB}" type="presParOf" srcId="{2D4198AF-2C6E-4DA1-A32A-B3AFE5445FE9}" destId="{B194D0DD-5CA8-40F3-A0FB-A939EFB00014}" srcOrd="3" destOrd="0" presId="urn:microsoft.com/office/officeart/2018/5/layout/CenteredIconLabelDescriptionList"/>
    <dgm:cxn modelId="{4E58C7EF-9669-474B-92D4-4412DFC8310E}" type="presParOf" srcId="{2D4198AF-2C6E-4DA1-A32A-B3AFE5445FE9}" destId="{B0B62AEB-FE33-4CFB-A1D3-80AA935D9F3A}" srcOrd="4" destOrd="0" presId="urn:microsoft.com/office/officeart/2018/5/layout/CenteredIconLabelDescriptionList"/>
    <dgm:cxn modelId="{4DC6B8C4-030D-43A4-865F-95210EF18FE0}" type="presParOf" srcId="{60B92426-4133-4688-852E-7A9081378206}" destId="{994B88FB-403E-46BA-A3DA-FB26B1F85ABE}" srcOrd="3" destOrd="0" presId="urn:microsoft.com/office/officeart/2018/5/layout/CenteredIconLabelDescriptionList"/>
    <dgm:cxn modelId="{E79E8D2E-2570-4964-A1CB-4DBA2AA4943A}" type="presParOf" srcId="{60B92426-4133-4688-852E-7A9081378206}" destId="{96B123BE-DB6B-4A82-91BE-1B988B643C73}" srcOrd="4" destOrd="0" presId="urn:microsoft.com/office/officeart/2018/5/layout/CenteredIconLabelDescriptionList"/>
    <dgm:cxn modelId="{52E3CD1E-DB1A-4D25-9E3E-22C66FAE060C}" type="presParOf" srcId="{96B123BE-DB6B-4A82-91BE-1B988B643C73}" destId="{ADB1248F-2705-4061-A7DE-B650229622CA}" srcOrd="0" destOrd="0" presId="urn:microsoft.com/office/officeart/2018/5/layout/CenteredIconLabelDescriptionList"/>
    <dgm:cxn modelId="{47FACEDC-384B-4846-B560-1D0534B4092A}" type="presParOf" srcId="{96B123BE-DB6B-4A82-91BE-1B988B643C73}" destId="{E315039E-048C-4A6D-B8E9-D536070E2B11}" srcOrd="1" destOrd="0" presId="urn:microsoft.com/office/officeart/2018/5/layout/CenteredIconLabelDescriptionList"/>
    <dgm:cxn modelId="{B8DDBBC1-639F-4584-8D15-496CBCD3DE14}" type="presParOf" srcId="{96B123BE-DB6B-4A82-91BE-1B988B643C73}" destId="{6F3671FA-93F1-4C99-8912-7F51BF61AD7E}" srcOrd="2" destOrd="0" presId="urn:microsoft.com/office/officeart/2018/5/layout/CenteredIconLabelDescriptionList"/>
    <dgm:cxn modelId="{7046C19E-4828-4DE3-80DC-5C777E970FB2}" type="presParOf" srcId="{96B123BE-DB6B-4A82-91BE-1B988B643C73}" destId="{1B52F493-B778-4991-A93A-8F593033AEB0}" srcOrd="3" destOrd="0" presId="urn:microsoft.com/office/officeart/2018/5/layout/CenteredIconLabelDescriptionList"/>
    <dgm:cxn modelId="{CE9B58A9-D66D-4B6E-9409-0D4DC8879A29}" type="presParOf" srcId="{96B123BE-DB6B-4A82-91BE-1B988B643C73}" destId="{3ED1693C-7552-4FD0-ABD3-8061A684D9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DDD3E-36B9-4877-936B-6D02CEA9E1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A4F81-82B5-4F3D-A86E-1D5C8A7AC689}">
      <dgm:prSet/>
      <dgm:spPr/>
      <dgm:t>
        <a:bodyPr/>
        <a:lstStyle/>
        <a:p>
          <a:pPr>
            <a:defRPr cap="all"/>
          </a:pPr>
          <a:r>
            <a:rPr lang="en-US"/>
            <a:t>1. Data Collection and Preprocessing</a:t>
          </a:r>
        </a:p>
      </dgm:t>
    </dgm:pt>
    <dgm:pt modelId="{7B67E3E2-AC74-4AF6-83F4-0F7EC9B8C3EF}" type="parTrans" cxnId="{A6230DBA-878E-4B6B-ADA5-66B91244D048}">
      <dgm:prSet/>
      <dgm:spPr/>
      <dgm:t>
        <a:bodyPr/>
        <a:lstStyle/>
        <a:p>
          <a:endParaRPr lang="en-US"/>
        </a:p>
      </dgm:t>
    </dgm:pt>
    <dgm:pt modelId="{54908E2A-6EE1-43EC-8700-8A93273B0DA9}" type="sibTrans" cxnId="{A6230DBA-878E-4B6B-ADA5-66B91244D048}">
      <dgm:prSet/>
      <dgm:spPr/>
      <dgm:t>
        <a:bodyPr/>
        <a:lstStyle/>
        <a:p>
          <a:endParaRPr lang="en-US"/>
        </a:p>
      </dgm:t>
    </dgm:pt>
    <dgm:pt modelId="{38B7CF67-0A78-485F-9599-BB0A24E747F2}">
      <dgm:prSet/>
      <dgm:spPr/>
      <dgm:t>
        <a:bodyPr/>
        <a:lstStyle/>
        <a:p>
          <a:pPr>
            <a:defRPr cap="all"/>
          </a:pPr>
          <a:r>
            <a:rPr lang="en-US"/>
            <a:t>2. Model Selection and Training</a:t>
          </a:r>
        </a:p>
      </dgm:t>
    </dgm:pt>
    <dgm:pt modelId="{7936C3EB-41E6-44B4-8C6D-BF5247E3C6E3}" type="parTrans" cxnId="{8723A70F-BD50-4197-8341-E2CB702B459C}">
      <dgm:prSet/>
      <dgm:spPr/>
      <dgm:t>
        <a:bodyPr/>
        <a:lstStyle/>
        <a:p>
          <a:endParaRPr lang="en-US"/>
        </a:p>
      </dgm:t>
    </dgm:pt>
    <dgm:pt modelId="{A50E02AD-19AF-4BB6-A522-0B559720FB92}" type="sibTrans" cxnId="{8723A70F-BD50-4197-8341-E2CB702B459C}">
      <dgm:prSet/>
      <dgm:spPr/>
      <dgm:t>
        <a:bodyPr/>
        <a:lstStyle/>
        <a:p>
          <a:endParaRPr lang="en-US"/>
        </a:p>
      </dgm:t>
    </dgm:pt>
    <dgm:pt modelId="{9D434AD7-C13E-4680-880E-1F25EBA15CFB}">
      <dgm:prSet/>
      <dgm:spPr/>
      <dgm:t>
        <a:bodyPr/>
        <a:lstStyle/>
        <a:p>
          <a:pPr>
            <a:defRPr cap="all"/>
          </a:pPr>
          <a:r>
            <a:rPr lang="en-US"/>
            <a:t>3. Real-time Detection Implementation</a:t>
          </a:r>
        </a:p>
      </dgm:t>
    </dgm:pt>
    <dgm:pt modelId="{075350FB-6BB4-4A1E-9EE3-78DAE1A9F146}" type="parTrans" cxnId="{1538BFB3-5003-434B-8F0D-1842922991C3}">
      <dgm:prSet/>
      <dgm:spPr/>
      <dgm:t>
        <a:bodyPr/>
        <a:lstStyle/>
        <a:p>
          <a:endParaRPr lang="en-US"/>
        </a:p>
      </dgm:t>
    </dgm:pt>
    <dgm:pt modelId="{A8F126B5-9F88-4A71-8A00-4B41266703B7}" type="sibTrans" cxnId="{1538BFB3-5003-434B-8F0D-1842922991C3}">
      <dgm:prSet/>
      <dgm:spPr/>
      <dgm:t>
        <a:bodyPr/>
        <a:lstStyle/>
        <a:p>
          <a:endParaRPr lang="en-US"/>
        </a:p>
      </dgm:t>
    </dgm:pt>
    <dgm:pt modelId="{26E9F05E-F320-4CC5-A49D-0524EA9F1CAE}">
      <dgm:prSet/>
      <dgm:spPr/>
      <dgm:t>
        <a:bodyPr/>
        <a:lstStyle/>
        <a:p>
          <a:pPr>
            <a:defRPr cap="all"/>
          </a:pPr>
          <a:r>
            <a:rPr lang="en-US"/>
            <a:t>4. Performance Evaluation and Fine-tuning</a:t>
          </a:r>
        </a:p>
      </dgm:t>
    </dgm:pt>
    <dgm:pt modelId="{00F2F21D-D660-4F37-BB99-2ED8FC71105F}" type="parTrans" cxnId="{4FB603D9-15A7-4545-BCD3-DB11CD7D9F3A}">
      <dgm:prSet/>
      <dgm:spPr/>
      <dgm:t>
        <a:bodyPr/>
        <a:lstStyle/>
        <a:p>
          <a:endParaRPr lang="en-US"/>
        </a:p>
      </dgm:t>
    </dgm:pt>
    <dgm:pt modelId="{A8419781-2BD0-4CCF-80D2-4AC33E9AAB1E}" type="sibTrans" cxnId="{4FB603D9-15A7-4545-BCD3-DB11CD7D9F3A}">
      <dgm:prSet/>
      <dgm:spPr/>
      <dgm:t>
        <a:bodyPr/>
        <a:lstStyle/>
        <a:p>
          <a:endParaRPr lang="en-US"/>
        </a:p>
      </dgm:t>
    </dgm:pt>
    <dgm:pt modelId="{72506E75-8865-4B73-99B5-DCCE8D934678}">
      <dgm:prSet/>
      <dgm:spPr/>
      <dgm:t>
        <a:bodyPr/>
        <a:lstStyle/>
        <a:p>
          <a:pPr>
            <a:defRPr cap="all"/>
          </a:pPr>
          <a:r>
            <a:rPr lang="en-US"/>
            <a:t>5. Integration with Monitoring Systems</a:t>
          </a:r>
        </a:p>
      </dgm:t>
    </dgm:pt>
    <dgm:pt modelId="{3DEC2646-0209-4D53-AA0B-B0FD6834DC6B}" type="parTrans" cxnId="{A1106456-B908-473C-8015-694F57244A5B}">
      <dgm:prSet/>
      <dgm:spPr/>
      <dgm:t>
        <a:bodyPr/>
        <a:lstStyle/>
        <a:p>
          <a:endParaRPr lang="en-US"/>
        </a:p>
      </dgm:t>
    </dgm:pt>
    <dgm:pt modelId="{F0AC422E-4337-45F0-8E25-94D5E6BE170D}" type="sibTrans" cxnId="{A1106456-B908-473C-8015-694F57244A5B}">
      <dgm:prSet/>
      <dgm:spPr/>
      <dgm:t>
        <a:bodyPr/>
        <a:lstStyle/>
        <a:p>
          <a:endParaRPr lang="en-US"/>
        </a:p>
      </dgm:t>
    </dgm:pt>
    <dgm:pt modelId="{DB337BDF-471A-49E8-A366-C051327B5FDD}" type="pres">
      <dgm:prSet presAssocID="{072DDD3E-36B9-4877-936B-6D02CEA9E1FF}" presName="root" presStyleCnt="0">
        <dgm:presLayoutVars>
          <dgm:dir/>
          <dgm:resizeHandles val="exact"/>
        </dgm:presLayoutVars>
      </dgm:prSet>
      <dgm:spPr/>
    </dgm:pt>
    <dgm:pt modelId="{08B61B23-E934-47CA-A1A6-5EB29B7EE8FA}" type="pres">
      <dgm:prSet presAssocID="{607A4F81-82B5-4F3D-A86E-1D5C8A7AC689}" presName="compNode" presStyleCnt="0"/>
      <dgm:spPr/>
    </dgm:pt>
    <dgm:pt modelId="{C7F61B4A-C4A1-445E-91FC-C51F6E3305BE}" type="pres">
      <dgm:prSet presAssocID="{607A4F81-82B5-4F3D-A86E-1D5C8A7AC689}" presName="iconBgRect" presStyleLbl="bgShp" presStyleIdx="0" presStyleCnt="5"/>
      <dgm:spPr>
        <a:prstGeom prst="round2DiagRect">
          <a:avLst>
            <a:gd name="adj1" fmla="val 29727"/>
            <a:gd name="adj2" fmla="val 0"/>
          </a:avLst>
        </a:prstGeom>
      </dgm:spPr>
    </dgm:pt>
    <dgm:pt modelId="{BBB38FE1-7A19-47B0-ABEB-16D522C6411A}" type="pres">
      <dgm:prSet presAssocID="{607A4F81-82B5-4F3D-A86E-1D5C8A7AC6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7A70EBD-82DA-4E73-8BE1-57B880ED9904}" type="pres">
      <dgm:prSet presAssocID="{607A4F81-82B5-4F3D-A86E-1D5C8A7AC689}" presName="spaceRect" presStyleCnt="0"/>
      <dgm:spPr/>
    </dgm:pt>
    <dgm:pt modelId="{FC14A74C-2D17-4112-992E-EBD7446DBBD3}" type="pres">
      <dgm:prSet presAssocID="{607A4F81-82B5-4F3D-A86E-1D5C8A7AC689}" presName="textRect" presStyleLbl="revTx" presStyleIdx="0" presStyleCnt="5">
        <dgm:presLayoutVars>
          <dgm:chMax val="1"/>
          <dgm:chPref val="1"/>
        </dgm:presLayoutVars>
      </dgm:prSet>
      <dgm:spPr/>
    </dgm:pt>
    <dgm:pt modelId="{DF64C8EB-8EAF-441A-BD5D-0D66C51F36C1}" type="pres">
      <dgm:prSet presAssocID="{54908E2A-6EE1-43EC-8700-8A93273B0DA9}" presName="sibTrans" presStyleCnt="0"/>
      <dgm:spPr/>
    </dgm:pt>
    <dgm:pt modelId="{D2EB9B27-76E8-4C9B-BAE7-EB834445A859}" type="pres">
      <dgm:prSet presAssocID="{38B7CF67-0A78-485F-9599-BB0A24E747F2}" presName="compNode" presStyleCnt="0"/>
      <dgm:spPr/>
    </dgm:pt>
    <dgm:pt modelId="{D47BDB76-BFBD-4B58-9A62-91125DFC4134}" type="pres">
      <dgm:prSet presAssocID="{38B7CF67-0A78-485F-9599-BB0A24E747F2}" presName="iconBgRect" presStyleLbl="bgShp" presStyleIdx="1" presStyleCnt="5"/>
      <dgm:spPr>
        <a:prstGeom prst="round2DiagRect">
          <a:avLst>
            <a:gd name="adj1" fmla="val 29727"/>
            <a:gd name="adj2" fmla="val 0"/>
          </a:avLst>
        </a:prstGeom>
      </dgm:spPr>
    </dgm:pt>
    <dgm:pt modelId="{C35219D3-0224-4B0B-BC60-5CC3E1A90811}" type="pres">
      <dgm:prSet presAssocID="{38B7CF67-0A78-485F-9599-BB0A24E747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011E086C-AD60-4E67-9631-EA29433766C6}" type="pres">
      <dgm:prSet presAssocID="{38B7CF67-0A78-485F-9599-BB0A24E747F2}" presName="spaceRect" presStyleCnt="0"/>
      <dgm:spPr/>
    </dgm:pt>
    <dgm:pt modelId="{58E02968-CF8D-42D0-B403-7DBACB930FA6}" type="pres">
      <dgm:prSet presAssocID="{38B7CF67-0A78-485F-9599-BB0A24E747F2}" presName="textRect" presStyleLbl="revTx" presStyleIdx="1" presStyleCnt="5">
        <dgm:presLayoutVars>
          <dgm:chMax val="1"/>
          <dgm:chPref val="1"/>
        </dgm:presLayoutVars>
      </dgm:prSet>
      <dgm:spPr/>
    </dgm:pt>
    <dgm:pt modelId="{71C6C3DF-1B8B-4A53-8656-6B79B6239C4D}" type="pres">
      <dgm:prSet presAssocID="{A50E02AD-19AF-4BB6-A522-0B559720FB92}" presName="sibTrans" presStyleCnt="0"/>
      <dgm:spPr/>
    </dgm:pt>
    <dgm:pt modelId="{26C971C2-05F6-4634-AF34-24622F3E4CFC}" type="pres">
      <dgm:prSet presAssocID="{9D434AD7-C13E-4680-880E-1F25EBA15CFB}" presName="compNode" presStyleCnt="0"/>
      <dgm:spPr/>
    </dgm:pt>
    <dgm:pt modelId="{D33E5832-67EE-4236-B544-ACA88B206D6D}" type="pres">
      <dgm:prSet presAssocID="{9D434AD7-C13E-4680-880E-1F25EBA15CFB}" presName="iconBgRect" presStyleLbl="bgShp" presStyleIdx="2" presStyleCnt="5"/>
      <dgm:spPr>
        <a:prstGeom prst="round2DiagRect">
          <a:avLst>
            <a:gd name="adj1" fmla="val 29727"/>
            <a:gd name="adj2" fmla="val 0"/>
          </a:avLst>
        </a:prstGeom>
      </dgm:spPr>
    </dgm:pt>
    <dgm:pt modelId="{F685C6F6-5B4D-43CA-BCEA-3C09EA021878}" type="pres">
      <dgm:prSet presAssocID="{9D434AD7-C13E-4680-880E-1F25EBA15C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41236D8-1055-4FEA-9F26-509772B57F8B}" type="pres">
      <dgm:prSet presAssocID="{9D434AD7-C13E-4680-880E-1F25EBA15CFB}" presName="spaceRect" presStyleCnt="0"/>
      <dgm:spPr/>
    </dgm:pt>
    <dgm:pt modelId="{4DA16D18-5D14-4427-9F58-6859CE289847}" type="pres">
      <dgm:prSet presAssocID="{9D434AD7-C13E-4680-880E-1F25EBA15CFB}" presName="textRect" presStyleLbl="revTx" presStyleIdx="2" presStyleCnt="5">
        <dgm:presLayoutVars>
          <dgm:chMax val="1"/>
          <dgm:chPref val="1"/>
        </dgm:presLayoutVars>
      </dgm:prSet>
      <dgm:spPr/>
    </dgm:pt>
    <dgm:pt modelId="{744CE209-2224-4987-BDE4-A135F795EC63}" type="pres">
      <dgm:prSet presAssocID="{A8F126B5-9F88-4A71-8A00-4B41266703B7}" presName="sibTrans" presStyleCnt="0"/>
      <dgm:spPr/>
    </dgm:pt>
    <dgm:pt modelId="{CA6A560B-3280-4083-AAAE-01B2A4B5C71A}" type="pres">
      <dgm:prSet presAssocID="{26E9F05E-F320-4CC5-A49D-0524EA9F1CAE}" presName="compNode" presStyleCnt="0"/>
      <dgm:spPr/>
    </dgm:pt>
    <dgm:pt modelId="{55B5FC48-1FD4-43E0-8481-3013D85FA533}" type="pres">
      <dgm:prSet presAssocID="{26E9F05E-F320-4CC5-A49D-0524EA9F1CAE}" presName="iconBgRect" presStyleLbl="bgShp" presStyleIdx="3" presStyleCnt="5"/>
      <dgm:spPr>
        <a:prstGeom prst="round2DiagRect">
          <a:avLst>
            <a:gd name="adj1" fmla="val 29727"/>
            <a:gd name="adj2" fmla="val 0"/>
          </a:avLst>
        </a:prstGeom>
      </dgm:spPr>
    </dgm:pt>
    <dgm:pt modelId="{2EDF4A85-1005-4D8D-B152-E42C420DE51C}" type="pres">
      <dgm:prSet presAssocID="{26E9F05E-F320-4CC5-A49D-0524EA9F1C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DD8D50-796C-4E43-8AA5-9B531C75D1C7}" type="pres">
      <dgm:prSet presAssocID="{26E9F05E-F320-4CC5-A49D-0524EA9F1CAE}" presName="spaceRect" presStyleCnt="0"/>
      <dgm:spPr/>
    </dgm:pt>
    <dgm:pt modelId="{8A29DD97-AACA-43A7-8507-064105CFD949}" type="pres">
      <dgm:prSet presAssocID="{26E9F05E-F320-4CC5-A49D-0524EA9F1CAE}" presName="textRect" presStyleLbl="revTx" presStyleIdx="3" presStyleCnt="5">
        <dgm:presLayoutVars>
          <dgm:chMax val="1"/>
          <dgm:chPref val="1"/>
        </dgm:presLayoutVars>
      </dgm:prSet>
      <dgm:spPr/>
    </dgm:pt>
    <dgm:pt modelId="{FA9AE4CB-DF1D-478D-9A21-32030A131E5D}" type="pres">
      <dgm:prSet presAssocID="{A8419781-2BD0-4CCF-80D2-4AC33E9AAB1E}" presName="sibTrans" presStyleCnt="0"/>
      <dgm:spPr/>
    </dgm:pt>
    <dgm:pt modelId="{27D02AE6-DF9C-45D1-9A5F-952B1B7D7076}" type="pres">
      <dgm:prSet presAssocID="{72506E75-8865-4B73-99B5-DCCE8D934678}" presName="compNode" presStyleCnt="0"/>
      <dgm:spPr/>
    </dgm:pt>
    <dgm:pt modelId="{20018259-C591-41D7-BA91-E94DD1B4D830}" type="pres">
      <dgm:prSet presAssocID="{72506E75-8865-4B73-99B5-DCCE8D934678}" presName="iconBgRect" presStyleLbl="bgShp" presStyleIdx="4" presStyleCnt="5"/>
      <dgm:spPr>
        <a:prstGeom prst="round2DiagRect">
          <a:avLst>
            <a:gd name="adj1" fmla="val 29727"/>
            <a:gd name="adj2" fmla="val 0"/>
          </a:avLst>
        </a:prstGeom>
      </dgm:spPr>
    </dgm:pt>
    <dgm:pt modelId="{B2279AAE-6656-4178-A9D2-11AB3245230C}" type="pres">
      <dgm:prSet presAssocID="{72506E75-8865-4B73-99B5-DCCE8D9346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BA8C43B-21C2-4517-A97D-DDDA0D0BCC33}" type="pres">
      <dgm:prSet presAssocID="{72506E75-8865-4B73-99B5-DCCE8D934678}" presName="spaceRect" presStyleCnt="0"/>
      <dgm:spPr/>
    </dgm:pt>
    <dgm:pt modelId="{CB3F98E9-EBEE-48BC-B813-F44186C0C7AB}" type="pres">
      <dgm:prSet presAssocID="{72506E75-8865-4B73-99B5-DCCE8D934678}" presName="textRect" presStyleLbl="revTx" presStyleIdx="4" presStyleCnt="5">
        <dgm:presLayoutVars>
          <dgm:chMax val="1"/>
          <dgm:chPref val="1"/>
        </dgm:presLayoutVars>
      </dgm:prSet>
      <dgm:spPr/>
    </dgm:pt>
  </dgm:ptLst>
  <dgm:cxnLst>
    <dgm:cxn modelId="{8723A70F-BD50-4197-8341-E2CB702B459C}" srcId="{072DDD3E-36B9-4877-936B-6D02CEA9E1FF}" destId="{38B7CF67-0A78-485F-9599-BB0A24E747F2}" srcOrd="1" destOrd="0" parTransId="{7936C3EB-41E6-44B4-8C6D-BF5247E3C6E3}" sibTransId="{A50E02AD-19AF-4BB6-A522-0B559720FB92}"/>
    <dgm:cxn modelId="{532D524C-78F0-4B01-89DE-83C30CB0A051}" type="presOf" srcId="{072DDD3E-36B9-4877-936B-6D02CEA9E1FF}" destId="{DB337BDF-471A-49E8-A366-C051327B5FDD}" srcOrd="0" destOrd="0" presId="urn:microsoft.com/office/officeart/2018/5/layout/IconLeafLabelList"/>
    <dgm:cxn modelId="{A1106456-B908-473C-8015-694F57244A5B}" srcId="{072DDD3E-36B9-4877-936B-6D02CEA9E1FF}" destId="{72506E75-8865-4B73-99B5-DCCE8D934678}" srcOrd="4" destOrd="0" parTransId="{3DEC2646-0209-4D53-AA0B-B0FD6834DC6B}" sibTransId="{F0AC422E-4337-45F0-8E25-94D5E6BE170D}"/>
    <dgm:cxn modelId="{B826717B-B6AA-4DBB-8EBD-269D34984B64}" type="presOf" srcId="{38B7CF67-0A78-485F-9599-BB0A24E747F2}" destId="{58E02968-CF8D-42D0-B403-7DBACB930FA6}" srcOrd="0" destOrd="0" presId="urn:microsoft.com/office/officeart/2018/5/layout/IconLeafLabelList"/>
    <dgm:cxn modelId="{A1C0B686-4C35-4154-981D-F7462A5BB2CF}" type="presOf" srcId="{607A4F81-82B5-4F3D-A86E-1D5C8A7AC689}" destId="{FC14A74C-2D17-4112-992E-EBD7446DBBD3}" srcOrd="0" destOrd="0" presId="urn:microsoft.com/office/officeart/2018/5/layout/IconLeafLabelList"/>
    <dgm:cxn modelId="{AD9996AE-8A24-44F3-B37A-9F4C59AF17C0}" type="presOf" srcId="{26E9F05E-F320-4CC5-A49D-0524EA9F1CAE}" destId="{8A29DD97-AACA-43A7-8507-064105CFD949}" srcOrd="0" destOrd="0" presId="urn:microsoft.com/office/officeart/2018/5/layout/IconLeafLabelList"/>
    <dgm:cxn modelId="{1538BFB3-5003-434B-8F0D-1842922991C3}" srcId="{072DDD3E-36B9-4877-936B-6D02CEA9E1FF}" destId="{9D434AD7-C13E-4680-880E-1F25EBA15CFB}" srcOrd="2" destOrd="0" parTransId="{075350FB-6BB4-4A1E-9EE3-78DAE1A9F146}" sibTransId="{A8F126B5-9F88-4A71-8A00-4B41266703B7}"/>
    <dgm:cxn modelId="{E61977B4-A3FF-4344-AC2F-5D8C2C1E0D75}" type="presOf" srcId="{72506E75-8865-4B73-99B5-DCCE8D934678}" destId="{CB3F98E9-EBEE-48BC-B813-F44186C0C7AB}" srcOrd="0" destOrd="0" presId="urn:microsoft.com/office/officeart/2018/5/layout/IconLeafLabelList"/>
    <dgm:cxn modelId="{A6230DBA-878E-4B6B-ADA5-66B91244D048}" srcId="{072DDD3E-36B9-4877-936B-6D02CEA9E1FF}" destId="{607A4F81-82B5-4F3D-A86E-1D5C8A7AC689}" srcOrd="0" destOrd="0" parTransId="{7B67E3E2-AC74-4AF6-83F4-0F7EC9B8C3EF}" sibTransId="{54908E2A-6EE1-43EC-8700-8A93273B0DA9}"/>
    <dgm:cxn modelId="{81C6FCCE-E72E-4206-9065-72C70021DA72}" type="presOf" srcId="{9D434AD7-C13E-4680-880E-1F25EBA15CFB}" destId="{4DA16D18-5D14-4427-9F58-6859CE289847}" srcOrd="0" destOrd="0" presId="urn:microsoft.com/office/officeart/2018/5/layout/IconLeafLabelList"/>
    <dgm:cxn modelId="{4FB603D9-15A7-4545-BCD3-DB11CD7D9F3A}" srcId="{072DDD3E-36B9-4877-936B-6D02CEA9E1FF}" destId="{26E9F05E-F320-4CC5-A49D-0524EA9F1CAE}" srcOrd="3" destOrd="0" parTransId="{00F2F21D-D660-4F37-BB99-2ED8FC71105F}" sibTransId="{A8419781-2BD0-4CCF-80D2-4AC33E9AAB1E}"/>
    <dgm:cxn modelId="{6C79F243-DA5B-4AA0-B30F-154B55D5828C}" type="presParOf" srcId="{DB337BDF-471A-49E8-A366-C051327B5FDD}" destId="{08B61B23-E934-47CA-A1A6-5EB29B7EE8FA}" srcOrd="0" destOrd="0" presId="urn:microsoft.com/office/officeart/2018/5/layout/IconLeafLabelList"/>
    <dgm:cxn modelId="{233B5C4F-0EE8-4822-9611-A0DC96110DFF}" type="presParOf" srcId="{08B61B23-E934-47CA-A1A6-5EB29B7EE8FA}" destId="{C7F61B4A-C4A1-445E-91FC-C51F6E3305BE}" srcOrd="0" destOrd="0" presId="urn:microsoft.com/office/officeart/2018/5/layout/IconLeafLabelList"/>
    <dgm:cxn modelId="{97BC9904-F6B7-4235-BF98-3AEF38FA9C2F}" type="presParOf" srcId="{08B61B23-E934-47CA-A1A6-5EB29B7EE8FA}" destId="{BBB38FE1-7A19-47B0-ABEB-16D522C6411A}" srcOrd="1" destOrd="0" presId="urn:microsoft.com/office/officeart/2018/5/layout/IconLeafLabelList"/>
    <dgm:cxn modelId="{8B802FE5-8538-47EB-8BB1-B2C13C36CB19}" type="presParOf" srcId="{08B61B23-E934-47CA-A1A6-5EB29B7EE8FA}" destId="{57A70EBD-82DA-4E73-8BE1-57B880ED9904}" srcOrd="2" destOrd="0" presId="urn:microsoft.com/office/officeart/2018/5/layout/IconLeafLabelList"/>
    <dgm:cxn modelId="{AAF96CBA-3567-4AF1-9D49-8236C649361E}" type="presParOf" srcId="{08B61B23-E934-47CA-A1A6-5EB29B7EE8FA}" destId="{FC14A74C-2D17-4112-992E-EBD7446DBBD3}" srcOrd="3" destOrd="0" presId="urn:microsoft.com/office/officeart/2018/5/layout/IconLeafLabelList"/>
    <dgm:cxn modelId="{7A474263-5C7A-4843-AD31-D335A4ACF845}" type="presParOf" srcId="{DB337BDF-471A-49E8-A366-C051327B5FDD}" destId="{DF64C8EB-8EAF-441A-BD5D-0D66C51F36C1}" srcOrd="1" destOrd="0" presId="urn:microsoft.com/office/officeart/2018/5/layout/IconLeafLabelList"/>
    <dgm:cxn modelId="{BF34C96B-37F6-4274-90E9-2D80BB302EBB}" type="presParOf" srcId="{DB337BDF-471A-49E8-A366-C051327B5FDD}" destId="{D2EB9B27-76E8-4C9B-BAE7-EB834445A859}" srcOrd="2" destOrd="0" presId="urn:microsoft.com/office/officeart/2018/5/layout/IconLeafLabelList"/>
    <dgm:cxn modelId="{9B25557B-D648-4A84-BE9B-214919ED4927}" type="presParOf" srcId="{D2EB9B27-76E8-4C9B-BAE7-EB834445A859}" destId="{D47BDB76-BFBD-4B58-9A62-91125DFC4134}" srcOrd="0" destOrd="0" presId="urn:microsoft.com/office/officeart/2018/5/layout/IconLeafLabelList"/>
    <dgm:cxn modelId="{F9101B54-709C-4514-9377-8E20675AFE55}" type="presParOf" srcId="{D2EB9B27-76E8-4C9B-BAE7-EB834445A859}" destId="{C35219D3-0224-4B0B-BC60-5CC3E1A90811}" srcOrd="1" destOrd="0" presId="urn:microsoft.com/office/officeart/2018/5/layout/IconLeafLabelList"/>
    <dgm:cxn modelId="{885940F9-2850-4D77-8449-A1BE3ECC99DA}" type="presParOf" srcId="{D2EB9B27-76E8-4C9B-BAE7-EB834445A859}" destId="{011E086C-AD60-4E67-9631-EA29433766C6}" srcOrd="2" destOrd="0" presId="urn:microsoft.com/office/officeart/2018/5/layout/IconLeafLabelList"/>
    <dgm:cxn modelId="{E837972A-4FAF-4447-AD77-6E788D5863DD}" type="presParOf" srcId="{D2EB9B27-76E8-4C9B-BAE7-EB834445A859}" destId="{58E02968-CF8D-42D0-B403-7DBACB930FA6}" srcOrd="3" destOrd="0" presId="urn:microsoft.com/office/officeart/2018/5/layout/IconLeafLabelList"/>
    <dgm:cxn modelId="{A18BF34C-56DC-436E-BB48-4699F8A4C6A1}" type="presParOf" srcId="{DB337BDF-471A-49E8-A366-C051327B5FDD}" destId="{71C6C3DF-1B8B-4A53-8656-6B79B6239C4D}" srcOrd="3" destOrd="0" presId="urn:microsoft.com/office/officeart/2018/5/layout/IconLeafLabelList"/>
    <dgm:cxn modelId="{909FA9C8-E082-44ED-9E85-56F018DED578}" type="presParOf" srcId="{DB337BDF-471A-49E8-A366-C051327B5FDD}" destId="{26C971C2-05F6-4634-AF34-24622F3E4CFC}" srcOrd="4" destOrd="0" presId="urn:microsoft.com/office/officeart/2018/5/layout/IconLeafLabelList"/>
    <dgm:cxn modelId="{D30616CD-0615-4854-B05B-E49708D5D8C6}" type="presParOf" srcId="{26C971C2-05F6-4634-AF34-24622F3E4CFC}" destId="{D33E5832-67EE-4236-B544-ACA88B206D6D}" srcOrd="0" destOrd="0" presId="urn:microsoft.com/office/officeart/2018/5/layout/IconLeafLabelList"/>
    <dgm:cxn modelId="{96353375-8C33-48B5-AEAB-8C1E1841CE2F}" type="presParOf" srcId="{26C971C2-05F6-4634-AF34-24622F3E4CFC}" destId="{F685C6F6-5B4D-43CA-BCEA-3C09EA021878}" srcOrd="1" destOrd="0" presId="urn:microsoft.com/office/officeart/2018/5/layout/IconLeafLabelList"/>
    <dgm:cxn modelId="{A6BF2235-A48E-4529-B033-63FB61C85B13}" type="presParOf" srcId="{26C971C2-05F6-4634-AF34-24622F3E4CFC}" destId="{541236D8-1055-4FEA-9F26-509772B57F8B}" srcOrd="2" destOrd="0" presId="urn:microsoft.com/office/officeart/2018/5/layout/IconLeafLabelList"/>
    <dgm:cxn modelId="{FF6C7F9F-D50F-4C37-8B5D-1AB72F50CCE4}" type="presParOf" srcId="{26C971C2-05F6-4634-AF34-24622F3E4CFC}" destId="{4DA16D18-5D14-4427-9F58-6859CE289847}" srcOrd="3" destOrd="0" presId="urn:microsoft.com/office/officeart/2018/5/layout/IconLeafLabelList"/>
    <dgm:cxn modelId="{E4CD8FDA-B63B-4403-9DBE-CED672E3918B}" type="presParOf" srcId="{DB337BDF-471A-49E8-A366-C051327B5FDD}" destId="{744CE209-2224-4987-BDE4-A135F795EC63}" srcOrd="5" destOrd="0" presId="urn:microsoft.com/office/officeart/2018/5/layout/IconLeafLabelList"/>
    <dgm:cxn modelId="{81285F5B-7352-4200-8752-BF4CD24BDFC5}" type="presParOf" srcId="{DB337BDF-471A-49E8-A366-C051327B5FDD}" destId="{CA6A560B-3280-4083-AAAE-01B2A4B5C71A}" srcOrd="6" destOrd="0" presId="urn:microsoft.com/office/officeart/2018/5/layout/IconLeafLabelList"/>
    <dgm:cxn modelId="{9E39527F-AE4C-46DC-BDB4-25698D77C42F}" type="presParOf" srcId="{CA6A560B-3280-4083-AAAE-01B2A4B5C71A}" destId="{55B5FC48-1FD4-43E0-8481-3013D85FA533}" srcOrd="0" destOrd="0" presId="urn:microsoft.com/office/officeart/2018/5/layout/IconLeafLabelList"/>
    <dgm:cxn modelId="{37877659-B3D1-41D0-9FB7-D2E952AEF643}" type="presParOf" srcId="{CA6A560B-3280-4083-AAAE-01B2A4B5C71A}" destId="{2EDF4A85-1005-4D8D-B152-E42C420DE51C}" srcOrd="1" destOrd="0" presId="urn:microsoft.com/office/officeart/2018/5/layout/IconLeafLabelList"/>
    <dgm:cxn modelId="{BF9D0693-06B4-49BF-88B6-87886D2F5F10}" type="presParOf" srcId="{CA6A560B-3280-4083-AAAE-01B2A4B5C71A}" destId="{BEDD8D50-796C-4E43-8AA5-9B531C75D1C7}" srcOrd="2" destOrd="0" presId="urn:microsoft.com/office/officeart/2018/5/layout/IconLeafLabelList"/>
    <dgm:cxn modelId="{F92DA6ED-7A46-4E7A-8F09-2D4FA74E2D6E}" type="presParOf" srcId="{CA6A560B-3280-4083-AAAE-01B2A4B5C71A}" destId="{8A29DD97-AACA-43A7-8507-064105CFD949}" srcOrd="3" destOrd="0" presId="urn:microsoft.com/office/officeart/2018/5/layout/IconLeafLabelList"/>
    <dgm:cxn modelId="{19EF16EE-9AB6-49E3-AAAE-961473D6765B}" type="presParOf" srcId="{DB337BDF-471A-49E8-A366-C051327B5FDD}" destId="{FA9AE4CB-DF1D-478D-9A21-32030A131E5D}" srcOrd="7" destOrd="0" presId="urn:microsoft.com/office/officeart/2018/5/layout/IconLeafLabelList"/>
    <dgm:cxn modelId="{FC6CC5E9-9374-4A3D-9AFF-9A88BF453147}" type="presParOf" srcId="{DB337BDF-471A-49E8-A366-C051327B5FDD}" destId="{27D02AE6-DF9C-45D1-9A5F-952B1B7D7076}" srcOrd="8" destOrd="0" presId="urn:microsoft.com/office/officeart/2018/5/layout/IconLeafLabelList"/>
    <dgm:cxn modelId="{ACB1768A-4435-4D92-A4F9-ACEB1518BA59}" type="presParOf" srcId="{27D02AE6-DF9C-45D1-9A5F-952B1B7D7076}" destId="{20018259-C591-41D7-BA91-E94DD1B4D830}" srcOrd="0" destOrd="0" presId="urn:microsoft.com/office/officeart/2018/5/layout/IconLeafLabelList"/>
    <dgm:cxn modelId="{03ABEE6F-C25A-462B-9A64-EA5D1C1AF645}" type="presParOf" srcId="{27D02AE6-DF9C-45D1-9A5F-952B1B7D7076}" destId="{B2279AAE-6656-4178-A9D2-11AB3245230C}" srcOrd="1" destOrd="0" presId="urn:microsoft.com/office/officeart/2018/5/layout/IconLeafLabelList"/>
    <dgm:cxn modelId="{DFBACF0D-D929-4C7D-8FAC-A9F5D48A7FC6}" type="presParOf" srcId="{27D02AE6-DF9C-45D1-9A5F-952B1B7D7076}" destId="{7BA8C43B-21C2-4517-A97D-DDDA0D0BCC33}" srcOrd="2" destOrd="0" presId="urn:microsoft.com/office/officeart/2018/5/layout/IconLeafLabelList"/>
    <dgm:cxn modelId="{98D5742E-B351-4433-B4F8-A9EAC4EB235C}" type="presParOf" srcId="{27D02AE6-DF9C-45D1-9A5F-952B1B7D7076}" destId="{CB3F98E9-EBEE-48BC-B813-F44186C0C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F1A03-04D3-4587-9C0D-07486BA4144C}">
      <dsp:nvSpPr>
        <dsp:cNvPr id="0" name=""/>
        <dsp:cNvSpPr/>
      </dsp:nvSpPr>
      <dsp:spPr>
        <a:xfrm>
          <a:off x="1072631" y="502717"/>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452BA-4F65-4543-B63C-9298B7736FF9}">
      <dsp:nvSpPr>
        <dsp:cNvPr id="0" name=""/>
        <dsp:cNvSpPr/>
      </dsp:nvSpPr>
      <dsp:spPr>
        <a:xfrm>
          <a:off x="3178"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Data Collection and Preparation:</a:t>
          </a:r>
          <a:endParaRPr lang="en-US" sz="1800" kern="1200"/>
        </a:p>
      </dsp:txBody>
      <dsp:txXfrm>
        <a:off x="3178" y="1775216"/>
        <a:ext cx="3290624" cy="493593"/>
      </dsp:txXfrm>
    </dsp:sp>
    <dsp:sp modelId="{FCBE0135-EDC5-4433-B845-DE41F95EDDC4}">
      <dsp:nvSpPr>
        <dsp:cNvPr id="0" name=""/>
        <dsp:cNvSpPr/>
      </dsp:nvSpPr>
      <dsp:spPr>
        <a:xfrm>
          <a:off x="3178"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Gather a diverse dataset of images containing people with and without masks.</a:t>
          </a:r>
          <a:endParaRPr lang="en-US" sz="1300" kern="1200"/>
        </a:p>
        <a:p>
          <a:pPr marL="0" lvl="0" indent="0" algn="ctr" defTabSz="577850">
            <a:lnSpc>
              <a:spcPct val="90000"/>
            </a:lnSpc>
            <a:spcBef>
              <a:spcPct val="0"/>
            </a:spcBef>
            <a:spcAft>
              <a:spcPct val="35000"/>
            </a:spcAft>
            <a:buNone/>
          </a:pPr>
          <a:r>
            <a:rPr lang="en-US" sz="1300" b="0" i="0" kern="1200"/>
            <a:t>Annotate the images to label faces as either "with mask" or "without mask."</a:t>
          </a:r>
          <a:endParaRPr lang="en-US" sz="1300" kern="1200"/>
        </a:p>
      </dsp:txBody>
      <dsp:txXfrm>
        <a:off x="3178" y="2324987"/>
        <a:ext cx="3290624" cy="986576"/>
      </dsp:txXfrm>
    </dsp:sp>
    <dsp:sp modelId="{1617746B-5355-4310-B914-4AB1D56C12FA}">
      <dsp:nvSpPr>
        <dsp:cNvPr id="0" name=""/>
        <dsp:cNvSpPr/>
      </dsp:nvSpPr>
      <dsp:spPr>
        <a:xfrm>
          <a:off x="4939115" y="502717"/>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E43F1-FFA2-4BFB-8889-EA25E1A67D73}">
      <dsp:nvSpPr>
        <dsp:cNvPr id="0" name=""/>
        <dsp:cNvSpPr/>
      </dsp:nvSpPr>
      <dsp:spPr>
        <a:xfrm>
          <a:off x="3869662"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Preprocessing:</a:t>
          </a:r>
          <a:endParaRPr lang="en-US" sz="1800" kern="1200"/>
        </a:p>
      </dsp:txBody>
      <dsp:txXfrm>
        <a:off x="3869662" y="1775216"/>
        <a:ext cx="3290624" cy="493593"/>
      </dsp:txXfrm>
    </dsp:sp>
    <dsp:sp modelId="{B0B62AEB-FE33-4CFB-A1D3-80AA935D9F3A}">
      <dsp:nvSpPr>
        <dsp:cNvPr id="0" name=""/>
        <dsp:cNvSpPr/>
      </dsp:nvSpPr>
      <dsp:spPr>
        <a:xfrm>
          <a:off x="3869662"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Resize and normalize the images for consistency.</a:t>
          </a:r>
          <a:endParaRPr lang="en-US" sz="1300" kern="1200"/>
        </a:p>
        <a:p>
          <a:pPr marL="0" lvl="0" indent="0" algn="ctr" defTabSz="577850">
            <a:lnSpc>
              <a:spcPct val="90000"/>
            </a:lnSpc>
            <a:spcBef>
              <a:spcPct val="0"/>
            </a:spcBef>
            <a:spcAft>
              <a:spcPct val="35000"/>
            </a:spcAft>
            <a:buNone/>
          </a:pPr>
          <a:r>
            <a:rPr lang="en-US" sz="1300" b="0" i="0" kern="1200"/>
            <a:t>Augment the dataset with techniques like rotation, flipping, and zooming to improve model generalization.</a:t>
          </a:r>
          <a:endParaRPr lang="en-US" sz="1300" kern="1200"/>
        </a:p>
      </dsp:txBody>
      <dsp:txXfrm>
        <a:off x="3869662" y="2324987"/>
        <a:ext cx="3290624" cy="986576"/>
      </dsp:txXfrm>
    </dsp:sp>
    <dsp:sp modelId="{ADB1248F-2705-4061-A7DE-B650229622CA}">
      <dsp:nvSpPr>
        <dsp:cNvPr id="0" name=""/>
        <dsp:cNvSpPr/>
      </dsp:nvSpPr>
      <dsp:spPr>
        <a:xfrm>
          <a:off x="8805600" y="502717"/>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671FA-93F1-4C99-8912-7F51BF61AD7E}">
      <dsp:nvSpPr>
        <dsp:cNvPr id="0" name=""/>
        <dsp:cNvSpPr/>
      </dsp:nvSpPr>
      <dsp:spPr>
        <a:xfrm>
          <a:off x="7736146"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Model Selection:</a:t>
          </a:r>
          <a:endParaRPr lang="en-US" sz="1800" kern="1200"/>
        </a:p>
      </dsp:txBody>
      <dsp:txXfrm>
        <a:off x="7736146" y="1775216"/>
        <a:ext cx="3290624" cy="493593"/>
      </dsp:txXfrm>
    </dsp:sp>
    <dsp:sp modelId="{3ED1693C-7552-4FD0-ABD3-8061A684D9E1}">
      <dsp:nvSpPr>
        <dsp:cNvPr id="0" name=""/>
        <dsp:cNvSpPr/>
      </dsp:nvSpPr>
      <dsp:spPr>
        <a:xfrm>
          <a:off x="7736146"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Use a pre-trained deep learning model like MobileNet or EfficientNet as a base.</a:t>
          </a:r>
          <a:endParaRPr lang="en-US" sz="1300" kern="1200"/>
        </a:p>
        <a:p>
          <a:pPr marL="0" lvl="0" indent="0" algn="ctr" defTabSz="577850">
            <a:lnSpc>
              <a:spcPct val="90000"/>
            </a:lnSpc>
            <a:spcBef>
              <a:spcPct val="0"/>
            </a:spcBef>
            <a:spcAft>
              <a:spcPct val="35000"/>
            </a:spcAft>
            <a:buNone/>
          </a:pPr>
          <a:r>
            <a:rPr lang="en-US" sz="1300" b="0" i="0" kern="1200"/>
            <a:t>Fine-tune the model on the annotated dataset using transfer learning to adapt it to mask detection.</a:t>
          </a:r>
          <a:endParaRPr lang="en-US" sz="1300" kern="1200"/>
        </a:p>
      </dsp:txBody>
      <dsp:txXfrm>
        <a:off x="7736146" y="2324987"/>
        <a:ext cx="3290624" cy="986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1B4A-C4A1-445E-91FC-C51F6E3305BE}">
      <dsp:nvSpPr>
        <dsp:cNvPr id="0" name=""/>
        <dsp:cNvSpPr/>
      </dsp:nvSpPr>
      <dsp:spPr>
        <a:xfrm>
          <a:off x="735974" y="82714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FE1-7A19-47B0-ABEB-16D522C6411A}">
      <dsp:nvSpPr>
        <dsp:cNvPr id="0" name=""/>
        <dsp:cNvSpPr/>
      </dsp:nvSpPr>
      <dsp:spPr>
        <a:xfrm>
          <a:off x="969974" y="106114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4A74C-2D17-4112-992E-EBD7446DBBD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 Data Collection and Preprocessing</a:t>
          </a:r>
        </a:p>
      </dsp:txBody>
      <dsp:txXfrm>
        <a:off x="384974" y="2267140"/>
        <a:ext cx="1800000" cy="720000"/>
      </dsp:txXfrm>
    </dsp:sp>
    <dsp:sp modelId="{D47BDB76-BFBD-4B58-9A62-91125DFC4134}">
      <dsp:nvSpPr>
        <dsp:cNvPr id="0" name=""/>
        <dsp:cNvSpPr/>
      </dsp:nvSpPr>
      <dsp:spPr>
        <a:xfrm>
          <a:off x="2850974" y="82714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19D3-0224-4B0B-BC60-5CC3E1A90811}">
      <dsp:nvSpPr>
        <dsp:cNvPr id="0" name=""/>
        <dsp:cNvSpPr/>
      </dsp:nvSpPr>
      <dsp:spPr>
        <a:xfrm>
          <a:off x="3084974" y="106114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2968-CF8D-42D0-B403-7DBACB930FA6}">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2. Model Selection and Training</a:t>
          </a:r>
        </a:p>
      </dsp:txBody>
      <dsp:txXfrm>
        <a:off x="2499974" y="2267140"/>
        <a:ext cx="1800000" cy="720000"/>
      </dsp:txXfrm>
    </dsp:sp>
    <dsp:sp modelId="{D33E5832-67EE-4236-B544-ACA88B206D6D}">
      <dsp:nvSpPr>
        <dsp:cNvPr id="0" name=""/>
        <dsp:cNvSpPr/>
      </dsp:nvSpPr>
      <dsp:spPr>
        <a:xfrm>
          <a:off x="4965975" y="82714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C6F6-5B4D-43CA-BCEA-3C09EA021878}">
      <dsp:nvSpPr>
        <dsp:cNvPr id="0" name=""/>
        <dsp:cNvSpPr/>
      </dsp:nvSpPr>
      <dsp:spPr>
        <a:xfrm>
          <a:off x="5199975" y="106114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16D18-5D14-4427-9F58-6859CE289847}">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3. Real-time Detection Implementation</a:t>
          </a:r>
        </a:p>
      </dsp:txBody>
      <dsp:txXfrm>
        <a:off x="4614975" y="2267140"/>
        <a:ext cx="1800000" cy="720000"/>
      </dsp:txXfrm>
    </dsp:sp>
    <dsp:sp modelId="{55B5FC48-1FD4-43E0-8481-3013D85FA533}">
      <dsp:nvSpPr>
        <dsp:cNvPr id="0" name=""/>
        <dsp:cNvSpPr/>
      </dsp:nvSpPr>
      <dsp:spPr>
        <a:xfrm>
          <a:off x="7080975" y="82714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4A85-1005-4D8D-B152-E42C420DE51C}">
      <dsp:nvSpPr>
        <dsp:cNvPr id="0" name=""/>
        <dsp:cNvSpPr/>
      </dsp:nvSpPr>
      <dsp:spPr>
        <a:xfrm>
          <a:off x="7314975" y="106114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9DD97-AACA-43A7-8507-064105CFD949}">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4. Performance Evaluation and Fine-tuning</a:t>
          </a:r>
        </a:p>
      </dsp:txBody>
      <dsp:txXfrm>
        <a:off x="6729975" y="2267140"/>
        <a:ext cx="1800000" cy="720000"/>
      </dsp:txXfrm>
    </dsp:sp>
    <dsp:sp modelId="{20018259-C591-41D7-BA91-E94DD1B4D830}">
      <dsp:nvSpPr>
        <dsp:cNvPr id="0" name=""/>
        <dsp:cNvSpPr/>
      </dsp:nvSpPr>
      <dsp:spPr>
        <a:xfrm>
          <a:off x="9195975" y="82714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79AAE-6656-4178-A9D2-11AB3245230C}">
      <dsp:nvSpPr>
        <dsp:cNvPr id="0" name=""/>
        <dsp:cNvSpPr/>
      </dsp:nvSpPr>
      <dsp:spPr>
        <a:xfrm>
          <a:off x="9429975" y="106114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F98E9-EBEE-48BC-B813-F44186C0C7AB}">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5. Integration with Monitoring Systems</a:t>
          </a:r>
        </a:p>
      </dsp:txBody>
      <dsp:txXfrm>
        <a:off x="8844975" y="226714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03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08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8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5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6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4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8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9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8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7500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45" name="Rectangle 4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169BF9-B19F-E706-75B8-0B3406BCAE78}"/>
              </a:ext>
            </a:extLst>
          </p:cNvPr>
          <p:cNvSpPr>
            <a:spLocks noGrp="1"/>
          </p:cNvSpPr>
          <p:nvPr>
            <p:ph type="ctrTitle"/>
          </p:nvPr>
        </p:nvSpPr>
        <p:spPr>
          <a:xfrm>
            <a:off x="618357" y="457200"/>
            <a:ext cx="6786822" cy="1956898"/>
          </a:xfrm>
        </p:spPr>
        <p:txBody>
          <a:bodyPr vert="horz" lIns="91440" tIns="45720" rIns="91440" bIns="45720" rtlCol="0" anchor="b">
            <a:normAutofit/>
          </a:bodyPr>
          <a:lstStyle/>
          <a:p>
            <a:r>
              <a:rPr lang="en-US" sz="6000" b="0" kern="1200" cap="all" dirty="0">
                <a:solidFill>
                  <a:schemeClr val="tx1"/>
                </a:solidFill>
                <a:latin typeface="+mj-lt"/>
                <a:ea typeface="+mj-ea"/>
                <a:cs typeface="+mj-cs"/>
              </a:rPr>
              <a:t>FACE </a:t>
            </a:r>
            <a:r>
              <a:rPr lang="en-US" sz="6000" b="0" kern="1200" cap="all" dirty="0" err="1">
                <a:solidFill>
                  <a:schemeClr val="tx1"/>
                </a:solidFill>
                <a:latin typeface="+mj-lt"/>
                <a:ea typeface="+mj-ea"/>
                <a:cs typeface="+mj-cs"/>
              </a:rPr>
              <a:t>MASk</a:t>
            </a:r>
            <a:r>
              <a:rPr lang="en-US" sz="6000" b="0" kern="1200" cap="all" dirty="0">
                <a:solidFill>
                  <a:schemeClr val="tx1"/>
                </a:solidFill>
                <a:latin typeface="+mj-lt"/>
                <a:ea typeface="+mj-ea"/>
                <a:cs typeface="+mj-cs"/>
              </a:rPr>
              <a:t> DETECTION</a:t>
            </a:r>
          </a:p>
        </p:txBody>
      </p:sp>
      <p:sp>
        <p:nvSpPr>
          <p:cNvPr id="3" name="Subtitle 2">
            <a:extLst>
              <a:ext uri="{FF2B5EF4-FFF2-40B4-BE49-F238E27FC236}">
                <a16:creationId xmlns:a16="http://schemas.microsoft.com/office/drawing/2014/main" id="{87547F90-047A-6E40-099B-00FB6CC514A5}"/>
              </a:ext>
            </a:extLst>
          </p:cNvPr>
          <p:cNvSpPr>
            <a:spLocks noGrp="1"/>
          </p:cNvSpPr>
          <p:nvPr>
            <p:ph type="subTitle" idx="1"/>
          </p:nvPr>
        </p:nvSpPr>
        <p:spPr>
          <a:xfrm>
            <a:off x="618357" y="2569579"/>
            <a:ext cx="8143678" cy="1405545"/>
          </a:xfrm>
        </p:spPr>
        <p:txBody>
          <a:bodyPr vert="horz" lIns="91440" tIns="45720" rIns="91440" bIns="45720" rtlCol="0" anchor="t">
            <a:noAutofit/>
          </a:bodyPr>
          <a:lstStyle/>
          <a:p>
            <a:pPr>
              <a:lnSpc>
                <a:spcPct val="110000"/>
              </a:lnSpc>
            </a:pPr>
            <a:r>
              <a:rPr lang="en-US" sz="2400" dirty="0">
                <a:solidFill>
                  <a:schemeClr val="tx1">
                    <a:alpha val="60000"/>
                  </a:schemeClr>
                </a:solidFill>
              </a:rPr>
              <a:t>By </a:t>
            </a:r>
          </a:p>
          <a:p>
            <a:pPr>
              <a:lnSpc>
                <a:spcPct val="110000"/>
              </a:lnSpc>
            </a:pPr>
            <a:r>
              <a:rPr lang="en-US" sz="2400" dirty="0">
                <a:solidFill>
                  <a:schemeClr val="tx1">
                    <a:alpha val="60000"/>
                  </a:schemeClr>
                </a:solidFill>
              </a:rPr>
              <a:t>Name        :   </a:t>
            </a:r>
            <a:r>
              <a:rPr lang="en-US" sz="2400" dirty="0" err="1">
                <a:solidFill>
                  <a:schemeClr val="tx1">
                    <a:alpha val="60000"/>
                  </a:schemeClr>
                </a:solidFill>
              </a:rPr>
              <a:t>mohamed</a:t>
            </a:r>
            <a:r>
              <a:rPr lang="en-US" sz="2400" dirty="0">
                <a:solidFill>
                  <a:schemeClr val="tx1">
                    <a:alpha val="60000"/>
                  </a:schemeClr>
                </a:solidFill>
              </a:rPr>
              <a:t> </a:t>
            </a:r>
            <a:r>
              <a:rPr lang="en-US" sz="2400" dirty="0" err="1">
                <a:solidFill>
                  <a:schemeClr val="tx1">
                    <a:alpha val="60000"/>
                  </a:schemeClr>
                </a:solidFill>
              </a:rPr>
              <a:t>jawidh</a:t>
            </a:r>
            <a:r>
              <a:rPr lang="en-US" sz="2400" dirty="0">
                <a:solidFill>
                  <a:schemeClr val="tx1">
                    <a:alpha val="60000"/>
                  </a:schemeClr>
                </a:solidFill>
              </a:rPr>
              <a:t> m</a:t>
            </a:r>
          </a:p>
          <a:p>
            <a:pPr>
              <a:lnSpc>
                <a:spcPct val="110000"/>
              </a:lnSpc>
            </a:pPr>
            <a:r>
              <a:rPr lang="en-US" sz="2400" dirty="0">
                <a:solidFill>
                  <a:schemeClr val="tx1">
                    <a:alpha val="60000"/>
                  </a:schemeClr>
                </a:solidFill>
              </a:rPr>
              <a:t>Degree    :   B.E</a:t>
            </a:r>
          </a:p>
          <a:p>
            <a:pPr>
              <a:lnSpc>
                <a:spcPct val="110000"/>
              </a:lnSpc>
            </a:pPr>
            <a:r>
              <a:rPr lang="en-US" sz="2400" dirty="0">
                <a:solidFill>
                  <a:schemeClr val="tx1">
                    <a:alpha val="60000"/>
                  </a:schemeClr>
                </a:solidFill>
              </a:rPr>
              <a:t>Branch   :   CSE</a:t>
            </a:r>
          </a:p>
          <a:p>
            <a:pPr>
              <a:lnSpc>
                <a:spcPct val="110000"/>
              </a:lnSpc>
            </a:pPr>
            <a:r>
              <a:rPr lang="en-US" sz="2400" dirty="0">
                <a:solidFill>
                  <a:schemeClr val="tx1">
                    <a:alpha val="60000"/>
                  </a:schemeClr>
                </a:solidFill>
              </a:rPr>
              <a:t>College  :   PET </a:t>
            </a:r>
            <a:r>
              <a:rPr lang="en-US" sz="2400" cap="none" dirty="0">
                <a:solidFill>
                  <a:schemeClr val="tx1">
                    <a:alpha val="60000"/>
                  </a:schemeClr>
                </a:solidFill>
              </a:rPr>
              <a:t>Engineering College</a:t>
            </a:r>
          </a:p>
          <a:p>
            <a:pPr>
              <a:lnSpc>
                <a:spcPct val="110000"/>
              </a:lnSpc>
            </a:pPr>
            <a:r>
              <a:rPr lang="en-US" sz="2400" dirty="0">
                <a:solidFill>
                  <a:schemeClr val="tx1">
                    <a:alpha val="60000"/>
                  </a:schemeClr>
                </a:solidFill>
              </a:rPr>
              <a:t>NM ID        :   </a:t>
            </a:r>
            <a:r>
              <a:rPr lang="en-US" sz="2400" cap="none" dirty="0">
                <a:solidFill>
                  <a:schemeClr val="tx1">
                    <a:alpha val="60000"/>
                  </a:schemeClr>
                </a:solidFill>
              </a:rPr>
              <a:t>au</a:t>
            </a:r>
            <a:r>
              <a:rPr lang="en-US" sz="2400" dirty="0">
                <a:solidFill>
                  <a:schemeClr val="tx1">
                    <a:alpha val="60000"/>
                  </a:schemeClr>
                </a:solidFill>
              </a:rPr>
              <a:t>963221104030</a:t>
            </a:r>
          </a:p>
          <a:p>
            <a:pPr>
              <a:lnSpc>
                <a:spcPct val="110000"/>
              </a:lnSpc>
            </a:pPr>
            <a:r>
              <a:rPr lang="en-US" sz="2400" dirty="0">
                <a:solidFill>
                  <a:schemeClr val="tx1">
                    <a:alpha val="60000"/>
                  </a:schemeClr>
                </a:solidFill>
              </a:rPr>
              <a:t>Email ID   :   </a:t>
            </a:r>
            <a:r>
              <a:rPr lang="en-US" sz="2400" cap="none" dirty="0">
                <a:solidFill>
                  <a:schemeClr val="tx1">
                    <a:alpha val="60000"/>
                  </a:schemeClr>
                </a:solidFill>
              </a:rPr>
              <a:t>cse21.mohamed jawidh@petengg.ac.in  </a:t>
            </a:r>
            <a:r>
              <a:rPr lang="en-US" sz="2400" dirty="0">
                <a:solidFill>
                  <a:schemeClr val="tx1">
                    <a:alpha val="60000"/>
                  </a:schemeClr>
                </a:solidFill>
              </a:rPr>
              <a:t>          </a:t>
            </a:r>
          </a:p>
          <a:p>
            <a:pPr>
              <a:lnSpc>
                <a:spcPct val="110000"/>
              </a:lnSpc>
            </a:pPr>
            <a:endParaRPr lang="en-US" sz="2400" dirty="0">
              <a:solidFill>
                <a:schemeClr val="tx1">
                  <a:alpha val="60000"/>
                </a:schemeClr>
              </a:solidFill>
            </a:endParaRPr>
          </a:p>
        </p:txBody>
      </p:sp>
      <p:sp>
        <p:nvSpPr>
          <p:cNvPr id="47" name="Rectangle 4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8">
            <a:extLst>
              <a:ext uri="{FF2B5EF4-FFF2-40B4-BE49-F238E27FC236}">
                <a16:creationId xmlns:a16="http://schemas.microsoft.com/office/drawing/2014/main" id="{8A44D4AC-F674-41F5-BB93-464C562A4DA3}"/>
              </a:ext>
            </a:extLst>
          </p:cNvPr>
          <p:cNvPicPr>
            <a:picLocks noChangeAspect="1"/>
          </p:cNvPicPr>
          <p:nvPr/>
        </p:nvPicPr>
        <p:blipFill rotWithShape="1">
          <a:blip r:embed="rId2"/>
          <a:srcRect l="40184" r="-2" b="-2"/>
          <a:stretch/>
        </p:blipFill>
        <p:spPr>
          <a:xfrm>
            <a:off x="8140428" y="10"/>
            <a:ext cx="4051572" cy="6857990"/>
          </a:xfrm>
          <a:prstGeom prst="rect">
            <a:avLst/>
          </a:prstGeom>
        </p:spPr>
      </p:pic>
    </p:spTree>
    <p:extLst>
      <p:ext uri="{BB962C8B-B14F-4D97-AF65-F5344CB8AC3E}">
        <p14:creationId xmlns:p14="http://schemas.microsoft.com/office/powerpoint/2010/main" val="3207011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 name="Rectangle 3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7F22A4-CF6E-157D-FFE2-FB84CCC870C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Result </a:t>
            </a:r>
          </a:p>
        </p:txBody>
      </p:sp>
      <p:sp>
        <p:nvSpPr>
          <p:cNvPr id="34" name="Rectangle 3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ollage of different people wearing masks&#10;&#10;Description automatically generated">
            <a:extLst>
              <a:ext uri="{FF2B5EF4-FFF2-40B4-BE49-F238E27FC236}">
                <a16:creationId xmlns:a16="http://schemas.microsoft.com/office/drawing/2014/main" id="{D7ED0D67-7131-58A8-86A9-B10CA89CC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92" r="-2" b="-2"/>
          <a:stretch/>
        </p:blipFill>
        <p:spPr>
          <a:xfrm>
            <a:off x="4788473" y="192294"/>
            <a:ext cx="7149079" cy="6504408"/>
          </a:xfrm>
          <a:prstGeom prst="rect">
            <a:avLst/>
          </a:prstGeom>
        </p:spPr>
      </p:pic>
    </p:spTree>
    <p:extLst>
      <p:ext uri="{BB962C8B-B14F-4D97-AF65-F5344CB8AC3E}">
        <p14:creationId xmlns:p14="http://schemas.microsoft.com/office/powerpoint/2010/main" val="37656423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pie chart and a graph&#10;&#10;Description automatically generated">
            <a:extLst>
              <a:ext uri="{FF2B5EF4-FFF2-40B4-BE49-F238E27FC236}">
                <a16:creationId xmlns:a16="http://schemas.microsoft.com/office/drawing/2014/main" id="{F8C96929-EF31-3796-F11C-F516CCE1B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1177740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pie chart&#10;&#10;Description automatically generated">
            <a:extLst>
              <a:ext uri="{FF2B5EF4-FFF2-40B4-BE49-F238E27FC236}">
                <a16:creationId xmlns:a16="http://schemas.microsoft.com/office/drawing/2014/main" id="{2DFBA3FA-83E2-3F0A-87EC-FB2EC1E71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2552228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9CCC8BE1-DF68-FB5E-51D3-6A7FDD79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98153"/>
            <a:ext cx="10905066" cy="5261692"/>
          </a:xfrm>
          <a:prstGeom prst="rect">
            <a:avLst/>
          </a:prstGeom>
        </p:spPr>
      </p:pic>
    </p:spTree>
    <p:extLst>
      <p:ext uri="{BB962C8B-B14F-4D97-AF65-F5344CB8AC3E}">
        <p14:creationId xmlns:p14="http://schemas.microsoft.com/office/powerpoint/2010/main" val="258397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0">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2">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model loss&#10;&#10;Description automatically generated">
            <a:extLst>
              <a:ext uri="{FF2B5EF4-FFF2-40B4-BE49-F238E27FC236}">
                <a16:creationId xmlns:a16="http://schemas.microsoft.com/office/drawing/2014/main" id="{382850C4-C7AE-5B4D-6ECB-96B4BD61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61877"/>
            <a:ext cx="5200309" cy="4134245"/>
          </a:xfrm>
          <a:prstGeom prst="rect">
            <a:avLst/>
          </a:prstGeom>
        </p:spPr>
      </p:pic>
      <p:sp>
        <p:nvSpPr>
          <p:cNvPr id="37" name="Rectangle 36">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graph with blue lines and a white background&#10;&#10;Description automatically generated">
            <a:extLst>
              <a:ext uri="{FF2B5EF4-FFF2-40B4-BE49-F238E27FC236}">
                <a16:creationId xmlns:a16="http://schemas.microsoft.com/office/drawing/2014/main" id="{6C7A4DA4-8E96-6EDD-E666-6268B210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1374325"/>
            <a:ext cx="5201708" cy="4109350"/>
          </a:xfrm>
          <a:prstGeom prst="rect">
            <a:avLst/>
          </a:prstGeom>
        </p:spPr>
      </p:pic>
    </p:spTree>
    <p:extLst>
      <p:ext uri="{BB962C8B-B14F-4D97-AF65-F5344CB8AC3E}">
        <p14:creationId xmlns:p14="http://schemas.microsoft.com/office/powerpoint/2010/main" val="1596427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Conclusion</a:t>
            </a:r>
          </a:p>
        </p:txBody>
      </p:sp>
      <p:sp>
        <p:nvSpPr>
          <p:cNvPr id="15" name="Rectangle 14">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3487D3CC-7A56-4318-83F2-DE544560352E}"/>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a:ln>
                  <a:noFill/>
                </a:ln>
                <a:solidFill>
                  <a:schemeClr val="tx2"/>
                </a:solidFill>
                <a:effectLst/>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p:txBody>
      </p:sp>
      <p:pic>
        <p:nvPicPr>
          <p:cNvPr id="9" name="Picture 8" descr="Graph on document with pen">
            <a:extLst>
              <a:ext uri="{FF2B5EF4-FFF2-40B4-BE49-F238E27FC236}">
                <a16:creationId xmlns:a16="http://schemas.microsoft.com/office/drawing/2014/main" id="{77830EB4-884A-774E-D55B-B78FDE368206}"/>
              </a:ext>
            </a:extLst>
          </p:cNvPr>
          <p:cNvPicPr>
            <a:picLocks noChangeAspect="1"/>
          </p:cNvPicPr>
          <p:nvPr/>
        </p:nvPicPr>
        <p:blipFill rotWithShape="1">
          <a:blip r:embed="rId2"/>
          <a:srcRect l="34131" r="20408" b="-1"/>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506135" y="2426781"/>
            <a:ext cx="2270162" cy="74903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9926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346047" y="1390539"/>
            <a:ext cx="2762913" cy="4076922"/>
          </a:xfrm>
        </p:spPr>
        <p:txBody>
          <a:bodyPr vert="horz" lIns="91440" tIns="45720" rIns="91440" bIns="45720" rtlCol="0" anchor="ctr">
            <a:normAutofit/>
          </a:bodyPr>
          <a:lstStyle/>
          <a:p>
            <a:r>
              <a:rPr lang="en-US" sz="2800" b="0" kern="1200" cap="all" dirty="0">
                <a:solidFill>
                  <a:schemeClr val="accent1"/>
                </a:solidFill>
                <a:latin typeface="+mj-lt"/>
                <a:ea typeface="+mj-ea"/>
                <a:cs typeface="+mj-cs"/>
              </a:rPr>
              <a:t>references</a:t>
            </a: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65080D4F-66ED-3B35-17C8-31F4F0FFDE3F}"/>
              </a:ext>
            </a:extLst>
          </p:cNvPr>
          <p:cNvSpPr txBox="1"/>
          <p:nvPr/>
        </p:nvSpPr>
        <p:spPr>
          <a:xfrm>
            <a:off x="3027680" y="833120"/>
            <a:ext cx="9164320" cy="5799174"/>
          </a:xfrm>
          <a:prstGeom prst="rect">
            <a:avLst/>
          </a:prstGeom>
        </p:spPr>
        <p:txBody>
          <a:bodyPr vert="horz" lIns="91440" tIns="45720" rIns="91440" bIns="45720" rtlCol="0" anchor="ctr">
            <a:noAutofit/>
          </a:bodyPr>
          <a:lstStyle/>
          <a:p>
            <a:pPr marL="0" marR="0" lvl="0" indent="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Sure, here are a few references and links related to face mask detection projects: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1. **GitHub Repository** - You can find numerous face mask detection projects on GitHub. One popular repository is:</a:t>
            </a: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   - [https://github.com/chandrikadeb7/Face-Mask-Detection](https://github.com/chandrikadeb7/Face-Mask-Detection)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2. **Medium Articles** - [https://towardsdatascience.com/covid-19-face-mask-detection-using-deep-learning-and-opencv-           2bfd7a090e3c](https://towardsdatascience.com/covid-19-face-mask-detection-using-deep-learning-and-opencv-2bfd7a090e3c)</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3. **Research Papers** - Academic papers often provide detailed methodologies and insights. You can search on platforms like Google Scholar for relevant papers.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4. **Kaggle** - [https://www.kaggle.com/tags/face-mask-detection](https://www.kaggle.com/tags/face-mask-detection)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5. **YouTube Tutorials   - [https://www.youtube.com/watch?v=Ax6P93r32KU](https://www.youtube.com/watch?v=Ax6P93r32KU)</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1610807" y="4172008"/>
            <a:ext cx="11344107"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02886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73121F-9D31-84CA-B9DC-3EAEA20924BD}"/>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outline</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7">
            <a:extLst>
              <a:ext uri="{FF2B5EF4-FFF2-40B4-BE49-F238E27FC236}">
                <a16:creationId xmlns:a16="http://schemas.microsoft.com/office/drawing/2014/main" id="{E4453C20-F4AD-6F20-2834-7E9A47D6E44E}"/>
              </a:ext>
            </a:extLst>
          </p:cNvPr>
          <p:cNvSpPr>
            <a:spLocks noChangeArrowheads="1"/>
          </p:cNvSpPr>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13" name="Picture 12">
            <a:extLst>
              <a:ext uri="{FF2B5EF4-FFF2-40B4-BE49-F238E27FC236}">
                <a16:creationId xmlns:a16="http://schemas.microsoft.com/office/drawing/2014/main" id="{CD6A377B-0AD3-E8A1-8F39-DCA49217790E}"/>
              </a:ext>
            </a:extLst>
          </p:cNvPr>
          <p:cNvPicPr>
            <a:picLocks noChangeAspect="1"/>
          </p:cNvPicPr>
          <p:nvPr/>
        </p:nvPicPr>
        <p:blipFill rotWithShape="1">
          <a:blip r:embed="rId2"/>
          <a:srcRect l="17924" r="8709" b="-1"/>
          <a:stretch/>
        </p:blipFill>
        <p:spPr>
          <a:xfrm>
            <a:off x="4654295" y="10"/>
            <a:ext cx="7537705" cy="6857990"/>
          </a:xfrm>
          <a:prstGeom prst="rect">
            <a:avLst/>
          </a:prstGeom>
        </p:spPr>
      </p:pic>
      <p:sp>
        <p:nvSpPr>
          <p:cNvPr id="11" name="Rectangle 8">
            <a:extLst>
              <a:ext uri="{FF2B5EF4-FFF2-40B4-BE49-F238E27FC236}">
                <a16:creationId xmlns:a16="http://schemas.microsoft.com/office/drawing/2014/main" id="{C8436F31-A42A-11A7-875B-A35EC87FA2E5}"/>
              </a:ext>
            </a:extLst>
          </p:cNvPr>
          <p:cNvSpPr>
            <a:spLocks noChangeArrowheads="1"/>
          </p:cNvSpPr>
          <p:nvPr/>
        </p:nvSpPr>
        <p:spPr bwMode="auto">
          <a:xfrm>
            <a:off x="289559" y="3700195"/>
            <a:ext cx="10741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5853221-CA51-1F4A-8843-220530C95360}"/>
              </a:ext>
            </a:extLst>
          </p:cNvPr>
          <p:cNvSpPr>
            <a:spLocks noChangeArrowheads="1"/>
          </p:cNvSpPr>
          <p:nvPr/>
        </p:nvSpPr>
        <p:spPr bwMode="auto">
          <a:xfrm flipV="1">
            <a:off x="-6827520" y="-698332"/>
            <a:ext cx="4358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CACA1D7-A51D-5287-E5B2-A708AAC97CC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A013342E-3343-C11B-6D23-B50C2C3F038C}"/>
              </a:ext>
            </a:extLst>
          </p:cNvPr>
          <p:cNvSpPr>
            <a:spLocks noGrp="1"/>
          </p:cNvSpPr>
          <p:nvPr/>
        </p:nvSpPr>
        <p:spPr>
          <a:xfrm>
            <a:off x="376194" y="2175792"/>
            <a:ext cx="4795881"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  Problem Statement</a:t>
            </a:r>
          </a:p>
          <a:p>
            <a:r>
              <a:rPr lang="en-IN" dirty="0"/>
              <a:t>  Proposed System/Solution</a:t>
            </a:r>
          </a:p>
          <a:p>
            <a:r>
              <a:rPr lang="en-IN" dirty="0"/>
              <a:t>  System Development Approach</a:t>
            </a:r>
          </a:p>
          <a:p>
            <a:r>
              <a:rPr lang="en-IN" dirty="0"/>
              <a:t>  Algorithm &amp; Deployment</a:t>
            </a:r>
          </a:p>
          <a:p>
            <a:r>
              <a:rPr lang="en-IN" dirty="0"/>
              <a:t>  Result</a:t>
            </a:r>
          </a:p>
          <a:p>
            <a:r>
              <a:rPr lang="en-IN" dirty="0"/>
              <a:t>  Conclusion</a:t>
            </a:r>
          </a:p>
          <a:p>
            <a:r>
              <a:rPr lang="en-IN" dirty="0"/>
              <a:t>  References</a:t>
            </a:r>
          </a:p>
        </p:txBody>
      </p:sp>
    </p:spTree>
    <p:extLst>
      <p:ext uri="{BB962C8B-B14F-4D97-AF65-F5344CB8AC3E}">
        <p14:creationId xmlns:p14="http://schemas.microsoft.com/office/powerpoint/2010/main" val="3059093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255944" y="267949"/>
            <a:ext cx="4722902"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Problem Statement</a:t>
            </a:r>
          </a:p>
        </p:txBody>
      </p:sp>
      <p:sp>
        <p:nvSpPr>
          <p:cNvPr id="25"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Solo journey">
            <a:extLst>
              <a:ext uri="{FF2B5EF4-FFF2-40B4-BE49-F238E27FC236}">
                <a16:creationId xmlns:a16="http://schemas.microsoft.com/office/drawing/2014/main" id="{059EA302-7AFE-0123-F184-7473A841C295}"/>
              </a:ext>
            </a:extLst>
          </p:cNvPr>
          <p:cNvPicPr>
            <a:picLocks noChangeAspect="1"/>
          </p:cNvPicPr>
          <p:nvPr/>
        </p:nvPicPr>
        <p:blipFill rotWithShape="1">
          <a:blip r:embed="rId2"/>
          <a:srcRect l="8783" r="8783"/>
          <a:stretch/>
        </p:blipFill>
        <p:spPr>
          <a:xfrm>
            <a:off x="7851774" y="-2"/>
            <a:ext cx="4513023" cy="6949441"/>
          </a:xfrm>
          <a:prstGeom prst="rect">
            <a:avLst/>
          </a:prstGeom>
        </p:spPr>
      </p:pic>
      <p:sp>
        <p:nvSpPr>
          <p:cNvPr id="8" name="Rectangle 6">
            <a:extLst>
              <a:ext uri="{FF2B5EF4-FFF2-40B4-BE49-F238E27FC236}">
                <a16:creationId xmlns:a16="http://schemas.microsoft.com/office/drawing/2014/main" id="{9694B9F5-8EB2-1EE4-70C7-D4E95002BF42}"/>
              </a:ext>
            </a:extLst>
          </p:cNvPr>
          <p:cNvSpPr>
            <a:spLocks noChangeArrowheads="1"/>
          </p:cNvSpPr>
          <p:nvPr/>
        </p:nvSpPr>
        <p:spPr bwMode="auto">
          <a:xfrm>
            <a:off x="0" y="195970"/>
            <a:ext cx="47229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C77B5BB-84AF-401B-722F-31F2A4A2CBC0}"/>
              </a:ext>
            </a:extLst>
          </p:cNvPr>
          <p:cNvSpPr>
            <a:spLocks noChangeArrowheads="1"/>
          </p:cNvSpPr>
          <p:nvPr/>
        </p:nvSpPr>
        <p:spPr bwMode="auto">
          <a:xfrm>
            <a:off x="0" y="0"/>
            <a:ext cx="422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2E665E70-C4E6-AF80-C339-8DC4CC1472B5}"/>
              </a:ext>
            </a:extLst>
          </p:cNvPr>
          <p:cNvGrpSpPr/>
          <p:nvPr/>
        </p:nvGrpSpPr>
        <p:grpSpPr>
          <a:xfrm>
            <a:off x="188714" y="1626419"/>
            <a:ext cx="7096006" cy="6276841"/>
            <a:chOff x="330352" y="949573"/>
            <a:chExt cx="6827520" cy="7126408"/>
          </a:xfrm>
        </p:grpSpPr>
        <p:sp>
          <p:nvSpPr>
            <p:cNvPr id="10" name="TextBox 9">
              <a:extLst>
                <a:ext uri="{FF2B5EF4-FFF2-40B4-BE49-F238E27FC236}">
                  <a16:creationId xmlns:a16="http://schemas.microsoft.com/office/drawing/2014/main" id="{FCE18ADE-3AAA-E893-A554-91F09442B0E7}"/>
                </a:ext>
              </a:extLst>
            </p:cNvPr>
            <p:cNvSpPr txBox="1"/>
            <p:nvPr/>
          </p:nvSpPr>
          <p:spPr>
            <a:xfrm>
              <a:off x="340512" y="3191254"/>
              <a:ext cx="6497168" cy="4884727"/>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lang="en-US" b="0" i="0" dirty="0">
                <a:effectLst/>
                <a:latin typeface="Söhne"/>
              </a:endParaRPr>
            </a:p>
            <a:p>
              <a:pPr marR="0" lvl="0" fontAlgn="base">
                <a:spcBef>
                  <a:spcPct val="20000"/>
                </a:spcBef>
                <a:spcAft>
                  <a:spcPts val="600"/>
                </a:spcAft>
                <a:buClr>
                  <a:schemeClr val="accent1"/>
                </a:buClr>
                <a:buSzPct val="92000"/>
                <a:tabLst/>
              </a:pPr>
              <a:r>
                <a:rPr lang="en-US" b="1" i="0" dirty="0">
                  <a:effectLst/>
                  <a:latin typeface="Söhne"/>
                </a:rPr>
                <a:t>OBJECTIVE</a:t>
              </a:r>
              <a:endParaRPr lang="en-US" b="1" dirty="0">
                <a:latin typeface="Söhne"/>
              </a:endParaRPr>
            </a:p>
            <a:p>
              <a:pPr marL="0" marR="0" lvl="0" indent="0" algn="just" fontAlgn="base">
                <a:spcBef>
                  <a:spcPct val="20000"/>
                </a:spcBef>
                <a:spcAft>
                  <a:spcPts val="600"/>
                </a:spcAft>
                <a:buClr>
                  <a:schemeClr val="accent1"/>
                </a:buClr>
                <a:buSzPct val="92000"/>
                <a:tabLst/>
              </a:pPr>
              <a:r>
                <a:rPr lang="en-US" b="0" i="0" dirty="0">
                  <a:effectLst/>
                  <a:latin typeface="Söhne"/>
                </a:rPr>
                <a:t>The objective of face mask detection is to develop a system that can accurately identify whether a person is wearing a face mask or not in real-time using computer vision and machine learning techniques.</a:t>
              </a: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p:txBody>
        </p:sp>
        <p:sp>
          <p:nvSpPr>
            <p:cNvPr id="9" name="Rectangle 7">
              <a:extLst>
                <a:ext uri="{FF2B5EF4-FFF2-40B4-BE49-F238E27FC236}">
                  <a16:creationId xmlns:a16="http://schemas.microsoft.com/office/drawing/2014/main" id="{BB40A7DB-6009-6778-FA75-F12DFB833C56}"/>
                </a:ext>
              </a:extLst>
            </p:cNvPr>
            <p:cNvSpPr>
              <a:spLocks noChangeArrowheads="1"/>
            </p:cNvSpPr>
            <p:nvPr/>
          </p:nvSpPr>
          <p:spPr bwMode="auto">
            <a:xfrm>
              <a:off x="335357" y="3689786"/>
              <a:ext cx="2276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800" b="1" dirty="0">
                  <a:solidFill>
                    <a:schemeClr val="tx2"/>
                  </a:solidFill>
                </a:rPr>
                <a:t>Problem Statement </a:t>
              </a:r>
              <a:r>
                <a:rPr lang="en-US" sz="1600" b="1"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B483E43-516F-9988-065A-C6B18E7C7A5D}"/>
                </a:ext>
              </a:extLst>
            </p:cNvPr>
            <p:cNvSpPr txBox="1"/>
            <p:nvPr/>
          </p:nvSpPr>
          <p:spPr>
            <a:xfrm>
              <a:off x="340512" y="949573"/>
              <a:ext cx="6817360" cy="369331"/>
            </a:xfrm>
            <a:prstGeom prst="rect">
              <a:avLst/>
            </a:prstGeom>
            <a:noFill/>
          </p:spPr>
          <p:txBody>
            <a:bodyPr wrap="square">
              <a:spAutoFit/>
            </a:bodyPr>
            <a:lstStyle/>
            <a:p>
              <a:r>
                <a:rPr lang="en-US" sz="1800" b="1" dirty="0"/>
                <a:t>Methodology</a:t>
              </a:r>
              <a:endParaRPr lang="en-IN" b="1" dirty="0"/>
            </a:p>
          </p:txBody>
        </p:sp>
        <p:sp>
          <p:nvSpPr>
            <p:cNvPr id="18" name="TextBox 17">
              <a:extLst>
                <a:ext uri="{FF2B5EF4-FFF2-40B4-BE49-F238E27FC236}">
                  <a16:creationId xmlns:a16="http://schemas.microsoft.com/office/drawing/2014/main" id="{7E9C46D3-B0B5-B248-EA48-62CF44718075}"/>
                </a:ext>
              </a:extLst>
            </p:cNvPr>
            <p:cNvSpPr txBox="1"/>
            <p:nvPr/>
          </p:nvSpPr>
          <p:spPr>
            <a:xfrm>
              <a:off x="330352" y="1367482"/>
              <a:ext cx="6527798" cy="2031325"/>
            </a:xfrm>
            <a:prstGeom prst="rect">
              <a:avLst/>
            </a:prstGeom>
            <a:noFill/>
          </p:spPr>
          <p:txBody>
            <a:bodyPr wrap="square">
              <a:spAutoFit/>
            </a:bodyPr>
            <a:lstStyle/>
            <a:p>
              <a:pPr algn="just">
                <a:buFont typeface="+mj-lt"/>
                <a:buAutoNum type="arabicPeriod"/>
              </a:pPr>
              <a:r>
                <a:rPr lang="en-US" b="0" i="0" dirty="0">
                  <a:effectLst/>
                  <a:latin typeface="Söhne"/>
                </a:rPr>
                <a:t>Data preprocessing: Collect and preprocess a diverse dataset of images with and without face masks, ensuring proper labeling and augmentation techniques for training.</a:t>
              </a:r>
            </a:p>
            <a:p>
              <a:pPr algn="just">
                <a:buFont typeface="+mj-lt"/>
                <a:buAutoNum type="arabicPeriod"/>
              </a:pPr>
              <a:r>
                <a:rPr lang="en-US" b="0" i="0" dirty="0">
                  <a:effectLst/>
                  <a:latin typeface="Söhne"/>
                </a:rPr>
                <a:t>Model development: Utilize deep learning architectures such as Convolutional Neural Networks (CNNs) for training a robust face mask detection model, fine-tuning parameters for accuracy and efficiency.</a:t>
              </a:r>
            </a:p>
          </p:txBody>
        </p:sp>
        <p:sp>
          <p:nvSpPr>
            <p:cNvPr id="20" name="TextBox 19">
              <a:extLst>
                <a:ext uri="{FF2B5EF4-FFF2-40B4-BE49-F238E27FC236}">
                  <a16:creationId xmlns:a16="http://schemas.microsoft.com/office/drawing/2014/main" id="{B3E2A871-FCDE-033D-E446-397E5576ED47}"/>
                </a:ext>
              </a:extLst>
            </p:cNvPr>
            <p:cNvSpPr txBox="1"/>
            <p:nvPr/>
          </p:nvSpPr>
          <p:spPr>
            <a:xfrm>
              <a:off x="330352" y="4107694"/>
              <a:ext cx="6497168"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Developing</a:t>
              </a:r>
              <a:r>
                <a:rPr kumimoji="0" lang="en-US" altLang="en-US" sz="1800" b="0" i="0" u="none" strike="noStrike" cap="none" normalizeH="0" baseline="0" dirty="0">
                  <a:ln>
                    <a:noFill/>
                  </a:ln>
                  <a:solidFill>
                    <a:schemeClr val="tx1"/>
                  </a:solidFill>
                  <a:effectLst/>
                  <a:latin typeface="Arial" panose="020B0604020202020204" pitchFamily="34" charset="0"/>
                </a:rPr>
                <a:t> an efficient face mask detection system to enforce health guidelines and </a:t>
              </a:r>
              <a:r>
                <a:rPr kumimoji="0" lang="en-US" altLang="en-US" sz="1800" b="0" i="0" u="none" strike="noStrike" cap="none" normalizeH="0" baseline="0" dirty="0">
                  <a:ln>
                    <a:noFill/>
                  </a:ln>
                  <a:solidFill>
                    <a:schemeClr val="tx1"/>
                  </a:solidFill>
                  <a:effectLst/>
                  <a:latin typeface="Söhne"/>
                </a:rPr>
                <a:t>prevent</a:t>
              </a:r>
              <a:r>
                <a:rPr kumimoji="0" lang="en-US" altLang="en-US" sz="1800" b="0" i="0" u="none" strike="noStrike" cap="none" normalizeH="0" baseline="0" dirty="0">
                  <a:ln>
                    <a:noFill/>
                  </a:ln>
                  <a:solidFill>
                    <a:schemeClr val="tx1"/>
                  </a:solidFill>
                  <a:effectLst/>
                  <a:latin typeface="Arial" panose="020B0604020202020204" pitchFamily="34" charset="0"/>
                </a:rPr>
                <a:t> the spread of contagious diseases"</a:t>
              </a:r>
            </a:p>
          </p:txBody>
        </p:sp>
      </p:grpSp>
    </p:spTree>
    <p:extLst>
      <p:ext uri="{BB962C8B-B14F-4D97-AF65-F5344CB8AC3E}">
        <p14:creationId xmlns:p14="http://schemas.microsoft.com/office/powerpoint/2010/main" val="2098584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Proposed solution</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146768" y="7527608"/>
            <a:ext cx="309059" cy="30187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extBox 4">
            <a:extLst>
              <a:ext uri="{FF2B5EF4-FFF2-40B4-BE49-F238E27FC236}">
                <a16:creationId xmlns:a16="http://schemas.microsoft.com/office/drawing/2014/main" id="{984528E6-69A4-1A47-63DA-7BFE10B4B786}"/>
              </a:ext>
            </a:extLst>
          </p:cNvPr>
          <p:cNvGraphicFramePr/>
          <p:nvPr>
            <p:extLst>
              <p:ext uri="{D42A27DB-BD31-4B8C-83A1-F6EECF244321}">
                <p14:modId xmlns:p14="http://schemas.microsoft.com/office/powerpoint/2010/main" val="5678143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215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11734C6-FDEA-0FCE-E5D2-96371EC7906E}"/>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Proposed solution – cont.</a:t>
            </a:r>
          </a:p>
        </p:txBody>
      </p:sp>
      <p:sp>
        <p:nvSpPr>
          <p:cNvPr id="18"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47157987-F76C-E175-01A6-BDCAF6B7CE49}"/>
              </a:ext>
            </a:extLst>
          </p:cNvPr>
          <p:cNvGraphicFramePr>
            <a:graphicFrameLocks noGrp="1"/>
          </p:cNvGraphicFramePr>
          <p:nvPr>
            <p:ph idx="1"/>
            <p:extLst>
              <p:ext uri="{D42A27DB-BD31-4B8C-83A1-F6EECF244321}">
                <p14:modId xmlns:p14="http://schemas.microsoft.com/office/powerpoint/2010/main" val="39662435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4817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a:solidFill>
                  <a:schemeClr val="tx1">
                    <a:lumMod val="75000"/>
                    <a:lumOff val="25000"/>
                  </a:schemeClr>
                </a:solidFill>
                <a:latin typeface="+mj-lt"/>
                <a:ea typeface="+mj-ea"/>
                <a:cs typeface="+mj-cs"/>
              </a:rPr>
              <a:t>System approach</a:t>
            </a:r>
            <a:endParaRPr lang="en-US" sz="2800" b="0" kern="1200" cap="all" dirty="0">
              <a:solidFill>
                <a:schemeClr val="tx1">
                  <a:lumMod val="75000"/>
                  <a:lumOff val="25000"/>
                </a:schemeClr>
              </a:solidFill>
              <a:latin typeface="+mj-lt"/>
              <a:ea typeface="+mj-ea"/>
              <a:cs typeface="+mj-cs"/>
            </a:endParaRP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A41FFEA-23FA-31AB-DA13-68C3E94D5A23}"/>
              </a:ext>
            </a:extLst>
          </p:cNvPr>
          <p:cNvSpPr txBox="1"/>
          <p:nvPr/>
        </p:nvSpPr>
        <p:spPr>
          <a:xfrm>
            <a:off x="362510" y="2344470"/>
            <a:ext cx="4039564" cy="4059936"/>
          </a:xfrm>
          <a:prstGeom prst="rect">
            <a:avLst/>
          </a:prstGeom>
        </p:spPr>
        <p:txBody>
          <a:bodyPr vert="horz" lIns="91440" tIns="45720" rIns="91440" bIns="45720" rtlCol="0" anchor="ctr">
            <a:normAutofit/>
          </a:bodyPr>
          <a:lstStyle/>
          <a:p>
            <a:pPr algn="just">
              <a:lnSpc>
                <a:spcPct val="90000"/>
              </a:lnSpc>
              <a:spcBef>
                <a:spcPct val="20000"/>
              </a:spcBef>
              <a:spcAft>
                <a:spcPts val="600"/>
              </a:spcAft>
              <a:buClr>
                <a:schemeClr val="accent1"/>
              </a:buClr>
              <a:buSzPct val="92000"/>
              <a:buFont typeface="Wingdings 2" panose="05020102010507070707" pitchFamily="18" charset="2"/>
              <a:buChar char=""/>
            </a:pPr>
            <a:r>
              <a:rPr lang="en-US" sz="1400" b="0" i="0" dirty="0">
                <a:solidFill>
                  <a:schemeClr val="tx1">
                    <a:lumMod val="75000"/>
                    <a:lumOff val="25000"/>
                  </a:schemeClr>
                </a:solidFill>
                <a:effectLst/>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Hardware Setup</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Software Development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Machine Learning Models</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Integration and Deployment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Data Management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Maintenance and Updates</a:t>
            </a:r>
            <a:r>
              <a:rPr lang="en-US" sz="1400" b="0" i="0" dirty="0">
                <a:solidFill>
                  <a:schemeClr val="tx1">
                    <a:lumMod val="75000"/>
                    <a:lumOff val="25000"/>
                  </a:schemeClr>
                </a:solidFill>
                <a:effectLst/>
              </a:rPr>
              <a:t>:</a:t>
            </a:r>
          </a:p>
        </p:txBody>
      </p:sp>
      <p:pic>
        <p:nvPicPr>
          <p:cNvPr id="7" name="Picture 6" descr="Circuit board background">
            <a:extLst>
              <a:ext uri="{FF2B5EF4-FFF2-40B4-BE49-F238E27FC236}">
                <a16:creationId xmlns:a16="http://schemas.microsoft.com/office/drawing/2014/main" id="{70ADA2F1-A4C1-1CCC-9C3C-8DD4D0EA2CFB}"/>
              </a:ext>
            </a:extLst>
          </p:cNvPr>
          <p:cNvPicPr>
            <a:picLocks noChangeAspect="1"/>
          </p:cNvPicPr>
          <p:nvPr/>
        </p:nvPicPr>
        <p:blipFill rotWithShape="1">
          <a:blip r:embed="rId2"/>
          <a:srcRect r="26909"/>
          <a:stretch/>
        </p:blipFill>
        <p:spPr>
          <a:xfrm>
            <a:off x="4654295" y="10"/>
            <a:ext cx="7537705"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8745687" y="7129207"/>
            <a:ext cx="848660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28694884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Magnifying glass showing decling performance">
            <a:extLst>
              <a:ext uri="{FF2B5EF4-FFF2-40B4-BE49-F238E27FC236}">
                <a16:creationId xmlns:a16="http://schemas.microsoft.com/office/drawing/2014/main" id="{D6954192-5540-80D2-7D2C-9AEE39B90647}"/>
              </a:ext>
            </a:extLst>
          </p:cNvPr>
          <p:cNvPicPr>
            <a:picLocks noChangeAspect="1"/>
          </p:cNvPicPr>
          <p:nvPr/>
        </p:nvPicPr>
        <p:blipFill rotWithShape="1">
          <a:blip r:embed="rId2"/>
          <a:srcRect t="1220" b="14510"/>
          <a:stretch/>
        </p:blipFill>
        <p:spPr>
          <a:xfrm>
            <a:off x="20" y="10"/>
            <a:ext cx="12191980" cy="6857988"/>
          </a:xfrm>
          <a:prstGeom prst="rect">
            <a:avLst/>
          </a:prstGeom>
        </p:spPr>
      </p:pic>
      <p:sp>
        <p:nvSpPr>
          <p:cNvPr id="17" name="Rectangle 1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966184" y="938022"/>
            <a:ext cx="43892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System approach – cont.</a:t>
            </a:r>
          </a:p>
        </p:txBody>
      </p:sp>
      <p:sp>
        <p:nvSpPr>
          <p:cNvPr id="11" name="TextBox 10">
            <a:extLst>
              <a:ext uri="{FF2B5EF4-FFF2-40B4-BE49-F238E27FC236}">
                <a16:creationId xmlns:a16="http://schemas.microsoft.com/office/drawing/2014/main" id="{CF6BBDE8-99C8-672C-D7F5-118BEBF6C866}"/>
              </a:ext>
            </a:extLst>
          </p:cNvPr>
          <p:cNvSpPr txBox="1"/>
          <p:nvPr/>
        </p:nvSpPr>
        <p:spPr>
          <a:xfrm>
            <a:off x="6966183" y="2247930"/>
            <a:ext cx="4389262" cy="3788474"/>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Continuing from the system approach for face mask detection:</a:t>
            </a: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Data Collection and Preprocessing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Model Training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Deployment</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Monitoring and Maintenance</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Feedback Loop and Improvement</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7343608" y="4142167"/>
            <a:ext cx="693212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7740003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dirty="0"/>
              <a:t>Algorithm and deployment</a:t>
            </a:r>
          </a:p>
        </p:txBody>
      </p:sp>
      <p:sp>
        <p:nvSpPr>
          <p:cNvPr id="58" name="Rectangle 57">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Network Diagram">
            <a:extLst>
              <a:ext uri="{FF2B5EF4-FFF2-40B4-BE49-F238E27FC236}">
                <a16:creationId xmlns:a16="http://schemas.microsoft.com/office/drawing/2014/main" id="{7C770900-BD17-25C8-651E-F3700E24A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650" y="2682603"/>
            <a:ext cx="3061163" cy="3061163"/>
          </a:xfrm>
          <a:prstGeom prst="rect">
            <a:avLst/>
          </a:prstGeom>
        </p:spPr>
      </p:pic>
      <p:sp>
        <p:nvSpPr>
          <p:cNvPr id="10" name="TextBox 9">
            <a:extLst>
              <a:ext uri="{FF2B5EF4-FFF2-40B4-BE49-F238E27FC236}">
                <a16:creationId xmlns:a16="http://schemas.microsoft.com/office/drawing/2014/main" id="{7133F512-A4CE-04DB-DF86-15B9C1C77EDA}"/>
              </a:ext>
            </a:extLst>
          </p:cNvPr>
          <p:cNvSpPr txBox="1"/>
          <p:nvPr/>
        </p:nvSpPr>
        <p:spPr>
          <a:xfrm>
            <a:off x="8702987" y="1193067"/>
            <a:ext cx="3619499" cy="404568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i="0" cap="all" dirty="0">
                <a:solidFill>
                  <a:schemeClr val="tx1">
                    <a:lumMod val="75000"/>
                    <a:lumOff val="25000"/>
                  </a:schemeClr>
                </a:solidFill>
                <a:effectLst/>
              </a:rPr>
              <a:t>Face Mask Detection Algorithm:</a:t>
            </a:r>
          </a:p>
          <a:p>
            <a:pPr>
              <a:lnSpc>
                <a:spcPct val="90000"/>
              </a:lnSpc>
              <a:spcBef>
                <a:spcPct val="20000"/>
              </a:spcBef>
              <a:spcAft>
                <a:spcPts val="600"/>
              </a:spcAft>
              <a:buClr>
                <a:schemeClr val="accent1"/>
              </a:buClr>
              <a:buSzPct val="92000"/>
            </a:pPr>
            <a:endParaRPr lang="en-US" sz="1400" b="1"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Input Image Acquisition Face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Face Alignment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Output Visualization</a:t>
            </a:r>
            <a:endParaRPr lang="en-US" sz="1400" b="0"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Display or Save Results</a:t>
            </a:r>
            <a:endParaRPr lang="en-US" sz="1400" b="1" cap="all"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D93223D1-373F-AA36-31A4-93130CA49472}"/>
              </a:ext>
            </a:extLst>
          </p:cNvPr>
          <p:cNvSpPr txBox="1"/>
          <p:nvPr/>
        </p:nvSpPr>
        <p:spPr>
          <a:xfrm>
            <a:off x="4579243" y="3829878"/>
            <a:ext cx="6798608" cy="140887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92000"/>
            </a:pPr>
            <a:endParaRPr lang="en-US" sz="800" b="1" kern="1200" cap="all" dirty="0">
              <a:solidFill>
                <a:schemeClr val="accent1"/>
              </a:solidFill>
              <a:latin typeface="+mn-lt"/>
              <a:ea typeface="+mn-ea"/>
              <a:cs typeface="+mn-cs"/>
            </a:endParaRPr>
          </a:p>
        </p:txBody>
      </p:sp>
      <p:sp>
        <p:nvSpPr>
          <p:cNvPr id="73" name="TextBox 72">
            <a:extLst>
              <a:ext uri="{FF2B5EF4-FFF2-40B4-BE49-F238E27FC236}">
                <a16:creationId xmlns:a16="http://schemas.microsoft.com/office/drawing/2014/main" id="{B92CD933-2929-CCD2-B8E2-FC19CD15B569}"/>
              </a:ext>
            </a:extLst>
          </p:cNvPr>
          <p:cNvSpPr txBox="1"/>
          <p:nvPr/>
        </p:nvSpPr>
        <p:spPr>
          <a:xfrm>
            <a:off x="4448757" y="2104586"/>
            <a:ext cx="6531428" cy="4539704"/>
          </a:xfrm>
          <a:prstGeom prst="rect">
            <a:avLst/>
          </a:prstGeom>
          <a:noFill/>
        </p:spPr>
        <p:txBody>
          <a:bodyPr wrap="square">
            <a:spAutoFit/>
          </a:bodyPr>
          <a:lstStyle/>
          <a:p>
            <a:pPr>
              <a:lnSpc>
                <a:spcPct val="90000"/>
              </a:lnSpc>
              <a:spcBef>
                <a:spcPct val="20000"/>
              </a:spcBef>
              <a:spcAft>
                <a:spcPts val="600"/>
              </a:spcAft>
              <a:buClr>
                <a:schemeClr val="accent1"/>
              </a:buClr>
              <a:buSzPct val="92000"/>
            </a:pPr>
            <a:r>
              <a:rPr lang="en-US" sz="1800" b="1" i="0" dirty="0">
                <a:solidFill>
                  <a:schemeClr val="tx1">
                    <a:lumMod val="75000"/>
                    <a:lumOff val="25000"/>
                  </a:schemeClr>
                </a:solidFill>
                <a:effectLst/>
              </a:rPr>
              <a:t> Deployment Steps:</a:t>
            </a:r>
          </a:p>
          <a:p>
            <a:pPr>
              <a:lnSpc>
                <a:spcPct val="90000"/>
              </a:lnSpc>
              <a:spcBef>
                <a:spcPct val="20000"/>
              </a:spcBef>
              <a:spcAft>
                <a:spcPts val="600"/>
              </a:spcAft>
              <a:buClr>
                <a:schemeClr val="accent1"/>
              </a:buClr>
              <a:buSzPct val="92000"/>
            </a:pPr>
            <a:endParaRPr lang="en-US" sz="1800" b="1"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Training</a:t>
            </a:r>
            <a:endParaRPr lang="en-US" sz="18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Evaluation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Conversion (Optional)</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Integration with Deployment Platform:</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Input Handling</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Preprocessing and Inference</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Post-processing and Visualization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Display or Save Results</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Testing and Optimization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Continuous Monitoring and Updates</a:t>
            </a:r>
            <a:endParaRPr lang="en-US" sz="1800" b="0" i="0" dirty="0">
              <a:solidFill>
                <a:schemeClr val="tx1">
                  <a:lumMod val="75000"/>
                  <a:lumOff val="25000"/>
                </a:schemeClr>
              </a:solidFill>
              <a:effectLst/>
            </a:endParaRPr>
          </a:p>
        </p:txBody>
      </p:sp>
      <p:sp>
        <p:nvSpPr>
          <p:cNvPr id="5" name="Content Placeholder 4">
            <a:extLst>
              <a:ext uri="{FF2B5EF4-FFF2-40B4-BE49-F238E27FC236}">
                <a16:creationId xmlns:a16="http://schemas.microsoft.com/office/drawing/2014/main" id="{06BC9EC6-4FBD-67C0-7805-A429D647EB9A}"/>
              </a:ext>
            </a:extLst>
          </p:cNvPr>
          <p:cNvSpPr>
            <a:spLocks noGrp="1"/>
          </p:cNvSpPr>
          <p:nvPr>
            <p:ph idx="1"/>
          </p:nvPr>
        </p:nvSpPr>
        <p:spPr>
          <a:xfrm flipH="1" flipV="1">
            <a:off x="12935681" y="2365691"/>
            <a:ext cx="415289" cy="160368"/>
          </a:xfrm>
        </p:spPr>
        <p:txBody>
          <a:bodyPr>
            <a:normAutofit fontScale="25000" lnSpcReduction="20000"/>
          </a:bodyPr>
          <a:lstStyle/>
          <a:p>
            <a:endParaRPr lang="en-IN" dirty="0"/>
          </a:p>
        </p:txBody>
      </p:sp>
    </p:spTree>
    <p:extLst>
      <p:ext uri="{BB962C8B-B14F-4D97-AF65-F5344CB8AC3E}">
        <p14:creationId xmlns:p14="http://schemas.microsoft.com/office/powerpoint/2010/main" val="252521623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Algorithm and deployment – cont.</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9227877-964C-7E69-EE10-824E2DE98531}"/>
              </a:ext>
            </a:extLst>
          </p:cNvPr>
          <p:cNvSpPr txBox="1"/>
          <p:nvPr/>
        </p:nvSpPr>
        <p:spPr>
          <a:xfrm>
            <a:off x="581195" y="2592729"/>
            <a:ext cx="6309002" cy="3266070"/>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Data Collection and Preprocessing</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Selection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Training the Model</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Evaluation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Deployment Considerations</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Real-time Inference and Integration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Continuous Monitoring and Updates</a:t>
            </a:r>
          </a:p>
        </p:txBody>
      </p:sp>
      <p:pic>
        <p:nvPicPr>
          <p:cNvPr id="7" name="Picture 6" descr="Colourful pins linked with threads">
            <a:extLst>
              <a:ext uri="{FF2B5EF4-FFF2-40B4-BE49-F238E27FC236}">
                <a16:creationId xmlns:a16="http://schemas.microsoft.com/office/drawing/2014/main" id="{00B6484A-5E40-E164-9083-6E826F283CF5}"/>
              </a:ext>
            </a:extLst>
          </p:cNvPr>
          <p:cNvPicPr>
            <a:picLocks noChangeAspect="1"/>
          </p:cNvPicPr>
          <p:nvPr/>
        </p:nvPicPr>
        <p:blipFill rotWithShape="1">
          <a:blip r:embed="rId2"/>
          <a:srcRect l="30372" r="24337"/>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690060" y="3958806"/>
            <a:ext cx="309059" cy="24128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lang="en-US" sz="1400" b="0" i="0" dirty="0">
              <a:solidFill>
                <a:srgbClr val="ECECEC"/>
              </a:solidFill>
              <a:effectLst/>
              <a:latin typeface="Söhne"/>
            </a:endParaRPr>
          </a:p>
        </p:txBody>
      </p:sp>
    </p:spTree>
    <p:extLst>
      <p:ext uri="{BB962C8B-B14F-4D97-AF65-F5344CB8AC3E}">
        <p14:creationId xmlns:p14="http://schemas.microsoft.com/office/powerpoint/2010/main" val="4146935758"/>
      </p:ext>
    </p:extLst>
  </p:cSld>
  <p:clrMapOvr>
    <a:masterClrMapping/>
  </p:clrMapOvr>
  <p:transition spd="slow">
    <p:cover/>
  </p:transition>
</p:sld>
</file>

<file path=ppt/theme/theme1.xml><?xml version="1.0" encoding="utf-8"?>
<a:theme xmlns:a="http://schemas.openxmlformats.org/drawingml/2006/main" name="Dividen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TM02900722[[fn=Ion Boardroom]]</Template>
  <TotalTime>187</TotalTime>
  <Words>772</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Gill Sans MT</vt:lpstr>
      <vt:lpstr>Söhne</vt:lpstr>
      <vt:lpstr>Wingdings 2</vt: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Chandru Gnana sekar</dc:creator>
  <cp:lastModifiedBy>Chandru Gnana sekar</cp:lastModifiedBy>
  <cp:revision>11</cp:revision>
  <dcterms:created xsi:type="dcterms:W3CDTF">2024-04-01T16:54:19Z</dcterms:created>
  <dcterms:modified xsi:type="dcterms:W3CDTF">2024-04-02T10:01:12Z</dcterms:modified>
</cp:coreProperties>
</file>