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9B1"/>
    <a:srgbClr val="09298F"/>
    <a:srgbClr val="272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/>
    <p:restoredTop sz="94650"/>
  </p:normalViewPr>
  <p:slideViewPr>
    <p:cSldViewPr snapToGrid="0">
      <p:cViewPr varScale="1">
        <p:scale>
          <a:sx n="84" d="100"/>
          <a:sy n="84" d="100"/>
        </p:scale>
        <p:origin x="9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79257-4801-DE47-B0D9-E333B0FBB0A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04E6-9716-AB4E-8B58-ECDE3A3E84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5FE91-5983-3F1A-5437-7D5DD0A5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C72542-BD7F-4677-EF18-D54EDC6D1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612E95-FE45-1636-4696-E2F73D0E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BEF15-5F97-DAEB-BED4-B131C76B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FF7DB1-79DB-311D-2208-E2FC6733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0399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E8C00-1353-500D-A743-CC8B6B6C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45134-08BF-04BE-BA6F-B652542E6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3110F8-B4A0-303F-5253-174B3C70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6C8245-B459-E8EC-EEB2-D5B99F5E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0AE29-555D-F15E-9157-A7A36A50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621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D0A083-16A3-E29E-531D-CFC6B56C6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79E011-C23E-73C7-65D9-CA65885FE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245E3-9579-0610-6783-F3A11CA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4B322-A471-2E0B-0CC6-40E4FA57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6CCBC-A001-303C-8F9D-BCDEEB5E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8212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6E9A1-338A-4358-B714-B1AD7F30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15508B-FD5C-56D4-22BF-B3F75C0D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9F607-6200-BAE7-289A-84BE2C19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77E6EA-CF98-3B32-E81A-80A89E89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59DBA6-FA3D-C8BA-2294-9450ED5B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87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1E6BD-9F74-784A-A0A9-0A0447DA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377C72-9D73-A8F4-FDED-907A5C521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F5BA06-A8B2-5C56-B8AD-7C3FE457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1B7B7-B4E0-CD5E-ED83-F3333962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DB42BE-E293-AF9A-DA8A-EF07BB92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34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2CA62-D3B3-BEDA-1DA4-A70FA02B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87D814-9EA5-D4D2-1B63-2FFD9D2DB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192FC8-A6F3-7C60-2955-0C3C9EEDE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76EE91-9901-C156-8EF6-A119E5CA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2E44B4-5E9C-5F80-1B5A-E4402469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0AA4FA-C445-A770-A781-2AAD4FE9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344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D453A-B928-39EE-A3F7-11FF132A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BFA43C-8290-B564-85F3-B71190A9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1E1688-5849-8782-C171-98BBA6FE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0AAC30-98AC-5FA6-2013-C590D3487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D74E56-8413-BDDA-BB92-DC3F3721D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6EABE4-372C-8FFF-FC23-C29EC227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CC8692-FD76-88C3-D0A1-02D8F123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FECB97-F704-EE62-A659-A0B601A5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760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2C76A-130F-C781-DA3E-4FF74EBB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63FB41-E84D-E871-09CE-65D8B361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355E8A-982F-5008-B176-DFA9648C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B32AC4-1D46-8DE4-1852-CC530967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7978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AFCBC0-FF43-9E34-FF9D-59177B7F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6EB662-9294-20D6-5A20-9697ADD1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DFF2C1-8A06-F266-A987-55325305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950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E5AB1-1819-4F0B-D542-D2C435D2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72827-10A6-031F-92D2-7C71B3186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7745C0-A732-AF80-63C3-661092707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D8C899-4A59-EDA3-04A9-DA0EE78F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07C67D-F8E1-E49A-381E-1CA1A929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E82BA0-691B-0109-ECD1-AA96A1D8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83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70164-05AD-F7CD-F1DF-29C6818D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BDBA8D-DF6D-C374-58E3-1466CD3F6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890F72-52FB-81F8-40E5-BFCAD2FF3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E38B2F-01D7-C1C1-D891-8C443B68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D0EBBF-F8D9-2B43-CB82-CD083F41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7A4EF-24F0-9A2D-030F-98C0ABE1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9168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CB73BF-CB6B-6FCA-9C94-D590FDA8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BBE4F-2A96-FA85-60F8-5007963B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F60536-60CC-B4CA-E15E-B50EEA1D0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3A58F6-CC48-C987-1C54-0F606A4A0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56B40-803E-4BB3-CF8F-8954BC5B6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E5DD-7343-F44A-A839-EE14FDE9B9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B6874D-F5BB-3766-68E0-0B4F560879AB}"/>
              </a:ext>
            </a:extLst>
          </p:cNvPr>
          <p:cNvSpPr txBox="1"/>
          <p:nvPr userDrawn="1"/>
        </p:nvSpPr>
        <p:spPr>
          <a:xfrm>
            <a:off x="0" y="0"/>
            <a:ext cx="12192000" cy="307777"/>
          </a:xfrm>
          <a:prstGeom prst="rect">
            <a:avLst/>
          </a:prstGeom>
          <a:gradFill flip="none" rotWithShape="1">
            <a:gsLst>
              <a:gs pos="0">
                <a:srgbClr val="272976">
                  <a:lumMod val="88000"/>
                  <a:alpha val="44084"/>
                </a:srgbClr>
              </a:gs>
              <a:gs pos="36000">
                <a:srgbClr val="09298F">
                  <a:lumMod val="92000"/>
                  <a:lumOff val="8000"/>
                </a:srgbClr>
              </a:gs>
              <a:gs pos="10000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pPr algn="ctr"/>
            <a:endParaRPr lang="en-US" sz="1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30BF5-949C-E28B-3CFE-B6ECB24CD6F1}"/>
              </a:ext>
            </a:extLst>
          </p:cNvPr>
          <p:cNvSpPr txBox="1"/>
          <p:nvPr userDrawn="1"/>
        </p:nvSpPr>
        <p:spPr>
          <a:xfrm>
            <a:off x="0" y="6719501"/>
            <a:ext cx="12192000" cy="138499"/>
          </a:xfrm>
          <a:prstGeom prst="rect">
            <a:avLst/>
          </a:prstGeom>
          <a:gradFill flip="none" rotWithShape="1">
            <a:gsLst>
              <a:gs pos="0">
                <a:srgbClr val="272976">
                  <a:alpha val="46000"/>
                </a:srgbClr>
              </a:gs>
              <a:gs pos="48000">
                <a:srgbClr val="09298F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endParaRPr lang="en-US" sz="3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33C33-6FB0-BAE8-F663-75622421662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85000"/>
          </a:blip>
          <a:stretch>
            <a:fillRect/>
          </a:stretch>
        </p:blipFill>
        <p:spPr>
          <a:xfrm>
            <a:off x="11525985" y="307777"/>
            <a:ext cx="514071" cy="542538"/>
          </a:xfrm>
          <a:prstGeom prst="rect">
            <a:avLst/>
          </a:prstGeom>
        </p:spPr>
      </p:pic>
      <p:pic>
        <p:nvPicPr>
          <p:cNvPr id="10" name="Picture 9" descr="A circular logo with text and symbols&#10;&#10;Description automatically generated">
            <a:extLst>
              <a:ext uri="{FF2B5EF4-FFF2-40B4-BE49-F238E27FC236}">
                <a16:creationId xmlns:a16="http://schemas.microsoft.com/office/drawing/2014/main" id="{B5B496E1-0A08-C8DD-5BA6-2BE6ACE8153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85000"/>
          </a:blip>
          <a:stretch>
            <a:fillRect/>
          </a:stretch>
        </p:blipFill>
        <p:spPr>
          <a:xfrm>
            <a:off x="151944" y="307777"/>
            <a:ext cx="524192" cy="52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2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1458-8764-868F-E96D-E3336994F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Your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CB19D-996E-5609-309B-19C8EFBA8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12582"/>
          </a:xfrm>
        </p:spPr>
        <p:txBody>
          <a:bodyPr>
            <a:normAutofit/>
          </a:bodyPr>
          <a:lstStyle/>
          <a:p>
            <a:r>
              <a:rPr lang="en-US" dirty="0"/>
              <a:t>Insert Authors Details</a:t>
            </a:r>
          </a:p>
          <a:p>
            <a:r>
              <a:rPr lang="en-US" dirty="0"/>
              <a:t>Please mark presenter with *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Insert Presentation Date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9AAE9-5157-7A1C-454A-C7C29A70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14" y="119063"/>
            <a:ext cx="1497572" cy="1003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CF3B8F2-7FB8-436D-00E7-8B51A0D3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003868F-F8FE-B077-D57D-A636489C6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0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0E750-F997-2BEC-9A9C-3B67958E9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0DFB-AFFF-781B-18B4-D539338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 (1/2)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1FDB0-A3D7-1002-2CB4-4B4A1FF1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2DD171-36EE-82FC-09C8-A271DE82C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14" y="119063"/>
            <a:ext cx="1497572" cy="1003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7D7FD5-BAE1-6ED7-AF9A-2A86A4E113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1B72B1-1FD7-0413-3AA5-ACE63791A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EB8691F-2B3E-3702-510F-8FB934A6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RTIP2R-2025</a:t>
            </a:r>
            <a:r>
              <a:rPr lang="en-US" dirty="0"/>
              <a:t> </a:t>
            </a:r>
            <a:r>
              <a:rPr lang="en-US" b="1" dirty="0">
                <a:solidFill>
                  <a:srgbClr val="09298F"/>
                </a:solidFill>
              </a:rPr>
              <a:t>@ENSA MARRAKECH MOROCCO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10FC03-4E3E-0165-458B-55A13FAAF6D5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December 11-13,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569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05FA2-16BC-5D81-1A25-C22AB1846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4991-E991-4D79-E3FE-4B7FC89F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 (2/2)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B79AE-A7D9-A6CD-3569-543DB2DB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8739CE-7AE9-FB4B-4FC5-30855E949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14" y="119063"/>
            <a:ext cx="1497572" cy="1003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90FD810-79CC-DBC2-1929-2FC8553559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59827D-F524-9003-D2EC-642C918B9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75E1995-A9C2-4225-8AE3-6BBFA497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RTIP2R-2025</a:t>
            </a:r>
            <a:r>
              <a:rPr lang="en-US" dirty="0"/>
              <a:t> </a:t>
            </a:r>
            <a:r>
              <a:rPr lang="en-US" b="1" dirty="0">
                <a:solidFill>
                  <a:srgbClr val="09298F"/>
                </a:solidFill>
              </a:rPr>
              <a:t>@ENSA MARRAKECH MOROCCO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1CF56C-A3DA-4B7F-4611-77DA0AF2BEAF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December 11-13,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153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8713E-E7B4-C870-F3F5-CB8BEA51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FB1B-CE8D-035A-2A09-60ABA32F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6A72C-D707-73C1-92E6-69D343E5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9E93DE-A8B0-A247-5FD1-895980E7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14" y="119063"/>
            <a:ext cx="1497572" cy="1003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FC6D1B-50DF-3A3E-EB9C-0E0773C22D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604A2B5-C75D-6443-24BD-1CA30A970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115E6B-F794-EEDB-011C-B60ABEBA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RTIP2R-2025</a:t>
            </a:r>
            <a:r>
              <a:rPr lang="en-US" dirty="0"/>
              <a:t> </a:t>
            </a:r>
            <a:r>
              <a:rPr lang="en-US" b="1" dirty="0">
                <a:solidFill>
                  <a:srgbClr val="09298F"/>
                </a:solidFill>
              </a:rPr>
              <a:t>@ENSA MARRAKECH MOROCCO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62338D-0635-04C2-6D25-D94B5BF592AA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December 11-13,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128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C469-2FA6-0B4C-8967-E66D3D3D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01E7646-934D-FB93-1E36-C1290813D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Queries?</a:t>
            </a:r>
            <a:endParaRPr lang="fr-FR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AA39479-5AA6-7915-B773-59FD2B39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RTIP2R-2025</a:t>
            </a:r>
            <a:r>
              <a:rPr lang="en-US" dirty="0"/>
              <a:t> </a:t>
            </a:r>
            <a:r>
              <a:rPr lang="en-US" b="1" dirty="0">
                <a:solidFill>
                  <a:srgbClr val="09298F"/>
                </a:solidFill>
              </a:rPr>
              <a:t>@ENSA MARRAKECH MOROCCO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9A3E71-E63D-F249-D72B-F6CE5F158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14" y="119063"/>
            <a:ext cx="1497572" cy="1003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D04358A-8B60-033D-5BC2-31917ADB0D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8B9DF09-9B91-1B72-8556-72F3C8A61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8DBA488-F430-B38F-5A7A-41F2052CB368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December 11-13,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78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0BB81E-F3C4-DD74-8AAB-9A68D1B2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91871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Queries?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8E3B-E54D-F879-123B-02C3F81A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December 19-20,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68178-7B4F-3383-6FE6-55A56D4D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RTIP2R-2024</a:t>
            </a:r>
            <a:r>
              <a:rPr lang="en-US"/>
              <a:t> </a:t>
            </a:r>
            <a:r>
              <a:rPr lang="en-US" b="1">
                <a:solidFill>
                  <a:srgbClr val="09298F"/>
                </a:solidFill>
              </a:rPr>
              <a:t>@IIIT Bhopal India</a:t>
            </a:r>
            <a:endParaRPr lang="en-US" b="1" dirty="0">
              <a:solidFill>
                <a:srgbClr val="09298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8956-B62D-7626-6879-055020A0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E5DD-7343-F44A-A839-EE14FDE9B9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C8C12-E5FD-F3CC-E22F-12489283E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6D34-E2D3-7025-3D0F-EFFF3451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A642A-5979-F19F-ED4F-01FD9805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(1-2 Slide)</a:t>
            </a:r>
          </a:p>
          <a:p>
            <a:r>
              <a:rPr lang="en-US" dirty="0"/>
              <a:t>Problem Statement (1 Slide)</a:t>
            </a:r>
          </a:p>
          <a:p>
            <a:r>
              <a:rPr lang="en-US" dirty="0"/>
              <a:t>Literature Review (2 Slides)</a:t>
            </a:r>
          </a:p>
          <a:p>
            <a:r>
              <a:rPr lang="en-US" dirty="0"/>
              <a:t>Methodology/Proposed Work (2-3 Slides)</a:t>
            </a:r>
          </a:p>
          <a:p>
            <a:r>
              <a:rPr lang="en-US" dirty="0"/>
              <a:t>Results and Analysis (2-3 Slides)</a:t>
            </a:r>
          </a:p>
          <a:p>
            <a:r>
              <a:rPr lang="en-US" dirty="0"/>
              <a:t>Summary (1 Slide)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254D4A-644D-0613-1560-0C3D703A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14" y="119063"/>
            <a:ext cx="1497572" cy="1003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5A4CDDB-CA5D-ED9A-4651-887A903B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2ED7B11-BF3E-234D-7AC8-21C84FC7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8B9903D-5FBD-0234-EDBC-74F9667F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RTIP2R-2025</a:t>
            </a:r>
            <a:r>
              <a:rPr lang="en-US" dirty="0"/>
              <a:t> </a:t>
            </a:r>
            <a:r>
              <a:rPr lang="en-US" b="1" dirty="0">
                <a:solidFill>
                  <a:srgbClr val="09298F"/>
                </a:solidFill>
              </a:rPr>
              <a:t>@ENSA MARRAKECH MOROCCO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D04DBA-CADA-DCD8-647D-B3D6165A476F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December 11-13,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665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327B6-C7BF-BDFF-C575-75F36372E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C582-37D8-ECA5-430F-57D2C879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2D0D9-86AE-2F31-1C5A-763FBEAA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5DBD3C-4163-B703-957C-E764AC671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14" y="119063"/>
            <a:ext cx="1497572" cy="1003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AFFDBC9-F21A-6F89-329A-8B1056E32D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0ACA448-5B58-9627-2E95-D5E054AFA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A36935E-389A-365C-6A88-39D8819D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RTIP2R-2025</a:t>
            </a:r>
            <a:r>
              <a:rPr lang="en-US" dirty="0"/>
              <a:t> </a:t>
            </a:r>
            <a:r>
              <a:rPr lang="en-US" b="1" dirty="0">
                <a:solidFill>
                  <a:srgbClr val="09298F"/>
                </a:solidFill>
              </a:rPr>
              <a:t>@ENSA MARRAKECH MOROCCO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E12D71-DC7E-22E6-AEAB-155DE2057AAB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December 11-13,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391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026AB-E41D-0CC9-0B6E-4DA1E9309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2B99-E6A8-424A-FF01-2934741C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9F151-86A5-CE16-4E66-F84AAEAC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927D65-A4BF-7D98-B2FA-9E954793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14" y="119063"/>
            <a:ext cx="1497572" cy="1003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091699-DBA3-8202-A2B5-BD9AD633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1786151-2676-FF4A-D57C-06E2E15CB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21D6A0F-4B58-091B-9826-585AACF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RTIP2R-2025</a:t>
            </a:r>
            <a:r>
              <a:rPr lang="en-US" dirty="0"/>
              <a:t> </a:t>
            </a:r>
            <a:r>
              <a:rPr lang="en-US" b="1" dirty="0">
                <a:solidFill>
                  <a:srgbClr val="09298F"/>
                </a:solidFill>
              </a:rPr>
              <a:t>@ENSA MARRAKECH MOROCCO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1D8CCA-0A7A-5918-9BE7-1B701D207003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December 11-13,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554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BDD9A-3BD3-9874-C8E2-F735FFF95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C8DD-9AFE-A04D-B595-E04E438D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(1/2)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D2A4B-7D30-C06F-0562-EA242EFE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724C17-3CF7-A774-BCE9-61A9DDA9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14" y="119063"/>
            <a:ext cx="1497572" cy="1003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9E56603-796E-2373-459A-3E458B0E83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B8444E-B585-C368-9913-9E7E480D0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7F1B41C-832E-BE00-DF5F-01F1E422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RTIP2R-2025</a:t>
            </a:r>
            <a:r>
              <a:rPr lang="en-US" dirty="0"/>
              <a:t> </a:t>
            </a:r>
            <a:r>
              <a:rPr lang="en-US" b="1" dirty="0">
                <a:solidFill>
                  <a:srgbClr val="09298F"/>
                </a:solidFill>
              </a:rPr>
              <a:t>@ENSA MARRAKECH MOROCCO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01ED25-665D-5578-A07E-485F01AAFD81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December 11-13,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356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F6979-A430-6DB8-9FE7-47E93741F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BC25-4D16-9CDF-A100-D458A46A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(2/2)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AEB44-6286-4010-2349-551BDECE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23305C-F383-0C18-83DC-158D16E3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14" y="119063"/>
            <a:ext cx="1497572" cy="1003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ADFFAC9-DD97-E5A3-D4F6-016F166599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B4E6DF2-6E2C-C68E-7FFD-9210FE0F1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1008475-D5F4-ADBC-D5E7-A6329524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RTIP2R-2025</a:t>
            </a:r>
            <a:r>
              <a:rPr lang="en-US" dirty="0"/>
              <a:t> </a:t>
            </a:r>
            <a:r>
              <a:rPr lang="en-US" b="1" dirty="0">
                <a:solidFill>
                  <a:srgbClr val="09298F"/>
                </a:solidFill>
              </a:rPr>
              <a:t>@ENSA MARRAKECH MOROCCO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B6FEF2-F80F-F857-B834-0502D7E0FB36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December 11-13,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011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7A28C-273E-0275-4761-052B2795B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720E-C299-273F-6900-90CAF82C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(1/3)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4DEB6-60D3-58A7-89D6-4C2A6022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0D4A54-24DB-1894-E7EE-02E961B8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14" y="119063"/>
            <a:ext cx="1497572" cy="1003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2ACEFF1-5F01-794F-6F1F-DA0C66A17B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50DBD8-C720-51E0-4B25-6291B8421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5C535F-75D4-DB24-C6C0-31858889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RTIP2R-2025</a:t>
            </a:r>
            <a:r>
              <a:rPr lang="en-US" dirty="0"/>
              <a:t> </a:t>
            </a:r>
            <a:r>
              <a:rPr lang="en-US" b="1" dirty="0">
                <a:solidFill>
                  <a:srgbClr val="09298F"/>
                </a:solidFill>
              </a:rPr>
              <a:t>@ENSA MARRAKECH MOROCCO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B87932-BD10-600B-4212-4B0EB01E0B73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December 11-13,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789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90B9-B205-9817-5BD3-3847A2DFA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52F6-1FDE-D35A-C843-C788C55F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(2/3)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73DD8-F679-75AA-B214-5E0D9AE4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6B22E8-1008-8858-2100-5014ACBD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14" y="119063"/>
            <a:ext cx="1497572" cy="1003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3326635-632E-AD66-9939-F74C9460CF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E64A744-B59B-4527-F94B-8397FBB11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BE70E8C-DE4C-58B5-41DF-303D8077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RTIP2R-2025</a:t>
            </a:r>
            <a:r>
              <a:rPr lang="en-US" dirty="0"/>
              <a:t> </a:t>
            </a:r>
            <a:r>
              <a:rPr lang="en-US" b="1" dirty="0">
                <a:solidFill>
                  <a:srgbClr val="09298F"/>
                </a:solidFill>
              </a:rPr>
              <a:t>@ENSA MARRAKECH MOROCCO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7666B8-6627-B597-96A8-85F27B35EBCC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December 11-13,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549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03956-D712-CE95-EF68-FFADF7BC0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68CD-EC35-758F-961F-038FB4FC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(3/3)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30B35-456E-7673-304E-5D28820E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3A800D-A8CB-039E-3499-AEF496E6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214" y="119063"/>
            <a:ext cx="1497572" cy="1003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7B20126-4BC7-174F-D785-0A021E34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54" t="21941" r="4740" b="7700"/>
          <a:stretch/>
        </p:blipFill>
        <p:spPr>
          <a:xfrm>
            <a:off x="10019064" y="304123"/>
            <a:ext cx="2172936" cy="6991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A024334-F387-B399-64DA-0D074D19E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3" y="318099"/>
            <a:ext cx="667763" cy="984667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4E0F9A-C8BD-C43B-CFE4-54ACEC08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/>
              <a:t>RTIP2R-2025</a:t>
            </a:r>
            <a:r>
              <a:rPr lang="en-US" dirty="0"/>
              <a:t> </a:t>
            </a:r>
            <a:r>
              <a:rPr lang="en-US" b="1" dirty="0">
                <a:solidFill>
                  <a:srgbClr val="09298F"/>
                </a:solidFill>
              </a:rPr>
              <a:t>@ENSA MARRAKECH MOROCCO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354EA5-A247-9790-FD66-8BEE065CE3C3}"/>
              </a:ext>
            </a:extLst>
          </p:cNvPr>
          <p:cNvSpPr txBox="1"/>
          <p:nvPr/>
        </p:nvSpPr>
        <p:spPr>
          <a:xfrm>
            <a:off x="146053" y="6400412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December 11-13,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25445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221</Words>
  <Application>Microsoft Office PowerPoint</Application>
  <PresentationFormat>Grand écran</PresentationFormat>
  <Paragraphs>50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Thème Office</vt:lpstr>
      <vt:lpstr>Insert Your Title Here</vt:lpstr>
      <vt:lpstr>Outlines</vt:lpstr>
      <vt:lpstr>Introduction</vt:lpstr>
      <vt:lpstr>Problem Statement</vt:lpstr>
      <vt:lpstr>Literature Review (1/2)</vt:lpstr>
      <vt:lpstr>Literature Review (2/2)</vt:lpstr>
      <vt:lpstr>Methodology (1/3)</vt:lpstr>
      <vt:lpstr>Methodology (2/3)</vt:lpstr>
      <vt:lpstr>Methodology (3/3)</vt:lpstr>
      <vt:lpstr>Results &amp; Analysis (1/2)</vt:lpstr>
      <vt:lpstr>Results &amp; Analysis (2/2)</vt:lpstr>
      <vt:lpstr>Summary</vt:lpstr>
      <vt:lpstr>Thank You  Queries?</vt:lpstr>
      <vt:lpstr>Thank You  Queries?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Jitendra  kumar</dc:creator>
  <cp:lastModifiedBy>Mouhamed Jouhari</cp:lastModifiedBy>
  <cp:revision>7</cp:revision>
  <dcterms:created xsi:type="dcterms:W3CDTF">2024-11-22T16:16:09Z</dcterms:created>
  <dcterms:modified xsi:type="dcterms:W3CDTF">2025-01-23T14:38:54Z</dcterms:modified>
</cp:coreProperties>
</file>