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_rels/presentation.xml.rels" ContentType="application/vnd.openxmlformats-package.relationships+xml"/>
  <Override PartName="/ppt/media/image1.jpeg" ContentType="image/jpeg"/>
  <Override PartName="/ppt/media/image3.svg" ContentType="image/sv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E09522B-3B14-4C18-BB32-426FCA73CC6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8F2ECB1B-D038-425F-AC07-118624A8560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E9CAE2D8-1E2B-4F30-8321-E08DFB27F12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7504AA6-64E0-4EDB-A5F8-45A11937CC3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C671F40-7271-484A-9F3E-420F42EC026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1FF96E9-44BF-45F5-A911-40EF058C5E6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50FE7EF3-4F8C-4AF7-8A26-5DCDDA52DAA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869B71D2-C8A1-466B-A3D5-64041F76F06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07424701-4FA3-424C-9520-B0547EAA88D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C145E15B-C7E5-493C-B2C9-C2DE548D273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7B49DF2E-207F-47D7-8FD6-78309A1961C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fr-FR" sz="6000" spc="-1" strike="noStrike">
                <a:solidFill>
                  <a:schemeClr val="dk1"/>
                </a:solidFill>
                <a:latin typeface="Calibri Light"/>
              </a:rPr>
              <a:t>Modifiez le style du titre</a:t>
            </a:r>
            <a:endParaRPr b="0" lang="fr-FR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&lt;date/heure&gt;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651FC74-E3E4-4C2C-837C-32D487A7B52A}" type="slidenum">
              <a: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chemeClr val="dk1"/>
                </a:solidFill>
                <a:latin typeface="Calibri"/>
              </a:rPr>
              <a:t>Cliquez pour éditer le format du plan de texte</a:t>
            </a: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chemeClr val="dk1"/>
                </a:solidFill>
                <a:latin typeface="Calibri"/>
              </a:rPr>
              <a:t>Second niveau de plan</a:t>
            </a:r>
            <a:endParaRPr b="0" lang="fr-FR" sz="20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chemeClr val="dk1"/>
                </a:solidFill>
                <a:latin typeface="Calibri"/>
              </a:rPr>
              <a:t>Troisième niveau de plan</a:t>
            </a: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chemeClr val="dk1"/>
                </a:solidFill>
                <a:latin typeface="Calibri"/>
              </a:rPr>
              <a:t>Quatrième niveau de plan</a:t>
            </a: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chemeClr val="dk1"/>
                </a:solidFill>
                <a:latin typeface="Calibri"/>
              </a:rPr>
              <a:t>Cinquième niveau de plan</a:t>
            </a:r>
            <a:endParaRPr b="0" lang="fr-FR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chemeClr val="dk1"/>
                </a:solidFill>
                <a:latin typeface="Calibri"/>
              </a:rPr>
              <a:t>Sixième niveau de plan</a:t>
            </a:r>
            <a:endParaRPr b="0" lang="fr-FR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chemeClr val="dk1"/>
                </a:solidFill>
                <a:latin typeface="Calibri"/>
              </a:rPr>
              <a:t>Septième niveau de plan</a:t>
            </a:r>
            <a:endParaRPr b="0" lang="fr-FR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fr-FR" sz="3200" spc="-1" strike="noStrike">
                <a:solidFill>
                  <a:schemeClr val="dk1"/>
                </a:solidFill>
                <a:latin typeface="Calibri Light"/>
              </a:rPr>
              <a:t>Modifiez le style du titre</a:t>
            </a:r>
            <a:endParaRPr b="0" lang="fr-FR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3200" spc="-1" strike="noStrike">
                <a:solidFill>
                  <a:schemeClr val="dk1"/>
                </a:solidFill>
                <a:latin typeface="Calibri"/>
              </a:rPr>
              <a:t>Cliquez pour modifier les styles du texte du masque</a:t>
            </a:r>
            <a:endParaRPr b="0" lang="fr-FR" sz="32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chemeClr val="dk1"/>
                </a:solidFill>
                <a:latin typeface="Calibri"/>
              </a:rPr>
              <a:t>Deuxième niveau</a:t>
            </a: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chemeClr val="dk1"/>
                </a:solidFill>
                <a:latin typeface="Calibri"/>
              </a:rPr>
              <a:t>Troisième niveau</a:t>
            </a:r>
            <a:endParaRPr b="0" lang="fr-FR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chemeClr val="dk1"/>
                </a:solidFill>
                <a:latin typeface="Calibri"/>
              </a:rPr>
              <a:t>Quatrième niveau</a:t>
            </a:r>
            <a:endParaRPr b="0" lang="fr-FR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chemeClr val="dk1"/>
                </a:solidFill>
                <a:latin typeface="Calibri"/>
              </a:rPr>
              <a:t>Cinquième niveau</a:t>
            </a:r>
            <a:endParaRPr b="0" lang="fr-FR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fr-FR" sz="1600" spc="-1" strike="noStrike">
                <a:solidFill>
                  <a:schemeClr val="dk1"/>
                </a:solidFill>
                <a:latin typeface="Calibri"/>
              </a:rPr>
              <a:t>Cliquez pour modifier les styles du texte du masque</a:t>
            </a:r>
            <a:endParaRPr b="0" lang="fr-FR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&lt;date/heure&gt;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7282700-0808-4B0B-9409-78E3BC094D44}" type="slidenum">
              <a: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fr-FR" sz="3200" spc="-1" strike="noStrike">
                <a:solidFill>
                  <a:schemeClr val="dk1"/>
                </a:solidFill>
                <a:latin typeface="Calibri Light"/>
              </a:rPr>
              <a:t>Modifiez le style du titre</a:t>
            </a:r>
            <a:endParaRPr b="0" lang="fr-FR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chemeClr val="dk1"/>
                </a:solidFill>
                <a:latin typeface="Calibri"/>
              </a:rPr>
              <a:t>Cliquez pour éditer le format du plan de texte</a:t>
            </a:r>
            <a:endParaRPr b="0" lang="fr-FR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3200" spc="-1" strike="noStrike">
                <a:solidFill>
                  <a:schemeClr val="dk1"/>
                </a:solidFill>
                <a:latin typeface="Calibri"/>
              </a:rPr>
              <a:t>Second niveau de plan</a:t>
            </a:r>
            <a:endParaRPr b="0" lang="fr-FR" sz="32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chemeClr val="dk1"/>
                </a:solidFill>
                <a:latin typeface="Calibri"/>
              </a:rPr>
              <a:t>Troisième niveau de plan</a:t>
            </a:r>
            <a:endParaRPr b="0" lang="fr-FR" sz="32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3200" spc="-1" strike="noStrike">
                <a:solidFill>
                  <a:schemeClr val="dk1"/>
                </a:solidFill>
                <a:latin typeface="Calibri"/>
              </a:rPr>
              <a:t>Quatrième niveau de plan</a:t>
            </a:r>
            <a:endParaRPr b="0" lang="fr-FR" sz="32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chemeClr val="dk1"/>
                </a:solidFill>
                <a:latin typeface="Calibri"/>
              </a:rPr>
              <a:t>Cinquième niveau de plan</a:t>
            </a:r>
            <a:endParaRPr b="0" lang="fr-FR" sz="32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chemeClr val="dk1"/>
                </a:solidFill>
                <a:latin typeface="Calibri"/>
              </a:rPr>
              <a:t>Sixième niveau de plan</a:t>
            </a:r>
            <a:endParaRPr b="0" lang="fr-FR" sz="32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chemeClr val="dk1"/>
                </a:solidFill>
                <a:latin typeface="Calibri"/>
              </a:rPr>
              <a:t>Septième niveau de plan</a:t>
            </a:r>
            <a:endParaRPr b="0" lang="fr-FR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fr-FR" sz="1600" spc="-1" strike="noStrike">
                <a:solidFill>
                  <a:schemeClr val="dk1"/>
                </a:solidFill>
                <a:latin typeface="Calibri"/>
              </a:rPr>
              <a:t>Cliquez pour modifier les styles du texte du masque</a:t>
            </a:r>
            <a:endParaRPr b="0" lang="fr-FR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&lt;date/heure&gt;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" name="PlaceHolder 6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30A8D5C-1366-45F2-B3B7-68CD3B24992C}" type="slidenum">
              <a: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fr-FR" sz="4400" spc="-1" strike="noStrike">
                <a:solidFill>
                  <a:schemeClr val="dk1"/>
                </a:solidFill>
                <a:latin typeface="Calibri Light"/>
              </a:rPr>
              <a:t>Modifiez le style du titre</a:t>
            </a:r>
            <a:endParaRPr b="0" lang="fr-FR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chemeClr val="dk1"/>
                </a:solidFill>
                <a:latin typeface="Calibri"/>
              </a:rPr>
              <a:t>Cliquez pour modifier les styles du texte du masque</a:t>
            </a: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chemeClr val="dk1"/>
                </a:solidFill>
                <a:latin typeface="Calibri"/>
              </a:rPr>
              <a:t>Deuxième niveau</a:t>
            </a:r>
            <a:endParaRPr b="0" lang="fr-FR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chemeClr val="dk1"/>
                </a:solidFill>
                <a:latin typeface="Calibri"/>
              </a:rPr>
              <a:t>Troisième niveau</a:t>
            </a:r>
            <a:endParaRPr b="0" lang="fr-FR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chemeClr val="dk1"/>
                </a:solidFill>
                <a:latin typeface="Calibri"/>
              </a:rPr>
              <a:t>Quatrième niveau</a:t>
            </a: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chemeClr val="dk1"/>
                </a:solidFill>
                <a:latin typeface="Calibri"/>
              </a:rPr>
              <a:t>Cinquième niveau</a:t>
            </a: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&lt;date/heure&gt;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13C44B8-523A-4E42-9965-D0F3A444522B}" type="slidenum">
              <a: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fr-FR" sz="4400" spc="-1" strike="noStrike">
                <a:solidFill>
                  <a:schemeClr val="dk1"/>
                </a:solidFill>
                <a:latin typeface="Calibri Light"/>
              </a:rPr>
              <a:t>Modifiez le style du titre</a:t>
            </a:r>
            <a:endParaRPr b="0" lang="fr-FR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chemeClr val="dk1"/>
                </a:solidFill>
                <a:latin typeface="Calibri"/>
              </a:rPr>
              <a:t>Cliquez pour modifier les styles du texte du masque</a:t>
            </a: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chemeClr val="dk1"/>
                </a:solidFill>
                <a:latin typeface="Calibri"/>
              </a:rPr>
              <a:t>Deuxième niveau</a:t>
            </a:r>
            <a:endParaRPr b="0" lang="fr-FR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chemeClr val="dk1"/>
                </a:solidFill>
                <a:latin typeface="Calibri"/>
              </a:rPr>
              <a:t>Troisième niveau</a:t>
            </a:r>
            <a:endParaRPr b="0" lang="fr-FR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chemeClr val="dk1"/>
                </a:solidFill>
                <a:latin typeface="Calibri"/>
              </a:rPr>
              <a:t>Quatrième niveau</a:t>
            </a: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chemeClr val="dk1"/>
                </a:solidFill>
                <a:latin typeface="Calibri"/>
              </a:rPr>
              <a:t>Cinquième niveau</a:t>
            </a: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&lt;date/heure&gt;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E8120D2-8238-4B2C-AFB5-739DAA6DD0EC}" type="slidenum">
              <a: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fr-FR" sz="4400" spc="-1" strike="noStrike">
                <a:solidFill>
                  <a:schemeClr val="dk1"/>
                </a:solidFill>
                <a:latin typeface="Calibri Light"/>
              </a:rPr>
              <a:t>Modifiez le style du titre</a:t>
            </a:r>
            <a:endParaRPr b="0" lang="fr-FR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chemeClr val="dk1"/>
                </a:solidFill>
                <a:latin typeface="Calibri"/>
              </a:rPr>
              <a:t>Cliquez pour modifier les styles du texte du masque</a:t>
            </a: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chemeClr val="dk1"/>
                </a:solidFill>
                <a:latin typeface="Calibri"/>
              </a:rPr>
              <a:t>Deuxième niveau</a:t>
            </a:r>
            <a:endParaRPr b="0" lang="fr-FR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chemeClr val="dk1"/>
                </a:solidFill>
                <a:latin typeface="Calibri"/>
              </a:rPr>
              <a:t>Troisième niveau</a:t>
            </a:r>
            <a:endParaRPr b="0" lang="fr-FR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chemeClr val="dk1"/>
                </a:solidFill>
                <a:latin typeface="Calibri"/>
              </a:rPr>
              <a:t>Quatrième niveau</a:t>
            </a: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chemeClr val="dk1"/>
                </a:solidFill>
                <a:latin typeface="Calibri"/>
              </a:rPr>
              <a:t>Cinquième niveau</a:t>
            </a: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&lt;date/heure&gt;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D4121B5-A97D-405E-8204-D1926073F87F}" type="slidenum">
              <a: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fr-FR" sz="6000" spc="-1" strike="noStrike">
                <a:solidFill>
                  <a:schemeClr val="dk1"/>
                </a:solidFill>
                <a:latin typeface="Calibri Light"/>
              </a:rPr>
              <a:t>Modifiez le style du titre</a:t>
            </a:r>
            <a:endParaRPr b="0" lang="fr-FR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fr-FR" sz="24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Cliquez pour modifier les styles du texte du masque</a:t>
            </a:r>
            <a:endParaRPr b="0" lang="fr-FR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&lt;date/heure&gt;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1E6C9EF-9750-44C5-939F-4C957CACF4E4}" type="slidenum">
              <a: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fr-FR" sz="4400" spc="-1" strike="noStrike">
                <a:solidFill>
                  <a:schemeClr val="dk1"/>
                </a:solidFill>
                <a:latin typeface="Calibri Light"/>
              </a:rPr>
              <a:t>Modifiez le style du titre</a:t>
            </a:r>
            <a:endParaRPr b="0" lang="fr-FR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chemeClr val="dk1"/>
                </a:solidFill>
                <a:latin typeface="Calibri"/>
              </a:rPr>
              <a:t>Cliquez pour modifier les styles du texte du masque</a:t>
            </a: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chemeClr val="dk1"/>
                </a:solidFill>
                <a:latin typeface="Calibri"/>
              </a:rPr>
              <a:t>Deuxième niveau</a:t>
            </a:r>
            <a:endParaRPr b="0" lang="fr-FR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chemeClr val="dk1"/>
                </a:solidFill>
                <a:latin typeface="Calibri"/>
              </a:rPr>
              <a:t>Troisième niveau</a:t>
            </a:r>
            <a:endParaRPr b="0" lang="fr-FR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chemeClr val="dk1"/>
                </a:solidFill>
                <a:latin typeface="Calibri"/>
              </a:rPr>
              <a:t>Quatrième niveau</a:t>
            </a: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chemeClr val="dk1"/>
                </a:solidFill>
                <a:latin typeface="Calibri"/>
              </a:rPr>
              <a:t>Cinquième niveau</a:t>
            </a: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chemeClr val="dk1"/>
                </a:solidFill>
                <a:latin typeface="Calibri"/>
              </a:rPr>
              <a:t>Cliquez pour modifier les styles du texte du masque</a:t>
            </a: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chemeClr val="dk1"/>
                </a:solidFill>
                <a:latin typeface="Calibri"/>
              </a:rPr>
              <a:t>Deuxième niveau</a:t>
            </a:r>
            <a:endParaRPr b="0" lang="fr-FR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chemeClr val="dk1"/>
                </a:solidFill>
                <a:latin typeface="Calibri"/>
              </a:rPr>
              <a:t>Troisième niveau</a:t>
            </a:r>
            <a:endParaRPr b="0" lang="fr-FR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chemeClr val="dk1"/>
                </a:solidFill>
                <a:latin typeface="Calibri"/>
              </a:rPr>
              <a:t>Quatrième niveau</a:t>
            </a: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chemeClr val="dk1"/>
                </a:solidFill>
                <a:latin typeface="Calibri"/>
              </a:rPr>
              <a:t>Cinquième niveau</a:t>
            </a: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&lt;date/heure&gt;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4174514-DA0E-4002-82D1-8E8EF7F85973}" type="slidenum">
              <a: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fr-FR" sz="4400" spc="-1" strike="noStrike">
                <a:solidFill>
                  <a:schemeClr val="dk1"/>
                </a:solidFill>
                <a:latin typeface="Calibri Light"/>
              </a:rPr>
              <a:t>Modifiez le style du titre</a:t>
            </a:r>
            <a:endParaRPr b="0" lang="fr-FR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fr-FR" sz="2400" spc="-1" strike="noStrike">
                <a:solidFill>
                  <a:schemeClr val="dk1"/>
                </a:solidFill>
                <a:latin typeface="Calibri"/>
              </a:rPr>
              <a:t>Cliquez pour modifier les styles du texte du masque</a:t>
            </a:r>
            <a:endParaRPr b="0" lang="fr-FR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chemeClr val="dk1"/>
                </a:solidFill>
                <a:latin typeface="Calibri"/>
              </a:rPr>
              <a:t>Cliquez pour modifier les styles du texte du masque</a:t>
            </a: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chemeClr val="dk1"/>
                </a:solidFill>
                <a:latin typeface="Calibri"/>
              </a:rPr>
              <a:t>Deuxième niveau</a:t>
            </a:r>
            <a:endParaRPr b="0" lang="fr-FR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chemeClr val="dk1"/>
                </a:solidFill>
                <a:latin typeface="Calibri"/>
              </a:rPr>
              <a:t>Troisième niveau</a:t>
            </a:r>
            <a:endParaRPr b="0" lang="fr-FR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chemeClr val="dk1"/>
                </a:solidFill>
                <a:latin typeface="Calibri"/>
              </a:rPr>
              <a:t>Quatrième niveau</a:t>
            </a: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chemeClr val="dk1"/>
                </a:solidFill>
                <a:latin typeface="Calibri"/>
              </a:rPr>
              <a:t>Cinquième niveau</a:t>
            </a: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fr-FR" sz="2400" spc="-1" strike="noStrike">
                <a:solidFill>
                  <a:schemeClr val="dk1"/>
                </a:solidFill>
                <a:latin typeface="Calibri"/>
              </a:rPr>
              <a:t>Cliquez pour modifier les styles du texte du masque</a:t>
            </a:r>
            <a:endParaRPr b="0" lang="fr-FR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chemeClr val="dk1"/>
                </a:solidFill>
                <a:latin typeface="Calibri"/>
              </a:rPr>
              <a:t>Cliquez pour modifier les styles du texte du masque</a:t>
            </a: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chemeClr val="dk1"/>
                </a:solidFill>
                <a:latin typeface="Calibri"/>
              </a:rPr>
              <a:t>Deuxième niveau</a:t>
            </a:r>
            <a:endParaRPr b="0" lang="fr-FR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chemeClr val="dk1"/>
                </a:solidFill>
                <a:latin typeface="Calibri"/>
              </a:rPr>
              <a:t>Troisième niveau</a:t>
            </a:r>
            <a:endParaRPr b="0" lang="fr-FR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chemeClr val="dk1"/>
                </a:solidFill>
                <a:latin typeface="Calibri"/>
              </a:rPr>
              <a:t>Quatrième niveau</a:t>
            </a: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chemeClr val="dk1"/>
                </a:solidFill>
                <a:latin typeface="Calibri"/>
              </a:rPr>
              <a:t>Cinquième niveau</a:t>
            </a: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&lt;date/heure&gt;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8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A761268-17DF-47F3-9DFC-233B262E7B17}" type="slidenum">
              <a: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fr-FR" sz="4400" spc="-1" strike="noStrike">
                <a:solidFill>
                  <a:schemeClr val="dk1"/>
                </a:solidFill>
                <a:latin typeface="Calibri Light"/>
              </a:rPr>
              <a:t>Modifiez le style du titre</a:t>
            </a:r>
            <a:endParaRPr b="0" lang="fr-FR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&lt;date/heure&gt;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928DFEF-D081-472C-BEA1-F75051C8E709}" type="slidenum">
              <a: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&lt;date/heure&gt;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4A08CBD-B212-40B1-BFC0-28B0AC8C23A7}" type="slidenum">
              <a: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fr-FR" sz="1800" spc="-1" strike="noStrike">
                <a:solidFill>
                  <a:schemeClr val="dk1"/>
                </a:solidFill>
                <a:latin typeface="Calibri"/>
              </a:rPr>
              <a:t>Cliquez pour éditer le format du texte-titre</a:t>
            </a: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chemeClr val="dk1"/>
                </a:solidFill>
                <a:latin typeface="Calibri"/>
              </a:rPr>
              <a:t>Cliquez pour éditer le format du plan de texte</a:t>
            </a: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chemeClr val="dk1"/>
                </a:solidFill>
                <a:latin typeface="Calibri"/>
              </a:rPr>
              <a:t>Second niveau de plan</a:t>
            </a:r>
            <a:endParaRPr b="0" lang="fr-FR" sz="20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chemeClr val="dk1"/>
                </a:solidFill>
                <a:latin typeface="Calibri"/>
              </a:rPr>
              <a:t>Troisième niveau de plan</a:t>
            </a: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chemeClr val="dk1"/>
                </a:solidFill>
                <a:latin typeface="Calibri"/>
              </a:rPr>
              <a:t>Quatrième niveau de plan</a:t>
            </a: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chemeClr val="dk1"/>
                </a:solidFill>
                <a:latin typeface="Calibri"/>
              </a:rPr>
              <a:t>Cinquième niveau de plan</a:t>
            </a:r>
            <a:endParaRPr b="0" lang="fr-FR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chemeClr val="dk1"/>
                </a:solidFill>
                <a:latin typeface="Calibri"/>
              </a:rPr>
              <a:t>Sixième niveau de plan</a:t>
            </a:r>
            <a:endParaRPr b="0" lang="fr-FR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chemeClr val="dk1"/>
                </a:solidFill>
                <a:latin typeface="Calibri"/>
              </a:rPr>
              <a:t>Septième niveau de plan</a:t>
            </a:r>
            <a:endParaRPr b="0" lang="fr-FR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svg"/><Relationship Id="rId3" Type="http://schemas.openxmlformats.org/officeDocument/2006/relationships/image" Target="../media/image2.png"/><Relationship Id="rId4" Type="http://schemas.openxmlformats.org/officeDocument/2006/relationships/image" Target="../media/image3.svg"/><Relationship Id="rId5" Type="http://schemas.openxmlformats.org/officeDocument/2006/relationships/slideLayout" Target="../slideLayouts/slideLayout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 : coins arrondis 12"/>
          <p:cNvSpPr/>
          <p:nvPr/>
        </p:nvSpPr>
        <p:spPr>
          <a:xfrm>
            <a:off x="4655160" y="471600"/>
            <a:ext cx="3514320" cy="600048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69" name="Image 5" descr="Une image contenant symbole, Police, Graphique, logo&#10;&#10;Description générée automatiquement"/>
          <p:cNvPicPr/>
          <p:nvPr/>
        </p:nvPicPr>
        <p:blipFill>
          <a:blip r:embed="rId1"/>
          <a:stretch/>
        </p:blipFill>
        <p:spPr>
          <a:xfrm>
            <a:off x="5522040" y="2523960"/>
            <a:ext cx="1780560" cy="1809720"/>
          </a:xfrm>
          <a:prstGeom prst="rect">
            <a:avLst/>
          </a:prstGeom>
          <a:ln w="0">
            <a:noFill/>
          </a:ln>
        </p:spPr>
      </p:pic>
      <p:sp>
        <p:nvSpPr>
          <p:cNvPr id="70" name="ZoneTexte 10"/>
          <p:cNvSpPr/>
          <p:nvPr/>
        </p:nvSpPr>
        <p:spPr>
          <a:xfrm>
            <a:off x="5421240" y="1282320"/>
            <a:ext cx="2050920" cy="42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fr-FR" sz="2800" spc="-1" strike="noStrike">
                <a:solidFill>
                  <a:srgbClr val="1e35bb"/>
                </a:solidFill>
                <a:latin typeface="Copperplate Gothic Bold"/>
              </a:rPr>
              <a:t>BIENVENUE</a:t>
            </a:r>
            <a:endParaRPr b="0" lang="fr-FR" sz="28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71" name="Groupe 13"/>
          <p:cNvGrpSpPr/>
          <p:nvPr/>
        </p:nvGrpSpPr>
        <p:grpSpPr>
          <a:xfrm>
            <a:off x="5329440" y="5361840"/>
            <a:ext cx="2165760" cy="803880"/>
            <a:chOff x="5329440" y="5361840"/>
            <a:chExt cx="2165760" cy="803880"/>
          </a:xfrm>
        </p:grpSpPr>
        <p:sp>
          <p:nvSpPr>
            <p:cNvPr id="72" name="Étoile à 5 branches 14"/>
            <p:cNvSpPr/>
            <p:nvPr/>
          </p:nvSpPr>
          <p:spPr>
            <a:xfrm>
              <a:off x="6122520" y="5361840"/>
              <a:ext cx="579240" cy="35568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1e35bb"/>
            </a:solidFill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fr-FR" sz="1800" spc="-1" strike="noStrike">
                <a:solidFill>
                  <a:srgbClr val="1e35bb"/>
                </a:solidFill>
                <a:latin typeface="Calibri"/>
              </a:endParaRPr>
            </a:p>
          </p:txBody>
        </p:sp>
        <p:sp>
          <p:nvSpPr>
            <p:cNvPr id="73" name="ZoneTexte 15"/>
            <p:cNvSpPr/>
            <p:nvPr/>
          </p:nvSpPr>
          <p:spPr>
            <a:xfrm>
              <a:off x="5329440" y="5771160"/>
              <a:ext cx="2165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fr-FR" sz="2000" spc="-1" strike="noStrike">
                  <a:solidFill>
                    <a:srgbClr val="1e35bb"/>
                  </a:solidFill>
                  <a:latin typeface="Engravers MT"/>
                </a:rPr>
                <a:t>BRICOL SN</a:t>
              </a:r>
              <a:endParaRPr b="0" lang="fr-FR" sz="20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 : coins arrondis 1"/>
          <p:cNvSpPr/>
          <p:nvPr/>
        </p:nvSpPr>
        <p:spPr>
          <a:xfrm>
            <a:off x="4772160" y="428760"/>
            <a:ext cx="3414240" cy="6043320"/>
          </a:xfrm>
          <a:prstGeom prst="roundRect">
            <a:avLst>
              <a:gd name="adj" fmla="val 16667"/>
            </a:avLst>
          </a:prstGeom>
          <a:solidFill>
            <a:schemeClr val="bg2"/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75" name="ZoneTexte 3"/>
          <p:cNvSpPr/>
          <p:nvPr/>
        </p:nvSpPr>
        <p:spPr>
          <a:xfrm>
            <a:off x="5044680" y="657360"/>
            <a:ext cx="2869200" cy="106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3200" spc="-1" strike="noStrike">
                <a:solidFill>
                  <a:srgbClr val="1e35bb"/>
                </a:solidFill>
                <a:latin typeface="comic"/>
              </a:rPr>
              <a:t>CONNECTEZ-VOUS</a:t>
            </a:r>
            <a:endParaRPr b="0" lang="fr-F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ZoneTexte 4"/>
          <p:cNvSpPr/>
          <p:nvPr/>
        </p:nvSpPr>
        <p:spPr>
          <a:xfrm>
            <a:off x="6300000" y="1980000"/>
            <a:ext cx="286920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400" spc="-1" strike="noStrike">
                <a:solidFill>
                  <a:srgbClr val="1e35bb"/>
                </a:solidFill>
                <a:latin typeface="Calibri"/>
              </a:rPr>
              <a:t>NOM D’UTILISATEUR</a:t>
            </a:r>
            <a:endParaRPr b="0" lang="fr-F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Rectangle 6"/>
          <p:cNvSpPr/>
          <p:nvPr/>
        </p:nvSpPr>
        <p:spPr>
          <a:xfrm>
            <a:off x="5044680" y="2270880"/>
            <a:ext cx="2998800" cy="307440"/>
          </a:xfrm>
          <a:prstGeom prst="rect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78" name="Rectangle 7"/>
          <p:cNvSpPr/>
          <p:nvPr/>
        </p:nvSpPr>
        <p:spPr>
          <a:xfrm>
            <a:off x="5044680" y="3115080"/>
            <a:ext cx="2998800" cy="307440"/>
          </a:xfrm>
          <a:prstGeom prst="rect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79" name="ZoneTexte 8"/>
          <p:cNvSpPr/>
          <p:nvPr/>
        </p:nvSpPr>
        <p:spPr>
          <a:xfrm>
            <a:off x="7119720" y="2807280"/>
            <a:ext cx="286920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400" spc="-1" strike="noStrike">
                <a:solidFill>
                  <a:srgbClr val="1e35bb"/>
                </a:solidFill>
                <a:latin typeface="Calibri"/>
              </a:rPr>
              <a:t>CODE PIN</a:t>
            </a:r>
            <a:endParaRPr b="0" lang="fr-F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ZoneTexte 9"/>
          <p:cNvSpPr/>
          <p:nvPr/>
        </p:nvSpPr>
        <p:spPr>
          <a:xfrm>
            <a:off x="5407920" y="4094280"/>
            <a:ext cx="23284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fr-FR" sz="2000" spc="-1" strike="noStrike" u="sng">
                <a:solidFill>
                  <a:srgbClr val="1e35bb"/>
                </a:solidFill>
                <a:uFillTx/>
                <a:latin typeface="Calibri"/>
              </a:rPr>
              <a:t>INSCRIVEZ-VOUS</a:t>
            </a:r>
            <a:endParaRPr b="0" lang="fr-FR" sz="20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81" name="Groupe 14"/>
          <p:cNvGrpSpPr/>
          <p:nvPr/>
        </p:nvGrpSpPr>
        <p:grpSpPr>
          <a:xfrm>
            <a:off x="5222160" y="5182200"/>
            <a:ext cx="2514240" cy="1118160"/>
            <a:chOff x="5222160" y="5182200"/>
            <a:chExt cx="2514240" cy="1118160"/>
          </a:xfrm>
        </p:grpSpPr>
        <p:sp>
          <p:nvSpPr>
            <p:cNvPr id="82" name="Étoile à 5 branches 10"/>
            <p:cNvSpPr/>
            <p:nvPr/>
          </p:nvSpPr>
          <p:spPr>
            <a:xfrm>
              <a:off x="6066360" y="5182200"/>
              <a:ext cx="756720" cy="55692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1e35bb"/>
            </a:solidFill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fr-FR" sz="1800" spc="-1" strike="noStrike">
                <a:solidFill>
                  <a:srgbClr val="1e35bb"/>
                </a:solidFill>
                <a:latin typeface="Calibri"/>
              </a:endParaRPr>
            </a:p>
          </p:txBody>
        </p:sp>
        <p:sp>
          <p:nvSpPr>
            <p:cNvPr id="83" name="ZoneTexte 12"/>
            <p:cNvSpPr/>
            <p:nvPr/>
          </p:nvSpPr>
          <p:spPr>
            <a:xfrm>
              <a:off x="5222160" y="5905800"/>
              <a:ext cx="251424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fr-FR" sz="2000" spc="-1" strike="noStrike">
                  <a:solidFill>
                    <a:srgbClr val="1e35bb"/>
                  </a:solidFill>
                  <a:latin typeface="Engravers MT"/>
                </a:rPr>
                <a:t>BRICOL SN</a:t>
              </a:r>
              <a:endParaRPr b="0" lang="fr-FR" sz="20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84" name="ZoneTexte 13"/>
          <p:cNvSpPr/>
          <p:nvPr/>
        </p:nvSpPr>
        <p:spPr>
          <a:xfrm>
            <a:off x="5137560" y="3435120"/>
            <a:ext cx="2869200" cy="25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fr-FR" sz="1100" spc="-1" strike="noStrike">
                <a:solidFill>
                  <a:srgbClr val="1e35bb"/>
                </a:solidFill>
                <a:latin typeface="Calibri"/>
              </a:rPr>
              <a:t>CODE PIN OUBLIÉ?</a:t>
            </a:r>
            <a:endParaRPr b="0" lang="fr-FR" sz="11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e 21"/>
          <p:cNvGrpSpPr/>
          <p:nvPr/>
        </p:nvGrpSpPr>
        <p:grpSpPr>
          <a:xfrm>
            <a:off x="1645200" y="374400"/>
            <a:ext cx="3528720" cy="5714640"/>
            <a:chOff x="1645200" y="374400"/>
            <a:chExt cx="3528720" cy="5714640"/>
          </a:xfrm>
        </p:grpSpPr>
        <p:sp>
          <p:nvSpPr>
            <p:cNvPr id="86" name="Rectangle : coins arrondis 1"/>
            <p:cNvSpPr/>
            <p:nvPr/>
          </p:nvSpPr>
          <p:spPr>
            <a:xfrm>
              <a:off x="1645200" y="374400"/>
              <a:ext cx="3528720" cy="571464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fr-FR" sz="1800" spc="-1" strike="noStrike">
                <a:solidFill>
                  <a:srgbClr val="1e35bb"/>
                </a:solidFill>
                <a:latin typeface="Calibri"/>
              </a:endParaRPr>
            </a:p>
          </p:txBody>
        </p:sp>
        <p:grpSp>
          <p:nvGrpSpPr>
            <p:cNvPr id="87" name="Groupe 20"/>
            <p:cNvGrpSpPr/>
            <p:nvPr/>
          </p:nvGrpSpPr>
          <p:grpSpPr>
            <a:xfrm>
              <a:off x="1877760" y="509400"/>
              <a:ext cx="3031200" cy="5519160"/>
              <a:chOff x="1877760" y="509400"/>
              <a:chExt cx="3031200" cy="5519160"/>
            </a:xfrm>
          </p:grpSpPr>
          <p:sp>
            <p:nvSpPr>
              <p:cNvPr id="88" name="ZoneTexte 2"/>
              <p:cNvSpPr/>
              <p:nvPr/>
            </p:nvSpPr>
            <p:spPr>
              <a:xfrm>
                <a:off x="1881000" y="1105920"/>
                <a:ext cx="2869200" cy="303120"/>
              </a:xfrm>
              <a:prstGeom prst="rect">
                <a:avLst/>
              </a:prstGeom>
              <a:solidFill>
                <a:schemeClr val="bg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 defTabSz="914400">
                  <a:lnSpc>
                    <a:spcPct val="100000"/>
                  </a:lnSpc>
                </a:pPr>
                <a:r>
                  <a:rPr b="0" lang="fr-FR" sz="1400" spc="-1" strike="noStrike">
                    <a:solidFill>
                      <a:srgbClr val="1e35bb"/>
                    </a:solidFill>
                    <a:latin typeface="Calibri"/>
                  </a:rPr>
                  <a:t>NOM</a:t>
                </a: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9" name="Rectangle 3"/>
              <p:cNvSpPr/>
              <p:nvPr/>
            </p:nvSpPr>
            <p:spPr>
              <a:xfrm>
                <a:off x="1881000" y="1413720"/>
                <a:ext cx="2998800" cy="3074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1d315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fr-FR" sz="1800" spc="-1" strike="noStrike">
                  <a:solidFill>
                    <a:schemeClr val="lt1"/>
                  </a:solidFill>
                  <a:latin typeface="Calibri"/>
                </a:endParaRPr>
              </a:p>
            </p:txBody>
          </p:sp>
          <p:sp>
            <p:nvSpPr>
              <p:cNvPr id="90" name="ZoneTexte 4"/>
              <p:cNvSpPr/>
              <p:nvPr/>
            </p:nvSpPr>
            <p:spPr>
              <a:xfrm>
                <a:off x="2059560" y="509400"/>
                <a:ext cx="2342880" cy="455400"/>
              </a:xfrm>
              <a:prstGeom prst="rect">
                <a:avLst/>
              </a:prstGeom>
              <a:solidFill>
                <a:schemeClr val="bg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 algn="r" defTabSz="914400">
                  <a:lnSpc>
                    <a:spcPct val="100000"/>
                  </a:lnSpc>
                </a:pPr>
                <a:r>
                  <a:rPr b="0" lang="fr-FR" sz="2400" spc="-1" strike="noStrike">
                    <a:solidFill>
                      <a:srgbClr val="1e35bb"/>
                    </a:solidFill>
                    <a:latin typeface="comic"/>
                  </a:rPr>
                  <a:t>INSCRIPTION</a:t>
                </a:r>
                <a:endParaRPr b="0" lang="fr-FR" sz="2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1" name="ZoneTexte 5"/>
              <p:cNvSpPr/>
              <p:nvPr/>
            </p:nvSpPr>
            <p:spPr>
              <a:xfrm>
                <a:off x="1881000" y="1811880"/>
                <a:ext cx="2869200" cy="303120"/>
              </a:xfrm>
              <a:prstGeom prst="rect">
                <a:avLst/>
              </a:prstGeom>
              <a:solidFill>
                <a:schemeClr val="bg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 defTabSz="914400">
                  <a:lnSpc>
                    <a:spcPct val="100000"/>
                  </a:lnSpc>
                </a:pPr>
                <a:r>
                  <a:rPr b="0" lang="fr-FR" sz="1400" spc="-1" strike="noStrike">
                    <a:solidFill>
                      <a:srgbClr val="1e35bb"/>
                    </a:solidFill>
                    <a:latin typeface="Calibri"/>
                  </a:rPr>
                  <a:t>PRÉNOM(S)</a:t>
                </a: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2" name="Rectangle 6"/>
              <p:cNvSpPr/>
              <p:nvPr/>
            </p:nvSpPr>
            <p:spPr>
              <a:xfrm>
                <a:off x="1898280" y="2066760"/>
                <a:ext cx="2998800" cy="3074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1d315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fr-FR" sz="1800" spc="-1" strike="noStrike">
                  <a:solidFill>
                    <a:schemeClr val="lt1"/>
                  </a:solidFill>
                  <a:latin typeface="Calibri"/>
                </a:endParaRPr>
              </a:p>
            </p:txBody>
          </p:sp>
          <p:sp>
            <p:nvSpPr>
              <p:cNvPr id="93" name="Rectangle 7"/>
              <p:cNvSpPr/>
              <p:nvPr/>
            </p:nvSpPr>
            <p:spPr>
              <a:xfrm>
                <a:off x="1898280" y="2770200"/>
                <a:ext cx="2998800" cy="3074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1d315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fr-FR" sz="1800" spc="-1" strike="noStrike">
                  <a:solidFill>
                    <a:schemeClr val="lt1"/>
                  </a:solidFill>
                  <a:latin typeface="Calibri"/>
                </a:endParaRPr>
              </a:p>
            </p:txBody>
          </p:sp>
          <p:sp>
            <p:nvSpPr>
              <p:cNvPr id="94" name="ZoneTexte 9"/>
              <p:cNvSpPr/>
              <p:nvPr/>
            </p:nvSpPr>
            <p:spPr>
              <a:xfrm>
                <a:off x="1877760" y="2453040"/>
                <a:ext cx="2869200" cy="303120"/>
              </a:xfrm>
              <a:prstGeom prst="rect">
                <a:avLst/>
              </a:prstGeom>
              <a:solidFill>
                <a:schemeClr val="bg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 defTabSz="914400">
                  <a:lnSpc>
                    <a:spcPct val="100000"/>
                  </a:lnSpc>
                </a:pPr>
                <a:r>
                  <a:rPr b="0" lang="fr-FR" sz="1400" spc="-1" strike="noStrike">
                    <a:solidFill>
                      <a:srgbClr val="1e35bb"/>
                    </a:solidFill>
                    <a:latin typeface="Calibri"/>
                  </a:rPr>
                  <a:t>NOM D’UTILISATEUR</a:t>
                </a: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5" name="Rectangle 11"/>
              <p:cNvSpPr/>
              <p:nvPr/>
            </p:nvSpPr>
            <p:spPr>
              <a:xfrm>
                <a:off x="1910160" y="3447720"/>
                <a:ext cx="2998800" cy="3074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1d315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fr-FR" sz="1800" spc="-1" strike="noStrike">
                  <a:solidFill>
                    <a:schemeClr val="lt1"/>
                  </a:solidFill>
                  <a:latin typeface="Calibri"/>
                </a:endParaRPr>
              </a:p>
            </p:txBody>
          </p:sp>
          <p:sp>
            <p:nvSpPr>
              <p:cNvPr id="96" name="ZoneTexte 13"/>
              <p:cNvSpPr/>
              <p:nvPr/>
            </p:nvSpPr>
            <p:spPr>
              <a:xfrm>
                <a:off x="1877760" y="3163680"/>
                <a:ext cx="2869200" cy="303120"/>
              </a:xfrm>
              <a:prstGeom prst="rect">
                <a:avLst/>
              </a:prstGeom>
              <a:solidFill>
                <a:schemeClr val="bg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 defTabSz="914400">
                  <a:lnSpc>
                    <a:spcPct val="100000"/>
                  </a:lnSpc>
                </a:pPr>
                <a:r>
                  <a:rPr b="0" lang="fr-FR" sz="1400" spc="-1" strike="noStrike">
                    <a:solidFill>
                      <a:srgbClr val="1e35bb"/>
                    </a:solidFill>
                    <a:latin typeface="Calibri"/>
                  </a:rPr>
                  <a:t>Date de naissance (JJ/MM/AN)</a:t>
                </a: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7" name="ZoneTexte 14"/>
              <p:cNvSpPr/>
              <p:nvPr/>
            </p:nvSpPr>
            <p:spPr>
              <a:xfrm>
                <a:off x="1877760" y="3841200"/>
                <a:ext cx="2869200" cy="303120"/>
              </a:xfrm>
              <a:prstGeom prst="rect">
                <a:avLst/>
              </a:prstGeom>
              <a:solidFill>
                <a:schemeClr val="bg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 defTabSz="914400">
                  <a:lnSpc>
                    <a:spcPct val="100000"/>
                  </a:lnSpc>
                </a:pPr>
                <a:r>
                  <a:rPr b="0" lang="fr-FR" sz="1400" spc="-1" strike="noStrike">
                    <a:solidFill>
                      <a:srgbClr val="1e35bb"/>
                    </a:solidFill>
                    <a:latin typeface="Calibri"/>
                  </a:rPr>
                  <a:t>Numéro de téléphone</a:t>
                </a: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8" name="Rectangle 15"/>
              <p:cNvSpPr/>
              <p:nvPr/>
            </p:nvSpPr>
            <p:spPr>
              <a:xfrm>
                <a:off x="1910160" y="4122000"/>
                <a:ext cx="2998800" cy="3074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1d315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fr-FR" sz="1800" spc="-1" strike="noStrike">
                  <a:solidFill>
                    <a:schemeClr val="lt1"/>
                  </a:solidFill>
                  <a:latin typeface="Calibri"/>
                </a:endParaRPr>
              </a:p>
            </p:txBody>
          </p:sp>
          <p:sp>
            <p:nvSpPr>
              <p:cNvPr id="99" name="Rectangle 16"/>
              <p:cNvSpPr/>
              <p:nvPr/>
            </p:nvSpPr>
            <p:spPr>
              <a:xfrm>
                <a:off x="3873960" y="4714200"/>
                <a:ext cx="1005840" cy="3074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1d315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r>
                  <a:rPr b="0" lang="fr-FR" sz="1800" spc="-1" strike="noStrike">
                    <a:solidFill>
                      <a:schemeClr val="dk1"/>
                    </a:solidFill>
                    <a:latin typeface="Calibri"/>
                  </a:rPr>
                  <a:t>SUIVANT</a:t>
                </a:r>
                <a:endParaRPr b="0" lang="fr-FR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grpSp>
            <p:nvGrpSpPr>
              <p:cNvPr id="100" name="Groupe 17"/>
              <p:cNvGrpSpPr/>
              <p:nvPr/>
            </p:nvGrpSpPr>
            <p:grpSpPr>
              <a:xfrm>
                <a:off x="2313720" y="5224680"/>
                <a:ext cx="2165760" cy="803880"/>
                <a:chOff x="2313720" y="5224680"/>
                <a:chExt cx="2165760" cy="803880"/>
              </a:xfrm>
            </p:grpSpPr>
            <p:sp>
              <p:nvSpPr>
                <p:cNvPr id="101" name="Étoile à 5 branches 18"/>
                <p:cNvSpPr/>
                <p:nvPr/>
              </p:nvSpPr>
              <p:spPr>
                <a:xfrm>
                  <a:off x="3106800" y="5224680"/>
                  <a:ext cx="579240" cy="355680"/>
                </a:xfrm>
                <a:prstGeom prst="star5">
                  <a:avLst>
                    <a:gd name="adj" fmla="val 19098"/>
                    <a:gd name="hf" fmla="val 105146"/>
                    <a:gd name="vf" fmla="val 110557"/>
                  </a:avLst>
                </a:prstGeom>
                <a:solidFill>
                  <a:schemeClr val="bg1"/>
                </a:solidFill>
                <a:ln>
                  <a:solidFill>
                    <a:srgbClr val="4472c4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fr-FR" sz="1800" spc="-1" strike="noStrike">
                    <a:solidFill>
                      <a:srgbClr val="1e35bb"/>
                    </a:solidFill>
                    <a:latin typeface="Calibri"/>
                  </a:endParaRPr>
                </a:p>
              </p:txBody>
            </p:sp>
            <p:sp>
              <p:nvSpPr>
                <p:cNvPr id="102" name="ZoneTexte 19"/>
                <p:cNvSpPr/>
                <p:nvPr/>
              </p:nvSpPr>
              <p:spPr>
                <a:xfrm>
                  <a:off x="2313720" y="5634000"/>
                  <a:ext cx="2165760" cy="394560"/>
                </a:xfrm>
                <a:prstGeom prst="rect">
                  <a:avLst/>
                </a:prstGeom>
                <a:solidFill>
                  <a:schemeClr val="bg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spAutoFit/>
                </a:bodyPr>
                <a:p>
                  <a:pPr algn="ctr" defTabSz="914400">
                    <a:lnSpc>
                      <a:spcPct val="100000"/>
                    </a:lnSpc>
                  </a:pPr>
                  <a:r>
                    <a:rPr b="0" lang="fr-FR" sz="2000" spc="-1" strike="noStrike">
                      <a:solidFill>
                        <a:srgbClr val="1e35bb"/>
                      </a:solidFill>
                      <a:latin typeface="Engravers MT"/>
                    </a:rPr>
                    <a:t>BRICOL SN</a:t>
                  </a:r>
                  <a:endParaRPr b="0" lang="fr-FR" sz="20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</p:grpSp>
      </p:grpSp>
      <p:grpSp>
        <p:nvGrpSpPr>
          <p:cNvPr id="103" name="Groupe 22"/>
          <p:cNvGrpSpPr/>
          <p:nvPr/>
        </p:nvGrpSpPr>
        <p:grpSpPr>
          <a:xfrm>
            <a:off x="7374960" y="374400"/>
            <a:ext cx="3528720" cy="5714640"/>
            <a:chOff x="7374960" y="374400"/>
            <a:chExt cx="3528720" cy="5714640"/>
          </a:xfrm>
        </p:grpSpPr>
        <p:sp>
          <p:nvSpPr>
            <p:cNvPr id="104" name="Rectangle : coins arrondis 23"/>
            <p:cNvSpPr/>
            <p:nvPr/>
          </p:nvSpPr>
          <p:spPr>
            <a:xfrm>
              <a:off x="7374960" y="374400"/>
              <a:ext cx="3528720" cy="571464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fr-FR" sz="1800" spc="-1" strike="noStrike">
                <a:solidFill>
                  <a:srgbClr val="1e35bb"/>
                </a:solidFill>
                <a:latin typeface="Calibri"/>
              </a:endParaRPr>
            </a:p>
          </p:txBody>
        </p:sp>
        <p:grpSp>
          <p:nvGrpSpPr>
            <p:cNvPr id="105" name="Groupe 24"/>
            <p:cNvGrpSpPr/>
            <p:nvPr/>
          </p:nvGrpSpPr>
          <p:grpSpPr>
            <a:xfrm>
              <a:off x="7607160" y="509400"/>
              <a:ext cx="3031560" cy="3766320"/>
              <a:chOff x="7607160" y="509400"/>
              <a:chExt cx="3031560" cy="3766320"/>
            </a:xfrm>
          </p:grpSpPr>
          <p:sp>
            <p:nvSpPr>
              <p:cNvPr id="106" name="ZoneTexte 25"/>
              <p:cNvSpPr/>
              <p:nvPr/>
            </p:nvSpPr>
            <p:spPr>
              <a:xfrm>
                <a:off x="7607160" y="999000"/>
                <a:ext cx="2869200" cy="303120"/>
              </a:xfrm>
              <a:prstGeom prst="rect">
                <a:avLst/>
              </a:prstGeom>
              <a:solidFill>
                <a:schemeClr val="bg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 defTabSz="914400">
                  <a:lnSpc>
                    <a:spcPct val="100000"/>
                  </a:lnSpc>
                </a:pPr>
                <a:r>
                  <a:rPr b="0" lang="fr-FR" sz="1400" spc="-1" strike="noStrike">
                    <a:solidFill>
                      <a:srgbClr val="1e35bb"/>
                    </a:solidFill>
                    <a:latin typeface="Calibri"/>
                  </a:rPr>
                  <a:t>NOM</a:t>
                </a: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7" name="Rectangle 26"/>
              <p:cNvSpPr/>
              <p:nvPr/>
            </p:nvSpPr>
            <p:spPr>
              <a:xfrm>
                <a:off x="7607160" y="1270440"/>
                <a:ext cx="2998800" cy="3074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1d315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fr-FR" sz="1800" spc="-1" strike="noStrike">
                  <a:solidFill>
                    <a:schemeClr val="lt1"/>
                  </a:solidFill>
                  <a:latin typeface="Calibri"/>
                </a:endParaRPr>
              </a:p>
            </p:txBody>
          </p:sp>
          <p:sp>
            <p:nvSpPr>
              <p:cNvPr id="108" name="ZoneTexte 27"/>
              <p:cNvSpPr/>
              <p:nvPr/>
            </p:nvSpPr>
            <p:spPr>
              <a:xfrm>
                <a:off x="7772400" y="509400"/>
                <a:ext cx="2359440" cy="455400"/>
              </a:xfrm>
              <a:prstGeom prst="rect">
                <a:avLst/>
              </a:prstGeom>
              <a:solidFill>
                <a:schemeClr val="bg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 algn="r" defTabSz="914400">
                  <a:lnSpc>
                    <a:spcPct val="100000"/>
                  </a:lnSpc>
                </a:pPr>
                <a:r>
                  <a:rPr b="0" lang="fr-FR" sz="2400" spc="-1" strike="noStrike">
                    <a:solidFill>
                      <a:srgbClr val="1e35bb"/>
                    </a:solidFill>
                    <a:latin typeface="comic"/>
                  </a:rPr>
                  <a:t>INSCRIPTION</a:t>
                </a:r>
                <a:endParaRPr b="0" lang="fr-FR" sz="2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9" name="ZoneTexte 28"/>
              <p:cNvSpPr/>
              <p:nvPr/>
            </p:nvSpPr>
            <p:spPr>
              <a:xfrm>
                <a:off x="7607160" y="1643400"/>
                <a:ext cx="2869200" cy="303120"/>
              </a:xfrm>
              <a:prstGeom prst="rect">
                <a:avLst/>
              </a:prstGeom>
              <a:solidFill>
                <a:schemeClr val="bg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 defTabSz="914400">
                  <a:lnSpc>
                    <a:spcPct val="100000"/>
                  </a:lnSpc>
                </a:pPr>
                <a:r>
                  <a:rPr b="0" lang="fr-FR" sz="1400" spc="-1" strike="noStrike">
                    <a:solidFill>
                      <a:srgbClr val="1e35bb"/>
                    </a:solidFill>
                    <a:latin typeface="Calibri"/>
                  </a:rPr>
                  <a:t>PRÉNOM(S)</a:t>
                </a: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0" name="Rectangle 29"/>
              <p:cNvSpPr/>
              <p:nvPr/>
            </p:nvSpPr>
            <p:spPr>
              <a:xfrm>
                <a:off x="7628040" y="1953360"/>
                <a:ext cx="2998800" cy="3074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1d315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fr-FR" sz="1800" spc="-1" strike="noStrike">
                  <a:solidFill>
                    <a:schemeClr val="lt1"/>
                  </a:solidFill>
                  <a:latin typeface="Calibri"/>
                </a:endParaRPr>
              </a:p>
            </p:txBody>
          </p:sp>
          <p:sp>
            <p:nvSpPr>
              <p:cNvPr id="111" name="Rectangle 30"/>
              <p:cNvSpPr/>
              <p:nvPr/>
            </p:nvSpPr>
            <p:spPr>
              <a:xfrm>
                <a:off x="7628040" y="2647080"/>
                <a:ext cx="2998800" cy="3074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1d315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fr-FR" sz="1800" spc="-1" strike="noStrike">
                  <a:solidFill>
                    <a:schemeClr val="lt1"/>
                  </a:solidFill>
                  <a:latin typeface="Calibri"/>
                </a:endParaRPr>
              </a:p>
            </p:txBody>
          </p:sp>
          <p:sp>
            <p:nvSpPr>
              <p:cNvPr id="112" name="ZoneTexte 31"/>
              <p:cNvSpPr/>
              <p:nvPr/>
            </p:nvSpPr>
            <p:spPr>
              <a:xfrm>
                <a:off x="7607160" y="2361240"/>
                <a:ext cx="2869200" cy="303120"/>
              </a:xfrm>
              <a:prstGeom prst="rect">
                <a:avLst/>
              </a:prstGeom>
              <a:solidFill>
                <a:schemeClr val="bg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 defTabSz="914400">
                  <a:lnSpc>
                    <a:spcPct val="100000"/>
                  </a:lnSpc>
                </a:pPr>
                <a:r>
                  <a:rPr b="0" lang="fr-FR" sz="1400" spc="-1" strike="noStrike">
                    <a:solidFill>
                      <a:srgbClr val="1e35bb"/>
                    </a:solidFill>
                    <a:latin typeface="Calibri"/>
                  </a:rPr>
                  <a:t>NOM D’UTILISATEUR</a:t>
                </a: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3" name="Rectangle 32"/>
              <p:cNvSpPr/>
              <p:nvPr/>
            </p:nvSpPr>
            <p:spPr>
              <a:xfrm>
                <a:off x="7628040" y="3326400"/>
                <a:ext cx="2998800" cy="3074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1d315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fr-FR" sz="1800" spc="-1" strike="noStrike">
                  <a:solidFill>
                    <a:schemeClr val="lt1"/>
                  </a:solidFill>
                  <a:latin typeface="Calibri"/>
                </a:endParaRPr>
              </a:p>
            </p:txBody>
          </p:sp>
          <p:sp>
            <p:nvSpPr>
              <p:cNvPr id="114" name="ZoneTexte 33"/>
              <p:cNvSpPr/>
              <p:nvPr/>
            </p:nvSpPr>
            <p:spPr>
              <a:xfrm>
                <a:off x="7607160" y="3035520"/>
                <a:ext cx="2869200" cy="303120"/>
              </a:xfrm>
              <a:prstGeom prst="rect">
                <a:avLst/>
              </a:prstGeom>
              <a:solidFill>
                <a:schemeClr val="bg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 defTabSz="914400">
                  <a:lnSpc>
                    <a:spcPct val="100000"/>
                  </a:lnSpc>
                </a:pPr>
                <a:r>
                  <a:rPr b="0" lang="fr-FR" sz="1400" spc="-1" strike="noStrike">
                    <a:solidFill>
                      <a:srgbClr val="1e35bb"/>
                    </a:solidFill>
                    <a:latin typeface="Calibri"/>
                  </a:rPr>
                  <a:t>Date de naissance (JJ/MM/AN)</a:t>
                </a: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5" name="ZoneTexte 34"/>
              <p:cNvSpPr/>
              <p:nvPr/>
            </p:nvSpPr>
            <p:spPr>
              <a:xfrm>
                <a:off x="7607160" y="3660480"/>
                <a:ext cx="2869200" cy="303120"/>
              </a:xfrm>
              <a:prstGeom prst="rect">
                <a:avLst/>
              </a:prstGeom>
              <a:solidFill>
                <a:schemeClr val="bg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 defTabSz="914400">
                  <a:lnSpc>
                    <a:spcPct val="100000"/>
                  </a:lnSpc>
                </a:pPr>
                <a:r>
                  <a:rPr b="0" lang="fr-FR" sz="1400" spc="-1" strike="noStrike">
                    <a:solidFill>
                      <a:srgbClr val="1e35bb"/>
                    </a:solidFill>
                    <a:latin typeface="Calibri"/>
                  </a:rPr>
                  <a:t>Numéro de téléphone</a:t>
                </a:r>
                <a:endParaRPr b="0" lang="fr-FR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6" name="Rectangle 35"/>
              <p:cNvSpPr/>
              <p:nvPr/>
            </p:nvSpPr>
            <p:spPr>
              <a:xfrm>
                <a:off x="7639920" y="3968280"/>
                <a:ext cx="2998800" cy="3074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1d315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fr-FR" sz="1800" spc="-1" strike="noStrike">
                  <a:solidFill>
                    <a:schemeClr val="lt1"/>
                  </a:solidFill>
                  <a:latin typeface="Calibri"/>
                </a:endParaRPr>
              </a:p>
            </p:txBody>
          </p:sp>
        </p:grpSp>
      </p:grpSp>
      <p:sp>
        <p:nvSpPr>
          <p:cNvPr id="117" name="Rectangle 40"/>
          <p:cNvSpPr/>
          <p:nvPr/>
        </p:nvSpPr>
        <p:spPr>
          <a:xfrm>
            <a:off x="7639920" y="4587840"/>
            <a:ext cx="2998800" cy="307440"/>
          </a:xfrm>
          <a:prstGeom prst="rect">
            <a:avLst/>
          </a:prstGeom>
          <a:solidFill>
            <a:schemeClr val="bg1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18" name="ZoneTexte 42"/>
          <p:cNvSpPr/>
          <p:nvPr/>
        </p:nvSpPr>
        <p:spPr>
          <a:xfrm>
            <a:off x="7628040" y="4280040"/>
            <a:ext cx="286920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400" spc="-1" strike="noStrike">
                <a:solidFill>
                  <a:srgbClr val="1e35bb"/>
                </a:solidFill>
                <a:latin typeface="Calibri"/>
              </a:rPr>
              <a:t>Domaine d’activité</a:t>
            </a:r>
            <a:endParaRPr b="0" lang="fr-F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" name="Rectangle 43"/>
          <p:cNvSpPr/>
          <p:nvPr/>
        </p:nvSpPr>
        <p:spPr>
          <a:xfrm>
            <a:off x="9446760" y="5082120"/>
            <a:ext cx="1255680" cy="244800"/>
          </a:xfrm>
          <a:prstGeom prst="rect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dk1"/>
                </a:solidFill>
                <a:latin typeface="Calibri"/>
              </a:rPr>
              <a:t>SUIVANT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0" name="ZoneTexte 44"/>
          <p:cNvSpPr/>
          <p:nvPr/>
        </p:nvSpPr>
        <p:spPr>
          <a:xfrm>
            <a:off x="8056440" y="5634000"/>
            <a:ext cx="216576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fr-FR" sz="2000" spc="-1" strike="noStrike">
                <a:solidFill>
                  <a:srgbClr val="1e35bb"/>
                </a:solidFill>
                <a:latin typeface="Engravers MT"/>
              </a:rPr>
              <a:t>BRICOL SN</a:t>
            </a:r>
            <a:endParaRPr b="0" lang="fr-FR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Étoile à 5 branches 45"/>
          <p:cNvSpPr/>
          <p:nvPr/>
        </p:nvSpPr>
        <p:spPr>
          <a:xfrm>
            <a:off x="8781480" y="5289480"/>
            <a:ext cx="464040" cy="30744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1e35bb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rgbClr val="1e35bb"/>
              </a:solidFill>
              <a:latin typeface="Calibri"/>
            </a:endParaRPr>
          </a:p>
        </p:txBody>
      </p:sp>
      <p:sp>
        <p:nvSpPr>
          <p:cNvPr id="122" name="Rectangle 46"/>
          <p:cNvSpPr/>
          <p:nvPr/>
        </p:nvSpPr>
        <p:spPr>
          <a:xfrm>
            <a:off x="6095880" y="509400"/>
            <a:ext cx="177480" cy="5713560"/>
          </a:xfrm>
          <a:prstGeom prst="rect">
            <a:avLst/>
          </a:prstGeom>
          <a:solidFill>
            <a:srgbClr val="1e35bb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 : coins arrondis 1"/>
          <p:cNvSpPr/>
          <p:nvPr/>
        </p:nvSpPr>
        <p:spPr>
          <a:xfrm>
            <a:off x="5189400" y="708840"/>
            <a:ext cx="3268800" cy="530316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24" name="ZoneTexte 2"/>
          <p:cNvSpPr/>
          <p:nvPr/>
        </p:nvSpPr>
        <p:spPr>
          <a:xfrm>
            <a:off x="5543640" y="1005840"/>
            <a:ext cx="25599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fr-FR" sz="2400" spc="-1" strike="noStrike">
                <a:solidFill>
                  <a:srgbClr val="1e35bb"/>
                </a:solidFill>
                <a:latin typeface="Engravers MT"/>
              </a:rPr>
              <a:t>SERVICES</a:t>
            </a:r>
            <a:endParaRPr b="0" lang="fr-FR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5" name="Rectangle 3"/>
          <p:cNvSpPr/>
          <p:nvPr/>
        </p:nvSpPr>
        <p:spPr>
          <a:xfrm>
            <a:off x="5324040" y="2309040"/>
            <a:ext cx="2998800" cy="307440"/>
          </a:xfrm>
          <a:prstGeom prst="rect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dk1"/>
                </a:solidFill>
                <a:latin typeface="Calibri"/>
              </a:rPr>
              <a:t>Menuiserie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6" name="Rectangle 4"/>
          <p:cNvSpPr/>
          <p:nvPr/>
        </p:nvSpPr>
        <p:spPr>
          <a:xfrm>
            <a:off x="5324040" y="3057840"/>
            <a:ext cx="2998800" cy="307440"/>
          </a:xfrm>
          <a:prstGeom prst="rect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dk1"/>
                </a:solidFill>
                <a:latin typeface="Calibri"/>
              </a:rPr>
              <a:t>Plomberie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7" name="Rectangle 5"/>
          <p:cNvSpPr/>
          <p:nvPr/>
        </p:nvSpPr>
        <p:spPr>
          <a:xfrm>
            <a:off x="5324040" y="3806280"/>
            <a:ext cx="2998800" cy="307440"/>
          </a:xfrm>
          <a:prstGeom prst="rect">
            <a:avLst/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dk1"/>
                </a:solidFill>
                <a:latin typeface="Calibri"/>
              </a:rPr>
              <a:t>Électricité</a:t>
            </a: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128" name="Groupe 7"/>
          <p:cNvGrpSpPr/>
          <p:nvPr/>
        </p:nvGrpSpPr>
        <p:grpSpPr>
          <a:xfrm>
            <a:off x="5740560" y="5042880"/>
            <a:ext cx="2165760" cy="803880"/>
            <a:chOff x="5740560" y="5042880"/>
            <a:chExt cx="2165760" cy="803880"/>
          </a:xfrm>
        </p:grpSpPr>
        <p:sp>
          <p:nvSpPr>
            <p:cNvPr id="129" name="Étoile à 5 branches 8"/>
            <p:cNvSpPr/>
            <p:nvPr/>
          </p:nvSpPr>
          <p:spPr>
            <a:xfrm>
              <a:off x="6534000" y="5042880"/>
              <a:ext cx="579240" cy="35568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1e35bb"/>
            </a:solidFill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fr-FR" sz="1800" spc="-1" strike="noStrike">
                <a:solidFill>
                  <a:srgbClr val="1e35bb"/>
                </a:solidFill>
                <a:latin typeface="Calibri"/>
              </a:endParaRPr>
            </a:p>
          </p:txBody>
        </p:sp>
        <p:sp>
          <p:nvSpPr>
            <p:cNvPr id="130" name="ZoneTexte 9"/>
            <p:cNvSpPr/>
            <p:nvPr/>
          </p:nvSpPr>
          <p:spPr>
            <a:xfrm>
              <a:off x="5740560" y="5452200"/>
              <a:ext cx="2165760" cy="39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fr-FR" sz="2000" spc="-1" strike="noStrike">
                  <a:solidFill>
                    <a:srgbClr val="1e35bb"/>
                  </a:solidFill>
                  <a:latin typeface="Engravers MT"/>
                </a:rPr>
                <a:t>BRICOL SN</a:t>
              </a:r>
              <a:endParaRPr b="0" lang="fr-FR" sz="20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roupe 11"/>
          <p:cNvGrpSpPr/>
          <p:nvPr/>
        </p:nvGrpSpPr>
        <p:grpSpPr>
          <a:xfrm>
            <a:off x="1426320" y="652680"/>
            <a:ext cx="3154320" cy="5211720"/>
            <a:chOff x="1426320" y="652680"/>
            <a:chExt cx="3154320" cy="5211720"/>
          </a:xfrm>
        </p:grpSpPr>
        <p:sp>
          <p:nvSpPr>
            <p:cNvPr id="132" name="Rectangle : coins arrondis 1"/>
            <p:cNvSpPr/>
            <p:nvPr/>
          </p:nvSpPr>
          <p:spPr>
            <a:xfrm>
              <a:off x="1426320" y="652680"/>
              <a:ext cx="3154320" cy="521172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fr-FR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33" name="ZoneTexte 2"/>
            <p:cNvSpPr/>
            <p:nvPr/>
          </p:nvSpPr>
          <p:spPr>
            <a:xfrm>
              <a:off x="1751040" y="927000"/>
              <a:ext cx="2569320" cy="394560"/>
            </a:xfrm>
            <a:prstGeom prst="rect">
              <a:avLst/>
            </a:pr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1" lang="fr-FR" sz="2000" spc="-1" strike="noStrike">
                  <a:solidFill>
                    <a:srgbClr val="1e35bb"/>
                  </a:solidFill>
                  <a:latin typeface="American Typewriter"/>
                </a:rPr>
                <a:t>Plomberie</a:t>
              </a:r>
              <a:endParaRPr b="0" lang="fr-FR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4" name="ZoneTexte 4"/>
            <p:cNvSpPr/>
            <p:nvPr/>
          </p:nvSpPr>
          <p:spPr>
            <a:xfrm>
              <a:off x="1568880" y="1447560"/>
              <a:ext cx="2869200" cy="303120"/>
            </a:xfrm>
            <a:prstGeom prst="rect">
              <a:avLst/>
            </a:pr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fr-FR" sz="1400" spc="-1" strike="noStrike">
                  <a:solidFill>
                    <a:srgbClr val="1e35bb"/>
                  </a:solidFill>
                  <a:latin typeface="Calibri"/>
                </a:rPr>
                <a:t>Expliquer votre problème :</a:t>
              </a: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5" name="Rectangle 5"/>
            <p:cNvSpPr/>
            <p:nvPr/>
          </p:nvSpPr>
          <p:spPr>
            <a:xfrm>
              <a:off x="1568880" y="1875960"/>
              <a:ext cx="2934000" cy="112176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d31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fr-FR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36" name="ZoneTexte 6"/>
            <p:cNvSpPr/>
            <p:nvPr/>
          </p:nvSpPr>
          <p:spPr>
            <a:xfrm>
              <a:off x="1568880" y="3441600"/>
              <a:ext cx="2869200" cy="333360"/>
            </a:xfrm>
            <a:prstGeom prst="rect">
              <a:avLst/>
            </a:pr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fr-FR" sz="1600" spc="-1" strike="noStrike">
                  <a:solidFill>
                    <a:srgbClr val="1e35bb"/>
                  </a:solidFill>
                  <a:latin typeface="Calibri"/>
                </a:rPr>
                <a:t>Prendre des photos;</a:t>
              </a:r>
              <a:endParaRPr b="0" lang="fr-FR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37" name="Graphique 8" descr=""/>
            <p:cNvPicPr/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/>
          </p:blipFill>
          <p:spPr>
            <a:xfrm>
              <a:off x="2331000" y="4023720"/>
              <a:ext cx="1344600" cy="108828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38" name="Groupe 12"/>
          <p:cNvGrpSpPr/>
          <p:nvPr/>
        </p:nvGrpSpPr>
        <p:grpSpPr>
          <a:xfrm>
            <a:off x="6843960" y="648360"/>
            <a:ext cx="3154320" cy="5211720"/>
            <a:chOff x="6843960" y="648360"/>
            <a:chExt cx="3154320" cy="5211720"/>
          </a:xfrm>
        </p:grpSpPr>
        <p:sp>
          <p:nvSpPr>
            <p:cNvPr id="139" name="Rectangle : coins arrondis 13"/>
            <p:cNvSpPr/>
            <p:nvPr/>
          </p:nvSpPr>
          <p:spPr>
            <a:xfrm>
              <a:off x="6843960" y="648360"/>
              <a:ext cx="3154320" cy="5211720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>
              <a:solidFill>
                <a:srgbClr val="000000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fr-FR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40" name="ZoneTexte 14"/>
            <p:cNvSpPr/>
            <p:nvPr/>
          </p:nvSpPr>
          <p:spPr>
            <a:xfrm>
              <a:off x="7064280" y="859680"/>
              <a:ext cx="2791440" cy="394560"/>
            </a:xfrm>
            <a:prstGeom prst="rect">
              <a:avLst/>
            </a:pr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1" lang="fr-FR" sz="2000" spc="-1" strike="noStrike">
                  <a:solidFill>
                    <a:srgbClr val="1e35bb"/>
                  </a:solidFill>
                  <a:latin typeface="American Typewriter"/>
                </a:rPr>
                <a:t>Plombier</a:t>
              </a:r>
              <a:endParaRPr b="0" lang="fr-FR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1" name="ZoneTexte 15"/>
            <p:cNvSpPr/>
            <p:nvPr/>
          </p:nvSpPr>
          <p:spPr>
            <a:xfrm>
              <a:off x="6986520" y="1443240"/>
              <a:ext cx="2869200" cy="303120"/>
            </a:xfrm>
            <a:prstGeom prst="rect">
              <a:avLst/>
            </a:pr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fr-FR" sz="1400" spc="-1" strike="noStrike">
                  <a:solidFill>
                    <a:srgbClr val="1e35bb"/>
                  </a:solidFill>
                  <a:latin typeface="Calibri"/>
                </a:rPr>
                <a:t>Explication du problème :</a:t>
              </a:r>
              <a:endParaRPr b="0" lang="fr-FR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2" name="Rectangle 16"/>
            <p:cNvSpPr/>
            <p:nvPr/>
          </p:nvSpPr>
          <p:spPr>
            <a:xfrm>
              <a:off x="6986520" y="1871280"/>
              <a:ext cx="2934000" cy="112176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d31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fr-FR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43" name="ZoneTexte 17"/>
            <p:cNvSpPr/>
            <p:nvPr/>
          </p:nvSpPr>
          <p:spPr>
            <a:xfrm>
              <a:off x="6986520" y="3437280"/>
              <a:ext cx="2869200" cy="333360"/>
            </a:xfrm>
            <a:prstGeom prst="rect">
              <a:avLst/>
            </a:pr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fr-FR" sz="1600" spc="-1" strike="noStrike">
                  <a:solidFill>
                    <a:srgbClr val="1e35bb"/>
                  </a:solidFill>
                  <a:latin typeface="Calibri"/>
                </a:rPr>
                <a:t>État du problème;</a:t>
              </a:r>
              <a:endParaRPr b="0" lang="fr-FR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144" name="Graphique 18" descr=""/>
            <p:cNvPicPr/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/>
          </p:blipFill>
          <p:spPr>
            <a:xfrm>
              <a:off x="7749000" y="4019400"/>
              <a:ext cx="1344600" cy="10882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45" name="Rectangle 19"/>
          <p:cNvSpPr/>
          <p:nvPr/>
        </p:nvSpPr>
        <p:spPr>
          <a:xfrm>
            <a:off x="5623560" y="402120"/>
            <a:ext cx="177480" cy="5713560"/>
          </a:xfrm>
          <a:prstGeom prst="rect">
            <a:avLst/>
          </a:prstGeom>
          <a:solidFill>
            <a:srgbClr val="1e35bb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</TotalTime>
  <Application>LibreOffice/24.2.7.2$Linux_X86_64 LibreOffice_project/420$Build-2</Application>
  <AppVersion>15.0000</AppVersion>
  <Words>89</Words>
  <Paragraphs>36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2025-07-12T19:20:38Z</dcterms:created>
  <dc:creator>Amadou Djibril Diagne</dc:creator>
  <dc:description/>
  <dc:language>fr-FR</dc:language>
  <cp:lastModifiedBy/>
  <dcterms:modified xsi:type="dcterms:W3CDTF">2025-07-14T03:29:42Z</dcterms:modified>
  <cp:revision>3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Grand écran</vt:lpwstr>
  </property>
  <property fmtid="{D5CDD505-2E9C-101B-9397-08002B2CF9AE}" pid="3" name="Slides">
    <vt:i4>5</vt:i4>
  </property>
</Properties>
</file>