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D450F-431C-48D3-822D-06966D4687D4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D8207-2CAD-4CDF-8EE3-147BE9A047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85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D8207-2CAD-4CDF-8EE3-147BE9A0479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73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207-6729-4FE1-B03B-DC67D3AF8605}" type="datetime1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71FC64-DCB2-47F8-96CE-69228D02D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54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8D60-76C7-4D30-824E-3FA1263CE8A9}" type="datetime1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71FC64-DCB2-47F8-96CE-69228D02D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69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47F4-D47E-4F68-AF03-4FC973C44AFA}" type="datetime1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71FC64-DCB2-47F8-96CE-69228D02D02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844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B5BD-4744-44C3-B290-34FB90623E55}" type="datetime1">
              <a:rPr lang="fr-FR" smtClean="0"/>
              <a:t>18/09/2024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71FC64-DCB2-47F8-96CE-69228D02D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78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6AF-3C9B-4A88-A3FB-81612FCB65E8}" type="datetime1">
              <a:rPr lang="fr-FR" smtClean="0"/>
              <a:t>18/09/2024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71FC64-DCB2-47F8-96CE-69228D02D02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685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F95-B052-4CB3-826C-0CFCE238DE02}" type="datetime1">
              <a:rPr lang="fr-FR" smtClean="0"/>
              <a:t>18/09/2024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71FC64-DCB2-47F8-96CE-69228D02D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792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0C0-4B57-4428-A1B0-AC569F21BC07}" type="datetime1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FC64-DCB2-47F8-96CE-69228D02D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14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D8BF-8A8B-4898-BC7A-8F18FA6B159A}" type="datetime1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FC64-DCB2-47F8-96CE-69228D02D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6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1AB1-3514-4320-94F8-1C0632610B2A}" type="datetime1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FC64-DCB2-47F8-96CE-69228D02D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91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DCD7-8967-4DBE-AB12-23BE9D7BD738}" type="datetime1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71FC64-DCB2-47F8-96CE-69228D02D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1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4486-C7ED-4EDB-97DF-D0CCB58CC631}" type="datetime1">
              <a:rPr lang="fr-FR" smtClean="0"/>
              <a:t>18/09/2024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71FC64-DCB2-47F8-96CE-69228D02D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12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E0B8-62C7-4F0B-AF26-A4DB06EE78AC}" type="datetime1">
              <a:rPr lang="fr-FR" smtClean="0"/>
              <a:t>18/09/2024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71FC64-DCB2-47F8-96CE-69228D02D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5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A068-E616-4FCD-A14C-33172A311F18}" type="datetime1">
              <a:rPr lang="fr-FR" smtClean="0"/>
              <a:t>18/09/2024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FC64-DCB2-47F8-96CE-69228D02D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8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760B-D701-431D-A1A8-266C27718744}" type="datetime1">
              <a:rPr lang="fr-FR" smtClean="0"/>
              <a:t>18/09/2024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FC64-DCB2-47F8-96CE-69228D02D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34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DDC2-6A50-4B93-A495-CBF858B6812B}" type="datetime1">
              <a:rPr lang="fr-FR" smtClean="0"/>
              <a:t>18/09/2024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FC64-DCB2-47F8-96CE-69228D02D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05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1F78-32FF-4EE0-B49A-7BC51BE21590}" type="datetime1">
              <a:rPr lang="fr-FR" smtClean="0"/>
              <a:t>18/09/2024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71FC64-DCB2-47F8-96CE-69228D02D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22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63343-FCD8-4678-8EC3-A2E8D3CF805A}" type="datetime1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71FC64-DCB2-47F8-96CE-69228D02D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7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90713" y="-482600"/>
            <a:ext cx="9512299" cy="2262781"/>
          </a:xfrm>
        </p:spPr>
        <p:txBody>
          <a:bodyPr/>
          <a:lstStyle/>
          <a:p>
            <a:r>
              <a:rPr lang="fr-FR" b="1" dirty="0" smtClean="0"/>
              <a:t>Projet : </a:t>
            </a:r>
            <a:r>
              <a:rPr lang="fr-FR" b="1" dirty="0" smtClean="0">
                <a:latin typeface="Algerian" panose="04020705040A02060702" pitchFamily="82" charset="0"/>
              </a:rPr>
              <a:t>Gestion des ressources humaines</a:t>
            </a:r>
            <a:endParaRPr lang="fr-FR" b="1" dirty="0">
              <a:latin typeface="Algerian" panose="04020705040A02060702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99795" y="3610862"/>
            <a:ext cx="8915399" cy="2969621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Résumé du projet :</a:t>
            </a:r>
            <a:r>
              <a:rPr lang="fr-FR" dirty="0"/>
              <a:t> Ce projet a pour objectif de créer un système de numérisation des ressources humaines d'une </a:t>
            </a:r>
            <a:r>
              <a:rPr lang="fr-FR" dirty="0" smtClean="0"/>
              <a:t>entreprise et de faciliter les requêtes des bases de données. </a:t>
            </a:r>
            <a:r>
              <a:rPr lang="fr-FR" dirty="0"/>
              <a:t>Nous avons débuté par la modélisation de la base de données de l'entreprise à l'aide du logiciel </a:t>
            </a:r>
            <a:r>
              <a:rPr lang="fr-FR" b="1" dirty="0" err="1"/>
              <a:t>lopy</a:t>
            </a:r>
            <a:r>
              <a:rPr lang="fr-FR" dirty="0"/>
              <a:t>, suivie de la création de la base de données et de l'insertion des informations dans </a:t>
            </a:r>
            <a:r>
              <a:rPr lang="fr-FR" b="1" dirty="0"/>
              <a:t>MySQL</a:t>
            </a:r>
            <a:r>
              <a:rPr lang="fr-FR" dirty="0"/>
              <a:t>. Une fois ces étapes complétées, nous avons interconnecté la base de données </a:t>
            </a:r>
            <a:r>
              <a:rPr lang="fr-FR" b="1" dirty="0"/>
              <a:t>MySQL</a:t>
            </a:r>
            <a:r>
              <a:rPr lang="fr-FR" dirty="0"/>
              <a:t> avec </a:t>
            </a:r>
            <a:r>
              <a:rPr lang="fr-FR" b="1" dirty="0"/>
              <a:t>Python</a:t>
            </a:r>
            <a:r>
              <a:rPr lang="fr-FR" dirty="0"/>
              <a:t> en utilisant </a:t>
            </a:r>
            <a:r>
              <a:rPr lang="fr-FR" b="1" dirty="0"/>
              <a:t>Visual Studio Code</a:t>
            </a:r>
            <a:r>
              <a:rPr lang="fr-FR" dirty="0"/>
              <a:t>.</a:t>
            </a:r>
          </a:p>
          <a:p>
            <a:r>
              <a:rPr lang="fr-FR" dirty="0"/>
              <a:t>Nous avons ensuite entamé le processus d'intégration en utilisant </a:t>
            </a:r>
            <a:r>
              <a:rPr lang="fr-FR" b="1" dirty="0" err="1"/>
              <a:t>Streamlit</a:t>
            </a:r>
            <a:r>
              <a:rPr lang="fr-FR" dirty="0"/>
              <a:t> pour créer une interface graphique. Cette interface comporte un menu permettant à l'utilisateur de visualiser les résultats des requêtes sous forme de tableaux ou de diagrammes par un simple clic.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477496" y="2226162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b="1" dirty="0" smtClean="0"/>
              <a:t>Réalisé par:</a:t>
            </a:r>
            <a:r>
              <a:rPr lang="fr-FR" sz="1100" dirty="0" smtClean="0"/>
              <a:t> </a:t>
            </a:r>
          </a:p>
          <a:p>
            <a:r>
              <a:rPr lang="fr-FR" sz="1100" dirty="0" smtClean="0">
                <a:latin typeface="Bahnschrift SemiLight SemiConde" panose="020B0502040204020203" pitchFamily="34" charset="0"/>
              </a:rPr>
              <a:t>Mohamed KEBE</a:t>
            </a:r>
          </a:p>
          <a:p>
            <a:r>
              <a:rPr lang="fr-FR" sz="1100" dirty="0" smtClean="0">
                <a:latin typeface="Bahnschrift SemiLight SemiConde" panose="020B0502040204020203" pitchFamily="34" charset="0"/>
              </a:rPr>
              <a:t> Mohamed CISSE</a:t>
            </a:r>
          </a:p>
          <a:p>
            <a:r>
              <a:rPr lang="fr-FR" sz="1100" dirty="0" smtClean="0">
                <a:latin typeface="Bahnschrift SemiLight SemiConde" panose="020B0502040204020203" pitchFamily="34" charset="0"/>
              </a:rPr>
              <a:t> </a:t>
            </a:r>
            <a:r>
              <a:rPr lang="fr-FR" sz="1100" dirty="0" err="1" smtClean="0">
                <a:latin typeface="Bahnschrift SemiLight SemiConde" panose="020B0502040204020203" pitchFamily="34" charset="0"/>
              </a:rPr>
              <a:t>Sokhna</a:t>
            </a:r>
            <a:r>
              <a:rPr lang="fr-FR" sz="1100" dirty="0" smtClean="0">
                <a:latin typeface="Bahnschrift SemiLight SemiConde" panose="020B0502040204020203" pitchFamily="34" charset="0"/>
              </a:rPr>
              <a:t> Diarra Bousso CAMARA </a:t>
            </a:r>
            <a:endParaRPr lang="fr-FR" sz="1100" dirty="0">
              <a:latin typeface="Bahnschrift SemiLight SemiConde" panose="020B0502040204020203" pitchFamily="34" charset="0"/>
            </a:endParaRPr>
          </a:p>
          <a:p>
            <a:r>
              <a:rPr lang="fr-FR" sz="1100" dirty="0" smtClean="0">
                <a:latin typeface="Bahnschrift SemiLight SemiConde" panose="020B0502040204020203" pitchFamily="34" charset="0"/>
              </a:rPr>
              <a:t> </a:t>
            </a:r>
            <a:r>
              <a:rPr lang="fr-FR" sz="1100" dirty="0" smtClean="0">
                <a:latin typeface="Bahnschrift SemiLight SemiConde" panose="020B0502040204020203" pitchFamily="34" charset="0"/>
              </a:rPr>
              <a:t>Khady Faye</a:t>
            </a:r>
            <a:endParaRPr lang="fr-FR" sz="1100" dirty="0">
              <a:latin typeface="Bahnschrift SemiLight SemiConde" panose="020B0502040204020203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982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91225" y="469496"/>
            <a:ext cx="11707275" cy="1280890"/>
          </a:xfrm>
        </p:spPr>
        <p:txBody>
          <a:bodyPr/>
          <a:lstStyle/>
          <a:p>
            <a:r>
              <a:rPr lang="fr-FR" b="1" dirty="0" smtClean="0"/>
              <a:t>Résultat de quelques requêtes et le </a:t>
            </a:r>
            <a:r>
              <a:rPr lang="fr-FR" b="1" dirty="0"/>
              <a:t>Menu suite </a:t>
            </a:r>
            <a:br>
              <a:rPr lang="fr-FR" b="1" dirty="0"/>
            </a:br>
            <a:r>
              <a:rPr lang="fr-FR" b="1" dirty="0"/>
              <a:t>à l’interfaçage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750386"/>
            <a:ext cx="9639230" cy="6031437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lèche vers le bas 6"/>
          <p:cNvSpPr/>
          <p:nvPr/>
        </p:nvSpPr>
        <p:spPr>
          <a:xfrm rot="3168168">
            <a:off x="3505200" y="2316405"/>
            <a:ext cx="1092200" cy="7493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71329" y="2531937"/>
            <a:ext cx="2251776" cy="192953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400" dirty="0" smtClean="0"/>
              <a:t>ET enfin nous voilà au </a:t>
            </a:r>
            <a:r>
              <a:rPr lang="fr-FR" sz="1400" dirty="0" smtClean="0"/>
              <a:t>menu qui résume le type d’information qu’on veut accéder.</a:t>
            </a:r>
          </a:p>
          <a:p>
            <a:r>
              <a:rPr lang="fr-FR" sz="1400" dirty="0" smtClean="0"/>
              <a:t>Le clic fait que le </a:t>
            </a:r>
            <a:r>
              <a:rPr lang="fr-FR" sz="1400" dirty="0" smtClean="0"/>
              <a:t>système se connecte sur la base de </a:t>
            </a:r>
            <a:r>
              <a:rPr lang="fr-FR" sz="1400" dirty="0" smtClean="0"/>
              <a:t>données,  passe </a:t>
            </a:r>
            <a:r>
              <a:rPr lang="fr-FR" sz="1400" dirty="0" smtClean="0"/>
              <a:t>la requête puis l’afficher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3133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3367" y="375583"/>
            <a:ext cx="8911687" cy="1280890"/>
          </a:xfrm>
        </p:spPr>
        <p:txBody>
          <a:bodyPr/>
          <a:lstStyle/>
          <a:p>
            <a:r>
              <a:rPr lang="fr-FR" b="1" dirty="0"/>
              <a:t>Résultat de quelques requêtes suite </a:t>
            </a:r>
            <a:br>
              <a:rPr lang="fr-FR" b="1" dirty="0"/>
            </a:br>
            <a:r>
              <a:rPr lang="fr-FR" b="1" dirty="0"/>
              <a:t>à l’interfaçage et le Menu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515" y="2033056"/>
            <a:ext cx="9925877" cy="5760327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lèche droite 5"/>
          <p:cNvSpPr/>
          <p:nvPr/>
        </p:nvSpPr>
        <p:spPr>
          <a:xfrm rot="13929810">
            <a:off x="3439992" y="3777452"/>
            <a:ext cx="1250564" cy="613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02407" y="2033056"/>
            <a:ext cx="1763108" cy="4183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 smtClean="0"/>
              <a:t>Et ainsi de suite !!!!</a:t>
            </a:r>
          </a:p>
          <a:p>
            <a:endParaRPr lang="fr-FR" sz="1200" dirty="0"/>
          </a:p>
          <a:p>
            <a:r>
              <a:rPr lang="fr-FR" sz="1200" dirty="0" smtClean="0"/>
              <a:t>On peut améliorer l’interface graphique en ajoutant plus de requêtes au besoin de l’utilisateur !!!</a:t>
            </a:r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Mais comme on nous oblige à ne pas dépasser 10 Pages pour la présentation, on s’arrête </a:t>
            </a:r>
            <a:r>
              <a:rPr lang="fr-FR" sz="1200" dirty="0" smtClean="0"/>
              <a:t>là </a:t>
            </a:r>
            <a:r>
              <a:rPr lang="fr-FR" sz="1200" dirty="0" smtClean="0"/>
              <a:t>et reste ouvert aux commentaires ! </a:t>
            </a:r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9893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Modélisation du projet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199" y="1485110"/>
            <a:ext cx="10434413" cy="57256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11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51524" y="608097"/>
            <a:ext cx="4658775" cy="1280890"/>
          </a:xfrm>
        </p:spPr>
        <p:txBody>
          <a:bodyPr/>
          <a:lstStyle/>
          <a:p>
            <a:r>
              <a:rPr lang="fr-FR" b="1" dirty="0" smtClean="0"/>
              <a:t>Les requêtes 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1581" y="1351722"/>
            <a:ext cx="8420419" cy="5506278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507365" y="1778292"/>
            <a:ext cx="3188336" cy="1155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Suite à la modélisation nous allons faire les requêtes </a:t>
            </a:r>
            <a:r>
              <a:rPr lang="fr-FR" dirty="0" err="1" smtClean="0"/>
              <a:t>sql</a:t>
            </a:r>
            <a:r>
              <a:rPr lang="fr-FR" dirty="0" smtClean="0"/>
              <a:t> qui nous permettrons non seulement de créer Notre base de données mais aussi créer les tables nécessaires avec les contraintes à respecter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08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0125" y="624110"/>
            <a:ext cx="3083975" cy="1280890"/>
          </a:xfrm>
        </p:spPr>
        <p:txBody>
          <a:bodyPr/>
          <a:lstStyle/>
          <a:p>
            <a:r>
              <a:rPr lang="fr-FR" b="1" dirty="0" smtClean="0"/>
              <a:t>Les requêtes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399" y="1380805"/>
            <a:ext cx="8737601" cy="5477195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624425" y="1736265"/>
            <a:ext cx="312207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400" dirty="0" smtClean="0"/>
              <a:t>Les requêtes Partie 2 </a:t>
            </a:r>
            <a:endParaRPr lang="fr-FR" sz="14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4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3925" y="614309"/>
            <a:ext cx="9840375" cy="1280890"/>
          </a:xfrm>
        </p:spPr>
        <p:txBody>
          <a:bodyPr/>
          <a:lstStyle/>
          <a:p>
            <a:r>
              <a:rPr lang="fr-FR" b="1" dirty="0" smtClean="0"/>
              <a:t>Structure de la Base de données sur </a:t>
            </a:r>
            <a:r>
              <a:rPr lang="fr-FR" b="1" dirty="0" err="1" smtClean="0"/>
              <a:t>MySql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973" y="1679714"/>
            <a:ext cx="9000631" cy="5423100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49563" y="1895199"/>
            <a:ext cx="2242837" cy="1952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400" dirty="0" smtClean="0"/>
              <a:t>Maintenant on se connecte sur </a:t>
            </a:r>
            <a:r>
              <a:rPr lang="fr-FR" sz="1400" dirty="0" err="1" smtClean="0"/>
              <a:t>MySql</a:t>
            </a:r>
            <a:r>
              <a:rPr lang="fr-FR" sz="1400" dirty="0" smtClean="0"/>
              <a:t> </a:t>
            </a:r>
            <a:r>
              <a:rPr lang="fr-FR" sz="1400" dirty="0" smtClean="0"/>
              <a:t>pour insérer les requêtes et visualiser la structure de notre base de données </a:t>
            </a:r>
            <a:endParaRPr lang="fr-FR" sz="14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48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25" y="636810"/>
            <a:ext cx="8911687" cy="1280890"/>
          </a:xfrm>
        </p:spPr>
        <p:txBody>
          <a:bodyPr/>
          <a:lstStyle/>
          <a:p>
            <a:r>
              <a:rPr lang="fr-FR" b="1" dirty="0" smtClean="0"/>
              <a:t>Insertion des données sur les tables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034" y="1485901"/>
            <a:ext cx="9033565" cy="5372100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79925" y="2046510"/>
            <a:ext cx="262677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400" dirty="0" smtClean="0"/>
              <a:t>On enregistre les données sur les tables de notre base de données </a:t>
            </a:r>
            <a:endParaRPr lang="fr-FR" sz="14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82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2025" y="636810"/>
            <a:ext cx="8911687" cy="1280890"/>
          </a:xfrm>
        </p:spPr>
        <p:txBody>
          <a:bodyPr/>
          <a:lstStyle/>
          <a:p>
            <a:r>
              <a:rPr lang="fr-FR" b="1" dirty="0"/>
              <a:t>Insertion des données sur les tables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652" y="1396523"/>
            <a:ext cx="9359348" cy="5643541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4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9325" y="586010"/>
            <a:ext cx="8911687" cy="1280890"/>
          </a:xfrm>
        </p:spPr>
        <p:txBody>
          <a:bodyPr/>
          <a:lstStyle/>
          <a:p>
            <a:r>
              <a:rPr lang="fr-FR" b="1" dirty="0" smtClean="0"/>
              <a:t>Connexion entre python et MySQL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9213" y="1477108"/>
            <a:ext cx="12330208" cy="5266592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Différent de 6"/>
          <p:cNvSpPr/>
          <p:nvPr/>
        </p:nvSpPr>
        <p:spPr>
          <a:xfrm>
            <a:off x="4249391" y="2934743"/>
            <a:ext cx="1143000" cy="266699"/>
          </a:xfrm>
          <a:prstGeom prst="mathNot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51232" y="2066605"/>
            <a:ext cx="2231678" cy="2002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400" dirty="0" smtClean="0"/>
              <a:t>Cette étape consiste à installer </a:t>
            </a:r>
            <a:r>
              <a:rPr lang="fr-FR" sz="1400" dirty="0" err="1" smtClean="0"/>
              <a:t>mysql</a:t>
            </a:r>
            <a:r>
              <a:rPr lang="fr-FR" sz="1400" dirty="0" smtClean="0"/>
              <a:t> </a:t>
            </a:r>
            <a:r>
              <a:rPr lang="fr-FR" sz="1400" dirty="0" err="1" smtClean="0"/>
              <a:t>connector</a:t>
            </a:r>
            <a:r>
              <a:rPr lang="fr-FR" sz="1400" dirty="0" smtClean="0"/>
              <a:t> et faire la liaison entre les deux logiciels en </a:t>
            </a:r>
            <a:r>
              <a:rPr lang="fr-FR" sz="1400" dirty="0" err="1" smtClean="0"/>
              <a:t>foirnissant</a:t>
            </a:r>
            <a:r>
              <a:rPr lang="fr-FR" sz="1400" dirty="0" smtClean="0"/>
              <a:t> l’adresse du serveur (Ici nous somme en local, le nom de l’utilisateur, le mot de passe </a:t>
            </a:r>
            <a:r>
              <a:rPr lang="fr-FR" sz="1400" dirty="0" smtClean="0"/>
              <a:t>et </a:t>
            </a:r>
            <a:r>
              <a:rPr lang="fr-FR" sz="1400" dirty="0"/>
              <a:t>le nom de la BDD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9970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3367" y="662210"/>
            <a:ext cx="8911687" cy="1280890"/>
          </a:xfrm>
        </p:spPr>
        <p:txBody>
          <a:bodyPr/>
          <a:lstStyle/>
          <a:p>
            <a:r>
              <a:rPr lang="fr-FR" b="1" dirty="0" smtClean="0"/>
              <a:t>Interfaçage 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480" y="1412142"/>
            <a:ext cx="9491520" cy="5535311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Différent de 5"/>
          <p:cNvSpPr/>
          <p:nvPr/>
        </p:nvSpPr>
        <p:spPr>
          <a:xfrm>
            <a:off x="3935896" y="2673153"/>
            <a:ext cx="673100" cy="114339"/>
          </a:xfrm>
          <a:prstGeom prst="mathNot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21640" y="3244334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), le nom de la BDD</a:t>
            </a:r>
          </a:p>
        </p:txBody>
      </p:sp>
      <p:sp>
        <p:nvSpPr>
          <p:cNvPr id="7" name="Rectangle 6"/>
          <p:cNvSpPr/>
          <p:nvPr/>
        </p:nvSpPr>
        <p:spPr>
          <a:xfrm>
            <a:off x="421288" y="2730322"/>
            <a:ext cx="22791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Dans cette étape nous avons créer quelques </a:t>
            </a:r>
            <a:r>
              <a:rPr lang="fr-FR" sz="1400" dirty="0" err="1" smtClean="0"/>
              <a:t>requetes</a:t>
            </a:r>
            <a:r>
              <a:rPr lang="fr-FR" sz="1400" dirty="0" smtClean="0"/>
              <a:t> et les intitulés sur un menu pour faciliter l’accès aux données à un utilisateur éligible aux infos de l’entreprise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9766038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Words>419</Words>
  <Application>Microsoft Office PowerPoint</Application>
  <PresentationFormat>Grand écran</PresentationFormat>
  <Paragraphs>34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Bahnschrift SemiLight SemiConde</vt:lpstr>
      <vt:lpstr>Calibri</vt:lpstr>
      <vt:lpstr>Century Gothic</vt:lpstr>
      <vt:lpstr>Wingdings 3</vt:lpstr>
      <vt:lpstr>Brin</vt:lpstr>
      <vt:lpstr>Projet : Gestion des ressources humaines</vt:lpstr>
      <vt:lpstr>Modélisation du projet</vt:lpstr>
      <vt:lpstr>Les requêtes </vt:lpstr>
      <vt:lpstr>Les requêtes</vt:lpstr>
      <vt:lpstr>Structure de la Base de données sur MySql</vt:lpstr>
      <vt:lpstr>Insertion des données sur les tables</vt:lpstr>
      <vt:lpstr>Insertion des données sur les tables</vt:lpstr>
      <vt:lpstr>Connexion entre python et MySQL</vt:lpstr>
      <vt:lpstr>Interfaçage </vt:lpstr>
      <vt:lpstr>Résultat de quelques requêtes et le Menu suite  à l’interfaçage</vt:lpstr>
      <vt:lpstr>Résultat de quelques requêtes suite  à l’interfaçage et le Menu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Gestion de ressources humaines</dc:title>
  <dc:creator>Compte Microsoft</dc:creator>
  <cp:lastModifiedBy>Compte Microsoft</cp:lastModifiedBy>
  <cp:revision>13</cp:revision>
  <dcterms:created xsi:type="dcterms:W3CDTF">2024-09-17T05:45:28Z</dcterms:created>
  <dcterms:modified xsi:type="dcterms:W3CDTF">2024-09-18T08:17:39Z</dcterms:modified>
</cp:coreProperties>
</file>